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BFE4-E611-F897-D5A3-B8237B206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2488E-7E01-8ACF-6F26-3C34F0B64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F8E68-83B8-D2AF-6305-3CAA63F5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4245-D559-424F-9CC7-8D814D94ADB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7FE0F-46B8-9394-43C5-393F114D0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AEF54-D74A-C7BD-F4BE-1B4A1D3BC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816B-277B-478B-A26D-2B437FAC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1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F60F-DD07-48F4-C239-16742B290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8ABD3-A8BF-1DE8-8D24-C3FF3D41A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4FDFB-48D0-D7B3-6B3A-9B8F04036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4245-D559-424F-9CC7-8D814D94ADB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11011-77F4-EC4E-A208-7AF41608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D646F-22CB-4876-F017-96E58DE3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816B-277B-478B-A26D-2B437FAC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69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FEB22C-9D1D-B18A-806A-C33FA1EAE5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203B6-BE34-7CD4-3F9C-EAC554380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17674-E746-A3DC-3988-043E5900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4245-D559-424F-9CC7-8D814D94ADB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2BA66-E0ED-7E0F-1E22-CD2B64FCA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759FF-9877-69E3-1D93-C4D28A6E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816B-277B-478B-A26D-2B437FAC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4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114B0-80AC-2E52-751D-B143C496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183CE-6ACD-14A0-2A5D-919D6C68D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18E7A-0675-BE14-0C48-B4AE379C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4245-D559-424F-9CC7-8D814D94ADB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8DF06-35E5-1A9C-FA87-35C1082F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166B3-F22F-72DE-AF58-5B74558F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816B-277B-478B-A26D-2B437FAC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1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B0666-C62F-AA52-DBF5-F832E5CB6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34BCF-F2CE-BF33-EF24-CFA850CD0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86305-842D-FD1E-ED53-556AF928B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4245-D559-424F-9CC7-8D814D94ADB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BA353-5417-38FA-4DDE-87A12448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2C27E-046E-ADF5-8153-5335BFCD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816B-277B-478B-A26D-2B437FAC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7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7C721-5425-D084-A279-C6F8910BC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BF50C-E59A-3921-016C-D42A73BBE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26E5C-9022-0240-50F2-32DCCCAC8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0AD44-D407-DCF6-3610-92B47C31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4245-D559-424F-9CC7-8D814D94ADB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42ABF-5730-D11B-126F-7ACBF9F78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DE300-B49C-FA07-6867-FC85F69D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816B-277B-478B-A26D-2B437FAC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5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B1038-D7E0-E0A7-4535-454964E8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C5211-14DF-69D1-85D5-15A538465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721E1-1108-5815-7F72-16B0BD90D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D4B794-56F1-5DA1-360C-06301896C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B4227-C85F-F099-0D1C-92874AD76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469DEB-FEC4-0403-84D1-28FAA1C77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4245-D559-424F-9CC7-8D814D94ADB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62316A-E755-75FC-0B2E-50A6560A3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FB7F87-DF0C-E8AB-F66E-F6ECA9C72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816B-277B-478B-A26D-2B437FAC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6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466E-F44B-034D-B1D4-589BB03AC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0BA543-1C02-247D-12CD-E41020F9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4245-D559-424F-9CC7-8D814D94ADB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AAF05-E72B-4276-EF3A-82EAF44D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F86A4-2B99-A61D-514A-A898A6AA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816B-277B-478B-A26D-2B437FAC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F53488-B3EB-BFEF-5900-D937C427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4245-D559-424F-9CC7-8D814D94ADB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22F9F7-57FF-EAAF-52CF-E3E915BD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58E46-707F-CAA5-4C32-709B8A904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816B-277B-478B-A26D-2B437FAC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0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8465-5DA5-C336-1030-01F6A8031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CCA1D-A64E-D783-2759-6B2CAABE9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E0B93-4D99-C612-E5C1-23970740D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79FDA-448A-0F9B-9001-FF0CD8643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4245-D559-424F-9CC7-8D814D94ADB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2D450-A0BF-EFEB-23CC-F87027D4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5CD1D-7198-A427-F2B5-6DACA6BF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816B-277B-478B-A26D-2B437FAC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244E2-2928-D0C5-1CA8-136B3D00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55644A-4315-53A6-5403-067D590F6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045F3-81D3-C2F6-CAF1-06623EEB4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2FBBF-6468-9641-F35C-F02B2D8F2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34245-D559-424F-9CC7-8D814D94ADB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08E7D-6889-3E2C-EC97-8F295E109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AB20E-0A21-F10B-25F3-9BC6DB5B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C816B-277B-478B-A26D-2B437FAC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5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851A89-2676-F0FA-2AFA-2508875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BA808-CD1A-500C-253C-BBFE5CB1D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DDB9C-21AB-8795-1A10-F9405DBCF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34245-D559-424F-9CC7-8D814D94ADBD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ED049-1E75-C646-2C58-FE924C3FA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3A098-A347-60FD-D1E0-8BC565AAF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C816B-277B-478B-A26D-2B437FAC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9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17B5-AC34-7740-7181-A0F846300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828" y="4111201"/>
            <a:ext cx="8654267" cy="1124073"/>
          </a:xfrm>
        </p:spPr>
        <p:txBody>
          <a:bodyPr anchor="b">
            <a:normAutofit fontScale="90000"/>
          </a:bodyPr>
          <a:lstStyle/>
          <a:p>
            <a:r>
              <a:rPr lang="en-US" dirty="0" err="1"/>
              <a:t>Hannds</a:t>
            </a:r>
            <a:r>
              <a:rPr lang="en-US" dirty="0"/>
              <a:t> on </a:t>
            </a:r>
            <a:r>
              <a:rPr lang="en-US" dirty="0" err="1"/>
              <a:t>Pytorch</a:t>
            </a:r>
            <a:r>
              <a:rPr lang="en-US" dirty="0"/>
              <a:t> and </a:t>
            </a:r>
            <a:r>
              <a:rPr lang="en-US" dirty="0" err="1"/>
              <a:t>Tensorflow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6CBB1-5F1A-8966-F18D-2684AA26A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2038" y="5371605"/>
            <a:ext cx="8656058" cy="672412"/>
          </a:xfrm>
        </p:spPr>
        <p:txBody>
          <a:bodyPr anchor="t">
            <a:normAutofit/>
          </a:bodyPr>
          <a:lstStyle/>
          <a:p>
            <a:r>
              <a:rPr lang="en-US" dirty="0"/>
              <a:t>Eng/ Mahmoud Yasser Hammam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CC2676-3607-F4C6-F0D7-2EC016B775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63" r="1" b="17608"/>
          <a:stretch/>
        </p:blipFill>
        <p:spPr>
          <a:xfrm>
            <a:off x="-1" y="10"/>
            <a:ext cx="8707925" cy="3414814"/>
          </a:xfrm>
          <a:custGeom>
            <a:avLst/>
            <a:gdLst/>
            <a:ahLst/>
            <a:cxnLst/>
            <a:rect l="l" t="t" r="r" b="b"/>
            <a:pathLst>
              <a:path w="8724646" h="3414824">
                <a:moveTo>
                  <a:pt x="3488733" y="0"/>
                </a:moveTo>
                <a:lnTo>
                  <a:pt x="8724646" y="0"/>
                </a:lnTo>
                <a:lnTo>
                  <a:pt x="8724646" y="3414822"/>
                </a:lnTo>
                <a:lnTo>
                  <a:pt x="3488733" y="3414822"/>
                </a:lnTo>
                <a:close/>
                <a:moveTo>
                  <a:pt x="3488732" y="0"/>
                </a:moveTo>
                <a:lnTo>
                  <a:pt x="3488732" y="3414824"/>
                </a:lnTo>
                <a:lnTo>
                  <a:pt x="0" y="3414824"/>
                </a:lnTo>
                <a:cubicBezTo>
                  <a:pt x="0" y="1528869"/>
                  <a:pt x="1561959" y="0"/>
                  <a:pt x="3488732" y="0"/>
                </a:cubicBezTo>
                <a:close/>
              </a:path>
            </a:pathLst>
          </a:custGeom>
        </p:spPr>
      </p:pic>
      <p:pic>
        <p:nvPicPr>
          <p:cNvPr id="1026" name="Picture 2" descr="Ministry of Higher Education &amp; Scientific Research">
            <a:extLst>
              <a:ext uri="{FF2B5EF4-FFF2-40B4-BE49-F238E27FC236}">
                <a16:creationId xmlns:a16="http://schemas.microsoft.com/office/drawing/2014/main" id="{9A82266A-B528-0E20-B8A1-5D891A83B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114" y="-323"/>
            <a:ext cx="1921886" cy="192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39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4283-0A7A-AC17-F8F3-EFB8216A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CE907-5CFB-53CE-FA08-8EF96546C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 B                                              </a:t>
            </a:r>
            <a:r>
              <a:rPr lang="en-US" sz="2800" b="1" dirty="0" err="1"/>
              <a:t>B</a:t>
            </a:r>
            <a:r>
              <a:rPr lang="en-US" sz="2800" b="1" dirty="0"/>
              <a:t> A</a:t>
            </a:r>
          </a:p>
          <a:p>
            <a:pPr marL="0" indent="0">
              <a:buNone/>
            </a:pPr>
            <a:r>
              <a:rPr lang="en-US" sz="2800" b="1" dirty="0"/>
              <a:t>5x2  2x7                                      </a:t>
            </a:r>
            <a:r>
              <a:rPr lang="en-US" sz="2800" b="1" dirty="0" err="1"/>
              <a:t>2x7</a:t>
            </a:r>
            <a:r>
              <a:rPr lang="en-US" sz="2800" b="1" dirty="0"/>
              <a:t> 5x2</a:t>
            </a:r>
          </a:p>
        </p:txBody>
      </p:sp>
      <p:pic>
        <p:nvPicPr>
          <p:cNvPr id="4" name="Picture 2" descr="Ministry of Higher Education &amp; Scientific Research">
            <a:extLst>
              <a:ext uri="{FF2B5EF4-FFF2-40B4-BE49-F238E27FC236}">
                <a16:creationId xmlns:a16="http://schemas.microsoft.com/office/drawing/2014/main" id="{6019FC71-CC8F-8B91-BE59-9F60E14A1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114" y="-323"/>
            <a:ext cx="1921886" cy="192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389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4283-0A7A-AC17-F8F3-EFB8216A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multiply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F3EFD0-B191-FBE9-FB5A-6566ED8DD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2786" y="2821591"/>
            <a:ext cx="7459116" cy="2724530"/>
          </a:xfrm>
        </p:spPr>
      </p:pic>
    </p:spTree>
    <p:extLst>
      <p:ext uri="{BB962C8B-B14F-4D97-AF65-F5344CB8AC3E}">
        <p14:creationId xmlns:p14="http://schemas.microsoft.com/office/powerpoint/2010/main" val="1792123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92A6B-D8FB-8A41-56CC-CBA28BC3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 Matrix Transpose</a:t>
            </a:r>
          </a:p>
        </p:txBody>
      </p:sp>
      <p:pic>
        <p:nvPicPr>
          <p:cNvPr id="1026" name="Picture 2" descr="Transpose of a matrix : r/RacketHomeworks">
            <a:extLst>
              <a:ext uri="{FF2B5EF4-FFF2-40B4-BE49-F238E27FC236}">
                <a16:creationId xmlns:a16="http://schemas.microsoft.com/office/drawing/2014/main" id="{47351E76-B46E-F6BD-0509-CE3AD2E10C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334" y="2427288"/>
            <a:ext cx="8134020" cy="351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Ministry of Higher Education &amp; Scientific Research">
            <a:extLst>
              <a:ext uri="{FF2B5EF4-FFF2-40B4-BE49-F238E27FC236}">
                <a16:creationId xmlns:a16="http://schemas.microsoft.com/office/drawing/2014/main" id="{1A80E3C7-1894-F412-EF68-E366FBE61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114" y="-323"/>
            <a:ext cx="1921886" cy="192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87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4283-0A7A-AC17-F8F3-EFB8216A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Yourself </a:t>
            </a:r>
          </a:p>
        </p:txBody>
      </p:sp>
      <p:pic>
        <p:nvPicPr>
          <p:cNvPr id="2050" name="Picture 2" descr="Transpose - Wikipedia">
            <a:extLst>
              <a:ext uri="{FF2B5EF4-FFF2-40B4-BE49-F238E27FC236}">
                <a16:creationId xmlns:a16="http://schemas.microsoft.com/office/drawing/2014/main" id="{E7CC9799-9016-5350-104A-9B6BF7075A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594" y="2959894"/>
            <a:ext cx="3600811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Ministry of Higher Education &amp; Scientific Research">
            <a:extLst>
              <a:ext uri="{FF2B5EF4-FFF2-40B4-BE49-F238E27FC236}">
                <a16:creationId xmlns:a16="http://schemas.microsoft.com/office/drawing/2014/main" id="{905B15BE-280D-DABD-CF6A-476DFAF64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114" y="-323"/>
            <a:ext cx="1921886" cy="192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23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4283-0A7A-AC17-F8F3-EFB8216A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2: Dot Product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AC55F4-02C2-D4A5-A397-7F0453A74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417" y="2921618"/>
            <a:ext cx="8087854" cy="2524477"/>
          </a:xfrm>
        </p:spPr>
      </p:pic>
      <p:pic>
        <p:nvPicPr>
          <p:cNvPr id="6" name="Picture 2" descr="Ministry of Higher Education &amp; Scientific Research">
            <a:extLst>
              <a:ext uri="{FF2B5EF4-FFF2-40B4-BE49-F238E27FC236}">
                <a16:creationId xmlns:a16="http://schemas.microsoft.com/office/drawing/2014/main" id="{325602DB-80D2-D963-9DDF-77F9E2E3D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114" y="-323"/>
            <a:ext cx="1921886" cy="192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018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7E7698-4A9B-BF1B-4A8F-152375028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792" y="293690"/>
            <a:ext cx="1885322" cy="24218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B6CCAF-3B28-CE28-39FA-03767A59DF4D}"/>
              </a:ext>
            </a:extLst>
          </p:cNvPr>
          <p:cNvSpPr txBox="1"/>
          <p:nvPr/>
        </p:nvSpPr>
        <p:spPr>
          <a:xfrm>
            <a:off x="5310909" y="1330036"/>
            <a:ext cx="4893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V(T)W = 1*2+0*8+2*-6+5*1+-2*0</a:t>
            </a:r>
          </a:p>
          <a:p>
            <a:r>
              <a:rPr lang="en-US" dirty="0"/>
              <a:t>= 2 – 12 + 5</a:t>
            </a:r>
          </a:p>
          <a:p>
            <a:r>
              <a:rPr lang="en-US" dirty="0"/>
              <a:t>= -5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F0D0B0-D7E9-9468-B0F3-AF9124987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451" y="2861847"/>
            <a:ext cx="1810003" cy="25968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F801E8-7911-1B72-9F68-FCDC0D2EFC63}"/>
              </a:ext>
            </a:extLst>
          </p:cNvPr>
          <p:cNvSpPr txBox="1"/>
          <p:nvPr/>
        </p:nvSpPr>
        <p:spPr>
          <a:xfrm>
            <a:off x="5407891" y="3800763"/>
            <a:ext cx="489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V(T)W = 1*2+0*8+2*-6+5*?+-2*?</a:t>
            </a:r>
          </a:p>
        </p:txBody>
      </p:sp>
      <p:pic>
        <p:nvPicPr>
          <p:cNvPr id="10" name="Picture 2" descr="Ministry of Higher Education &amp; Scientific Research">
            <a:extLst>
              <a:ext uri="{FF2B5EF4-FFF2-40B4-BE49-F238E27FC236}">
                <a16:creationId xmlns:a16="http://schemas.microsoft.com/office/drawing/2014/main" id="{C53EED1A-6E26-8677-482C-B50BED034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114" y="-323"/>
            <a:ext cx="1921886" cy="192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536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4283-0A7A-AC17-F8F3-EFB8216A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in 2D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87D12-1119-F632-3E3A-22D7B6159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96" y="2413738"/>
            <a:ext cx="8735644" cy="3896269"/>
          </a:xfrm>
          <a:prstGeom prst="rect">
            <a:avLst/>
          </a:prstGeom>
        </p:spPr>
      </p:pic>
      <p:pic>
        <p:nvPicPr>
          <p:cNvPr id="6" name="Picture 2" descr="Ministry of Higher Education &amp; Scientific Research">
            <a:extLst>
              <a:ext uri="{FF2B5EF4-FFF2-40B4-BE49-F238E27FC236}">
                <a16:creationId xmlns:a16="http://schemas.microsoft.com/office/drawing/2014/main" id="{81A80974-E37E-D5F3-8708-00CA01B5F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114" y="-323"/>
            <a:ext cx="1921886" cy="192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37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4283-0A7A-AC17-F8F3-EFB8216A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CE907-5CFB-53CE-FA08-8EF96546C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</a:t>
            </a:r>
            <a:r>
              <a:rPr lang="en-US" dirty="0" err="1"/>
              <a:t>pytorch</a:t>
            </a:r>
            <a:r>
              <a:rPr lang="en-US" dirty="0"/>
              <a:t> program to multiply these two arrays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E33AF8D-EB3E-DB4C-56FB-B5DAF5AF7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773" y="3046126"/>
            <a:ext cx="1885322" cy="2421802"/>
          </a:xfrm>
          <a:prstGeom prst="rect">
            <a:avLst/>
          </a:prstGeom>
        </p:spPr>
      </p:pic>
      <p:pic>
        <p:nvPicPr>
          <p:cNvPr id="5" name="Picture 2" descr="Ministry of Higher Education &amp; Scientific Research">
            <a:extLst>
              <a:ext uri="{FF2B5EF4-FFF2-40B4-BE49-F238E27FC236}">
                <a16:creationId xmlns:a16="http://schemas.microsoft.com/office/drawing/2014/main" id="{FD4708DA-497B-BC12-15E2-D0D6FD364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114" y="-323"/>
            <a:ext cx="1921886" cy="192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466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4283-0A7A-AC17-F8F3-EFB8216A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3: Matrix Multiplication</a:t>
            </a:r>
          </a:p>
        </p:txBody>
      </p:sp>
      <p:pic>
        <p:nvPicPr>
          <p:cNvPr id="3074" name="Picture 2" descr="Why when calculating the three dimensional matrix determinant, do we change  the sign of the second column and first row entry? - Quora">
            <a:extLst>
              <a:ext uri="{FF2B5EF4-FFF2-40B4-BE49-F238E27FC236}">
                <a16:creationId xmlns:a16="http://schemas.microsoft.com/office/drawing/2014/main" id="{E64B29F1-6930-72C4-BA57-609959D768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047" y="2427288"/>
            <a:ext cx="4298594" cy="351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Ministry of Higher Education &amp; Scientific Research">
            <a:extLst>
              <a:ext uri="{FF2B5EF4-FFF2-40B4-BE49-F238E27FC236}">
                <a16:creationId xmlns:a16="http://schemas.microsoft.com/office/drawing/2014/main" id="{8A48CC71-2230-B66C-1348-80136E9FE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114" y="-323"/>
            <a:ext cx="1921886" cy="192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07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4283-0A7A-AC17-F8F3-EFB8216A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rule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2F1CD1-F5F5-AB88-2093-A4688D943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9644" y="2427288"/>
            <a:ext cx="7845399" cy="3513137"/>
          </a:xfrm>
        </p:spPr>
      </p:pic>
      <p:pic>
        <p:nvPicPr>
          <p:cNvPr id="6" name="Picture 2" descr="Ministry of Higher Education &amp; Scientific Research">
            <a:extLst>
              <a:ext uri="{FF2B5EF4-FFF2-40B4-BE49-F238E27FC236}">
                <a16:creationId xmlns:a16="http://schemas.microsoft.com/office/drawing/2014/main" id="{8A6E3BC9-9583-87E6-9EBC-79D0311D3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114" y="-323"/>
            <a:ext cx="1921886" cy="192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429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88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Hannds on Pytorch and Tensorflow </vt:lpstr>
      <vt:lpstr>Section 1 Matrix Transpose</vt:lpstr>
      <vt:lpstr>Test Yourself </vt:lpstr>
      <vt:lpstr>Section 2: Dot Product</vt:lpstr>
      <vt:lpstr>PowerPoint Presentation</vt:lpstr>
      <vt:lpstr>Product in 2D</vt:lpstr>
      <vt:lpstr>Test yourself</vt:lpstr>
      <vt:lpstr>Section 3: Matrix Multiplication</vt:lpstr>
      <vt:lpstr>Matrix multiplication rule</vt:lpstr>
      <vt:lpstr>Examples</vt:lpstr>
      <vt:lpstr>How to multiply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Hannds on Pytorch and Tensorflow </dc:title>
  <dc:creator>mahmoud199915@fci.bu.edu.eg</dc:creator>
  <cp:lastModifiedBy>mahmoud199915@fci.bu.edu.eg</cp:lastModifiedBy>
  <cp:revision>1</cp:revision>
  <dcterms:created xsi:type="dcterms:W3CDTF">2023-10-27T17:05:00Z</dcterms:created>
  <dcterms:modified xsi:type="dcterms:W3CDTF">2023-10-27T17:06:45Z</dcterms:modified>
</cp:coreProperties>
</file>