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45" r:id="rId3"/>
    <p:sldId id="454" r:id="rId4"/>
    <p:sldId id="455" r:id="rId5"/>
    <p:sldId id="421" r:id="rId6"/>
    <p:sldId id="423" r:id="rId7"/>
    <p:sldId id="425" r:id="rId8"/>
    <p:sldId id="434" r:id="rId9"/>
    <p:sldId id="436" r:id="rId10"/>
    <p:sldId id="43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864B31-3BFA-4951-B0AD-86A492E32314}">
          <p14:sldIdLst>
            <p14:sldId id="256"/>
            <p14:sldId id="445"/>
            <p14:sldId id="454"/>
            <p14:sldId id="455"/>
            <p14:sldId id="421"/>
            <p14:sldId id="423"/>
            <p14:sldId id="425"/>
            <p14:sldId id="434"/>
            <p14:sldId id="436"/>
            <p14:sldId id="43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41AA8"/>
    <a:srgbClr val="B9199E"/>
    <a:srgbClr val="9A3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8A23B-760D-4E99-93F1-346587F3C22A}" type="doc">
      <dgm:prSet loTypeId="urn:microsoft.com/office/officeart/2005/8/layout/chevron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rtl="1"/>
          <a:endParaRPr lang="ar-EG"/>
        </a:p>
      </dgm:t>
    </dgm:pt>
    <dgm:pt modelId="{C383C161-A002-4A1D-8F66-52E833278827}">
      <dgm:prSet phldrT="[Text]"/>
      <dgm:spPr>
        <a:solidFill>
          <a:srgbClr val="B9199E"/>
        </a:solidFill>
      </dgm:spPr>
      <dgm:t>
        <a:bodyPr/>
        <a:lstStyle/>
        <a:p>
          <a:pPr rtl="1"/>
          <a:r>
            <a:rPr lang="en-US" dirty="0">
              <a:solidFill>
                <a:schemeClr val="bg1"/>
              </a:solidFill>
            </a:rPr>
            <a:t>2022</a:t>
          </a:r>
          <a:endParaRPr lang="ar-EG" dirty="0">
            <a:solidFill>
              <a:schemeClr val="bg1"/>
            </a:solidFill>
          </a:endParaRPr>
        </a:p>
      </dgm:t>
    </dgm:pt>
    <dgm:pt modelId="{295C15E6-EF96-4243-88D5-B7FD060C6005}" type="parTrans" cxnId="{A898D9F0-CC82-4616-8C5F-746626565AF0}">
      <dgm:prSet/>
      <dgm:spPr/>
      <dgm:t>
        <a:bodyPr/>
        <a:lstStyle/>
        <a:p>
          <a:pPr rtl="1"/>
          <a:endParaRPr lang="ar-EG"/>
        </a:p>
      </dgm:t>
    </dgm:pt>
    <dgm:pt modelId="{39AB3CF7-AE43-465C-8FEB-9C89372B12EE}" type="sibTrans" cxnId="{A898D9F0-CC82-4616-8C5F-746626565AF0}">
      <dgm:prSet/>
      <dgm:spPr/>
      <dgm:t>
        <a:bodyPr/>
        <a:lstStyle/>
        <a:p>
          <a:pPr rtl="1"/>
          <a:endParaRPr lang="ar-EG"/>
        </a:p>
      </dgm:t>
    </dgm:pt>
    <dgm:pt modelId="{EEEAE5AA-1CCB-49F7-916E-9A1D4CAE40B9}">
      <dgm:prSet phldrT="[Text]"/>
      <dgm:spPr/>
      <dgm:t>
        <a:bodyPr/>
        <a:lstStyle/>
        <a:p>
          <a:pPr algn="ctr" rtl="0">
            <a:buNone/>
          </a:pPr>
          <a:r>
            <a:rPr lang="en-US" dirty="0"/>
            <a:t>AOC Holder</a:t>
          </a:r>
          <a:endParaRPr lang="ar-EG" dirty="0"/>
        </a:p>
      </dgm:t>
    </dgm:pt>
    <dgm:pt modelId="{D175E992-2CDD-4D9C-A1FD-EE5833554748}" type="parTrans" cxnId="{FA7DDF94-ECD2-4714-B8B2-CEA1DCA52C68}">
      <dgm:prSet/>
      <dgm:spPr/>
      <dgm:t>
        <a:bodyPr/>
        <a:lstStyle/>
        <a:p>
          <a:pPr rtl="1"/>
          <a:endParaRPr lang="ar-EG"/>
        </a:p>
      </dgm:t>
    </dgm:pt>
    <dgm:pt modelId="{D82CE457-663E-4F68-A4D7-F53D94B56799}" type="sibTrans" cxnId="{FA7DDF94-ECD2-4714-B8B2-CEA1DCA52C68}">
      <dgm:prSet/>
      <dgm:spPr/>
      <dgm:t>
        <a:bodyPr/>
        <a:lstStyle/>
        <a:p>
          <a:pPr rtl="1"/>
          <a:endParaRPr lang="ar-EG"/>
        </a:p>
      </dgm:t>
    </dgm:pt>
    <dgm:pt modelId="{A431B005-CF42-4FBC-B3BB-6D52115D3898}">
      <dgm:prSet phldrT="[Text]"/>
      <dgm:spPr>
        <a:solidFill>
          <a:srgbClr val="B9199E"/>
        </a:solidFill>
      </dgm:spPr>
      <dgm:t>
        <a:bodyPr/>
        <a:lstStyle/>
        <a:p>
          <a:pPr rtl="1"/>
          <a:r>
            <a:rPr lang="en-US" dirty="0">
              <a:solidFill>
                <a:schemeClr val="bg1"/>
              </a:solidFill>
            </a:rPr>
            <a:t>2022</a:t>
          </a:r>
          <a:endParaRPr lang="ar-EG" dirty="0">
            <a:solidFill>
              <a:schemeClr val="bg1"/>
            </a:solidFill>
          </a:endParaRPr>
        </a:p>
      </dgm:t>
    </dgm:pt>
    <dgm:pt modelId="{46147516-8685-40BA-8882-E95DBEFDE6E6}" type="parTrans" cxnId="{A86D0349-B1EF-42F3-AA2F-99411B6C914C}">
      <dgm:prSet/>
      <dgm:spPr/>
      <dgm:t>
        <a:bodyPr/>
        <a:lstStyle/>
        <a:p>
          <a:pPr rtl="1"/>
          <a:endParaRPr lang="ar-EG"/>
        </a:p>
      </dgm:t>
    </dgm:pt>
    <dgm:pt modelId="{F9AAF022-97BB-4369-94C7-5B417D91B49C}" type="sibTrans" cxnId="{A86D0349-B1EF-42F3-AA2F-99411B6C914C}">
      <dgm:prSet/>
      <dgm:spPr/>
      <dgm:t>
        <a:bodyPr/>
        <a:lstStyle/>
        <a:p>
          <a:pPr rtl="1"/>
          <a:endParaRPr lang="ar-EG"/>
        </a:p>
      </dgm:t>
    </dgm:pt>
    <dgm:pt modelId="{D70F2F8A-694B-4107-9D57-EC4B7756C9D0}">
      <dgm:prSet phldrT="[Text]" custT="1"/>
      <dgm:spPr/>
      <dgm:t>
        <a:bodyPr/>
        <a:lstStyle/>
        <a:p>
          <a:pPr algn="ctr" rtl="0">
            <a:buNone/>
          </a:pPr>
          <a:r>
            <a:rPr lang="en-US" sz="31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AMO</a:t>
          </a:r>
          <a:r>
            <a:rPr lang="en-US" sz="3100" kern="1200" dirty="0"/>
            <a:t> Certificate</a:t>
          </a:r>
          <a:endParaRPr lang="ar-EG" sz="3100" kern="1200" dirty="0"/>
        </a:p>
      </dgm:t>
    </dgm:pt>
    <dgm:pt modelId="{C59CB0FA-376C-4474-B659-5BAD79656CEB}" type="parTrans" cxnId="{AC4C1521-5BC0-4240-A247-6EE8FCAE9276}">
      <dgm:prSet/>
      <dgm:spPr/>
      <dgm:t>
        <a:bodyPr/>
        <a:lstStyle/>
        <a:p>
          <a:pPr rtl="1"/>
          <a:endParaRPr lang="ar-EG"/>
        </a:p>
      </dgm:t>
    </dgm:pt>
    <dgm:pt modelId="{279234FF-B227-43F7-A786-07A425E227A9}" type="sibTrans" cxnId="{AC4C1521-5BC0-4240-A247-6EE8FCAE9276}">
      <dgm:prSet/>
      <dgm:spPr/>
      <dgm:t>
        <a:bodyPr/>
        <a:lstStyle/>
        <a:p>
          <a:pPr rtl="1"/>
          <a:endParaRPr lang="ar-EG"/>
        </a:p>
      </dgm:t>
    </dgm:pt>
    <dgm:pt modelId="{6D64E4B6-A425-4419-9952-DB54D349E7FC}">
      <dgm:prSet phldrT="[Text]"/>
      <dgm:spPr>
        <a:solidFill>
          <a:srgbClr val="B9199E"/>
        </a:solidFill>
      </dgm:spPr>
      <dgm:t>
        <a:bodyPr/>
        <a:lstStyle/>
        <a:p>
          <a:pPr rtl="1"/>
          <a:r>
            <a:rPr lang="en-US" dirty="0">
              <a:solidFill>
                <a:schemeClr val="bg1"/>
              </a:solidFill>
            </a:rPr>
            <a:t>2023</a:t>
          </a:r>
          <a:endParaRPr lang="ar-EG" dirty="0">
            <a:solidFill>
              <a:schemeClr val="bg1"/>
            </a:solidFill>
          </a:endParaRPr>
        </a:p>
      </dgm:t>
    </dgm:pt>
    <dgm:pt modelId="{D69ED860-EE53-4B92-83C8-BCA512353430}" type="parTrans" cxnId="{E6DE7361-0407-45B8-8F3B-FD1CA08EF3C5}">
      <dgm:prSet/>
      <dgm:spPr/>
      <dgm:t>
        <a:bodyPr/>
        <a:lstStyle/>
        <a:p>
          <a:pPr rtl="1"/>
          <a:endParaRPr lang="ar-EG"/>
        </a:p>
      </dgm:t>
    </dgm:pt>
    <dgm:pt modelId="{305D1743-9D6B-401F-B5C1-F98015B98CBF}" type="sibTrans" cxnId="{E6DE7361-0407-45B8-8F3B-FD1CA08EF3C5}">
      <dgm:prSet/>
      <dgm:spPr/>
      <dgm:t>
        <a:bodyPr/>
        <a:lstStyle/>
        <a:p>
          <a:pPr rtl="1"/>
          <a:endParaRPr lang="ar-EG"/>
        </a:p>
      </dgm:t>
    </dgm:pt>
    <dgm:pt modelId="{015B2776-34E1-4F36-A4EA-5DE01BC7CCA7}">
      <dgm:prSet phldrT="[Text]"/>
      <dgm:spPr/>
      <dgm:t>
        <a:bodyPr/>
        <a:lstStyle/>
        <a:p>
          <a:pPr algn="ctr" rtl="0">
            <a:buNone/>
          </a:pPr>
          <a:r>
            <a:rPr lang="en-US" dirty="0"/>
            <a:t>EU TCO</a:t>
          </a:r>
          <a:endParaRPr lang="ar-EG" dirty="0"/>
        </a:p>
      </dgm:t>
    </dgm:pt>
    <dgm:pt modelId="{CBE1C796-5D58-4DCB-8D85-B995364BEBAF}" type="parTrans" cxnId="{9D7669A8-B567-42D3-9329-F46003A13BED}">
      <dgm:prSet/>
      <dgm:spPr/>
      <dgm:t>
        <a:bodyPr/>
        <a:lstStyle/>
        <a:p>
          <a:pPr rtl="1"/>
          <a:endParaRPr lang="ar-EG"/>
        </a:p>
      </dgm:t>
    </dgm:pt>
    <dgm:pt modelId="{84F3C327-2B27-41D0-B8AD-6630BB7B5EAD}" type="sibTrans" cxnId="{9D7669A8-B567-42D3-9329-F46003A13BED}">
      <dgm:prSet/>
      <dgm:spPr/>
      <dgm:t>
        <a:bodyPr/>
        <a:lstStyle/>
        <a:p>
          <a:pPr rtl="1"/>
          <a:endParaRPr lang="ar-EG"/>
        </a:p>
      </dgm:t>
    </dgm:pt>
    <dgm:pt modelId="{650FF4FA-5C43-4133-93FA-DB0070D3E2AF}">
      <dgm:prSet/>
      <dgm:spPr>
        <a:solidFill>
          <a:srgbClr val="B9199E"/>
        </a:solidFill>
      </dgm:spPr>
      <dgm:t>
        <a:bodyPr/>
        <a:lstStyle/>
        <a:p>
          <a:pPr rtl="1"/>
          <a:r>
            <a:rPr lang="en-US" dirty="0">
              <a:solidFill>
                <a:schemeClr val="bg1"/>
              </a:solidFill>
            </a:rPr>
            <a:t>2024</a:t>
          </a:r>
          <a:endParaRPr lang="ar-EG" dirty="0">
            <a:solidFill>
              <a:schemeClr val="bg1"/>
            </a:solidFill>
          </a:endParaRPr>
        </a:p>
      </dgm:t>
    </dgm:pt>
    <dgm:pt modelId="{8DE2B58F-D79D-43F2-AF40-93368B70FF4A}" type="parTrans" cxnId="{91C0B4BB-6495-43EB-B55C-EB1C00FBA845}">
      <dgm:prSet/>
      <dgm:spPr/>
      <dgm:t>
        <a:bodyPr/>
        <a:lstStyle/>
        <a:p>
          <a:pPr rtl="1"/>
          <a:endParaRPr lang="ar-EG"/>
        </a:p>
      </dgm:t>
    </dgm:pt>
    <dgm:pt modelId="{8377E9DA-80A7-4C12-98BB-B34B42C58D70}" type="sibTrans" cxnId="{91C0B4BB-6495-43EB-B55C-EB1C00FBA845}">
      <dgm:prSet/>
      <dgm:spPr/>
      <dgm:t>
        <a:bodyPr/>
        <a:lstStyle/>
        <a:p>
          <a:pPr rtl="1"/>
          <a:endParaRPr lang="ar-EG"/>
        </a:p>
      </dgm:t>
    </dgm:pt>
    <dgm:pt modelId="{30E64481-5CE0-4595-9E79-5E95B8B321F7}">
      <dgm:prSet/>
      <dgm:spPr>
        <a:solidFill>
          <a:srgbClr val="B9199E"/>
        </a:solidFill>
      </dgm:spPr>
      <dgm:t>
        <a:bodyPr/>
        <a:lstStyle/>
        <a:p>
          <a:pPr rtl="1"/>
          <a:r>
            <a:rPr lang="en-US" dirty="0">
              <a:solidFill>
                <a:schemeClr val="bg1"/>
              </a:solidFill>
            </a:rPr>
            <a:t>2024</a:t>
          </a:r>
          <a:endParaRPr lang="ar-EG" dirty="0">
            <a:solidFill>
              <a:schemeClr val="bg1"/>
            </a:solidFill>
          </a:endParaRPr>
        </a:p>
      </dgm:t>
    </dgm:pt>
    <dgm:pt modelId="{5734CB56-4316-42DD-9796-684B6F1EE012}" type="parTrans" cxnId="{20B14E94-128B-4B04-A7D5-7814ADF37982}">
      <dgm:prSet/>
      <dgm:spPr/>
      <dgm:t>
        <a:bodyPr/>
        <a:lstStyle/>
        <a:p>
          <a:pPr rtl="1"/>
          <a:endParaRPr lang="ar-EG"/>
        </a:p>
      </dgm:t>
    </dgm:pt>
    <dgm:pt modelId="{CB3DF85B-AB96-4548-9DE6-D8F402537A0B}" type="sibTrans" cxnId="{20B14E94-128B-4B04-A7D5-7814ADF37982}">
      <dgm:prSet/>
      <dgm:spPr/>
      <dgm:t>
        <a:bodyPr/>
        <a:lstStyle/>
        <a:p>
          <a:pPr rtl="1"/>
          <a:endParaRPr lang="ar-EG"/>
        </a:p>
      </dgm:t>
    </dgm:pt>
    <dgm:pt modelId="{633E3644-4AF6-4574-92BD-AA838E8C118D}">
      <dgm:prSet/>
      <dgm:spPr>
        <a:solidFill>
          <a:srgbClr val="B9199E"/>
        </a:solidFill>
      </dgm:spPr>
      <dgm:t>
        <a:bodyPr/>
        <a:lstStyle/>
        <a:p>
          <a:pPr rtl="1"/>
          <a:r>
            <a:rPr lang="en-US" dirty="0">
              <a:solidFill>
                <a:schemeClr val="bg1"/>
              </a:solidFill>
            </a:rPr>
            <a:t>2024</a:t>
          </a:r>
          <a:endParaRPr lang="ar-EG" dirty="0">
            <a:solidFill>
              <a:schemeClr val="bg1"/>
            </a:solidFill>
          </a:endParaRPr>
        </a:p>
      </dgm:t>
    </dgm:pt>
    <dgm:pt modelId="{D20C5AAD-24B4-47C4-83B5-E1B11B61707A}" type="parTrans" cxnId="{DC5E0A8A-3D14-4B47-B1D7-883C154279D1}">
      <dgm:prSet/>
      <dgm:spPr/>
      <dgm:t>
        <a:bodyPr/>
        <a:lstStyle/>
        <a:p>
          <a:pPr rtl="1"/>
          <a:endParaRPr lang="ar-EG"/>
        </a:p>
      </dgm:t>
    </dgm:pt>
    <dgm:pt modelId="{CF3E8653-3B14-481E-B280-0D7F4FC2D0A2}" type="sibTrans" cxnId="{DC5E0A8A-3D14-4B47-B1D7-883C154279D1}">
      <dgm:prSet/>
      <dgm:spPr/>
      <dgm:t>
        <a:bodyPr/>
        <a:lstStyle/>
        <a:p>
          <a:pPr rtl="1"/>
          <a:endParaRPr lang="ar-EG"/>
        </a:p>
      </dgm:t>
    </dgm:pt>
    <dgm:pt modelId="{8DE84EC4-FBB3-4C8E-B3A2-C1C8F2FC64EC}">
      <dgm:prSet/>
      <dgm:spPr/>
      <dgm:t>
        <a:bodyPr/>
        <a:lstStyle/>
        <a:p>
          <a:pPr algn="ctr" rtl="0">
            <a:buNone/>
          </a:pPr>
          <a:r>
            <a:rPr lang="en-US" dirty="0"/>
            <a:t>DGR Certificate</a:t>
          </a:r>
          <a:endParaRPr lang="ar-EG" dirty="0"/>
        </a:p>
      </dgm:t>
    </dgm:pt>
    <dgm:pt modelId="{5CCE06A7-B908-48B1-9E76-14A31ACC9B97}" type="parTrans" cxnId="{A445278C-E182-4E7B-AC42-AD5845896D1B}">
      <dgm:prSet/>
      <dgm:spPr/>
      <dgm:t>
        <a:bodyPr/>
        <a:lstStyle/>
        <a:p>
          <a:pPr rtl="1"/>
          <a:endParaRPr lang="ar-EG"/>
        </a:p>
      </dgm:t>
    </dgm:pt>
    <dgm:pt modelId="{CA6E76EF-1F3D-4785-A770-4BA28486167B}" type="sibTrans" cxnId="{A445278C-E182-4E7B-AC42-AD5845896D1B}">
      <dgm:prSet/>
      <dgm:spPr/>
      <dgm:t>
        <a:bodyPr/>
        <a:lstStyle/>
        <a:p>
          <a:pPr rtl="1"/>
          <a:endParaRPr lang="ar-EG"/>
        </a:p>
      </dgm:t>
    </dgm:pt>
    <dgm:pt modelId="{7A89CBB4-F38D-4238-ABA0-3855645B735E}">
      <dgm:prSet/>
      <dgm:spPr/>
      <dgm:t>
        <a:bodyPr/>
        <a:lstStyle/>
        <a:p>
          <a:pPr algn="ctr" rtl="0">
            <a:buNone/>
          </a:pPr>
          <a:r>
            <a:rPr lang="en-US" dirty="0"/>
            <a:t>UK TCO</a:t>
          </a:r>
          <a:endParaRPr lang="ar-EG" dirty="0"/>
        </a:p>
      </dgm:t>
    </dgm:pt>
    <dgm:pt modelId="{3AB0B57D-B3B7-4665-A119-178FC69301BC}" type="parTrans" cxnId="{DB89BDBF-8215-4885-BDC0-883D1CCFD9DE}">
      <dgm:prSet/>
      <dgm:spPr/>
      <dgm:t>
        <a:bodyPr/>
        <a:lstStyle/>
        <a:p>
          <a:pPr rtl="1"/>
          <a:endParaRPr lang="ar-EG"/>
        </a:p>
      </dgm:t>
    </dgm:pt>
    <dgm:pt modelId="{1D5980CF-81D5-4879-AB24-E97FEEAB0ED8}" type="sibTrans" cxnId="{DB89BDBF-8215-4885-BDC0-883D1CCFD9DE}">
      <dgm:prSet/>
      <dgm:spPr/>
      <dgm:t>
        <a:bodyPr/>
        <a:lstStyle/>
        <a:p>
          <a:pPr rtl="1"/>
          <a:endParaRPr lang="ar-EG"/>
        </a:p>
      </dgm:t>
    </dgm:pt>
    <dgm:pt modelId="{BB493416-92FE-438B-9281-FF5D61DF4BB6}">
      <dgm:prSet/>
      <dgm:spPr/>
      <dgm:t>
        <a:bodyPr/>
        <a:lstStyle/>
        <a:p>
          <a:pPr algn="ctr" rtl="0">
            <a:buNone/>
          </a:pPr>
          <a:r>
            <a:rPr lang="en-US" dirty="0"/>
            <a:t>ACC3</a:t>
          </a:r>
          <a:endParaRPr lang="ar-EG" dirty="0"/>
        </a:p>
      </dgm:t>
    </dgm:pt>
    <dgm:pt modelId="{38FF5DF9-B1B3-4543-9A09-F9033E2A7BA8}" type="parTrans" cxnId="{65252B1D-0D49-459D-B698-F56D9E918B91}">
      <dgm:prSet/>
      <dgm:spPr/>
      <dgm:t>
        <a:bodyPr/>
        <a:lstStyle/>
        <a:p>
          <a:pPr rtl="1"/>
          <a:endParaRPr lang="ar-EG"/>
        </a:p>
      </dgm:t>
    </dgm:pt>
    <dgm:pt modelId="{4B9A60B5-9EEA-4C3C-B077-E438794A12BE}" type="sibTrans" cxnId="{65252B1D-0D49-459D-B698-F56D9E918B91}">
      <dgm:prSet/>
      <dgm:spPr/>
      <dgm:t>
        <a:bodyPr/>
        <a:lstStyle/>
        <a:p>
          <a:pPr rtl="1"/>
          <a:endParaRPr lang="ar-EG"/>
        </a:p>
      </dgm:t>
    </dgm:pt>
    <dgm:pt modelId="{3E269131-E38F-464A-8121-3BADF33C3D7D}" type="pres">
      <dgm:prSet presAssocID="{7FA8A23B-760D-4E99-93F1-346587F3C22A}" presName="linearFlow" presStyleCnt="0">
        <dgm:presLayoutVars>
          <dgm:dir/>
          <dgm:animLvl val="lvl"/>
          <dgm:resizeHandles val="exact"/>
        </dgm:presLayoutVars>
      </dgm:prSet>
      <dgm:spPr/>
    </dgm:pt>
    <dgm:pt modelId="{E572D944-711F-4D6F-8FE9-F78E60D34112}" type="pres">
      <dgm:prSet presAssocID="{C383C161-A002-4A1D-8F66-52E833278827}" presName="composite" presStyleCnt="0"/>
      <dgm:spPr/>
    </dgm:pt>
    <dgm:pt modelId="{18A10ACB-4802-457C-8599-FA6FD029F381}" type="pres">
      <dgm:prSet presAssocID="{C383C161-A002-4A1D-8F66-52E833278827}" presName="parentText" presStyleLbl="alignNode1" presStyleIdx="0" presStyleCnt="6" custScaleX="94113" custScaleY="94307" custLinFactNeighborX="2408" custLinFactNeighborY="6180">
        <dgm:presLayoutVars>
          <dgm:chMax val="1"/>
          <dgm:bulletEnabled val="1"/>
        </dgm:presLayoutVars>
      </dgm:prSet>
      <dgm:spPr/>
    </dgm:pt>
    <dgm:pt modelId="{55919EA3-74EF-4D5D-B819-4EF98A1541DD}" type="pres">
      <dgm:prSet presAssocID="{C383C161-A002-4A1D-8F66-52E833278827}" presName="descendantText" presStyleLbl="alignAcc1" presStyleIdx="0" presStyleCnt="6">
        <dgm:presLayoutVars>
          <dgm:bulletEnabled val="1"/>
        </dgm:presLayoutVars>
      </dgm:prSet>
      <dgm:spPr/>
    </dgm:pt>
    <dgm:pt modelId="{2F7A760D-8D25-4894-BA45-ED9AD5B960B3}" type="pres">
      <dgm:prSet presAssocID="{39AB3CF7-AE43-465C-8FEB-9C89372B12EE}" presName="sp" presStyleCnt="0"/>
      <dgm:spPr/>
    </dgm:pt>
    <dgm:pt modelId="{7399014A-47AB-4AFD-9EFE-29ED92F1C1D8}" type="pres">
      <dgm:prSet presAssocID="{A431B005-CF42-4FBC-B3BB-6D52115D3898}" presName="composite" presStyleCnt="0"/>
      <dgm:spPr/>
    </dgm:pt>
    <dgm:pt modelId="{A1D08129-2195-43CF-857C-193215F1907C}" type="pres">
      <dgm:prSet presAssocID="{A431B005-CF42-4FBC-B3BB-6D52115D389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588FD470-4522-444F-8EF8-1B6CABC04C38}" type="pres">
      <dgm:prSet presAssocID="{A431B005-CF42-4FBC-B3BB-6D52115D3898}" presName="descendantText" presStyleLbl="alignAcc1" presStyleIdx="1" presStyleCnt="6">
        <dgm:presLayoutVars>
          <dgm:bulletEnabled val="1"/>
        </dgm:presLayoutVars>
      </dgm:prSet>
      <dgm:spPr/>
    </dgm:pt>
    <dgm:pt modelId="{95C1CCEB-B2A5-4509-B5B7-5703CCDEF28E}" type="pres">
      <dgm:prSet presAssocID="{F9AAF022-97BB-4369-94C7-5B417D91B49C}" presName="sp" presStyleCnt="0"/>
      <dgm:spPr/>
    </dgm:pt>
    <dgm:pt modelId="{1B6A7240-CFC2-4CF9-85E7-A6EFAE52D1B5}" type="pres">
      <dgm:prSet presAssocID="{6D64E4B6-A425-4419-9952-DB54D349E7FC}" presName="composite" presStyleCnt="0"/>
      <dgm:spPr/>
    </dgm:pt>
    <dgm:pt modelId="{D0C43012-0E88-417D-9FF9-E9DD48C2EC8B}" type="pres">
      <dgm:prSet presAssocID="{6D64E4B6-A425-4419-9952-DB54D349E7FC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DEFA034E-A7F8-43BA-BC5D-470F96AF7D54}" type="pres">
      <dgm:prSet presAssocID="{6D64E4B6-A425-4419-9952-DB54D349E7FC}" presName="descendantText" presStyleLbl="alignAcc1" presStyleIdx="2" presStyleCnt="6">
        <dgm:presLayoutVars>
          <dgm:bulletEnabled val="1"/>
        </dgm:presLayoutVars>
      </dgm:prSet>
      <dgm:spPr/>
    </dgm:pt>
    <dgm:pt modelId="{B97F14E5-1E03-4FC7-92CA-D9CA3E550441}" type="pres">
      <dgm:prSet presAssocID="{305D1743-9D6B-401F-B5C1-F98015B98CBF}" presName="sp" presStyleCnt="0"/>
      <dgm:spPr/>
    </dgm:pt>
    <dgm:pt modelId="{3BC642E7-8BE8-4B7E-8D19-69BCE6F08F28}" type="pres">
      <dgm:prSet presAssocID="{650FF4FA-5C43-4133-93FA-DB0070D3E2AF}" presName="composite" presStyleCnt="0"/>
      <dgm:spPr/>
    </dgm:pt>
    <dgm:pt modelId="{C09EB971-FD14-4C99-BD7D-6A137B5C18EC}" type="pres">
      <dgm:prSet presAssocID="{650FF4FA-5C43-4133-93FA-DB0070D3E2AF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A3F451B1-2DFE-4F57-86A7-5D56D4528473}" type="pres">
      <dgm:prSet presAssocID="{650FF4FA-5C43-4133-93FA-DB0070D3E2AF}" presName="descendantText" presStyleLbl="alignAcc1" presStyleIdx="3" presStyleCnt="6">
        <dgm:presLayoutVars>
          <dgm:bulletEnabled val="1"/>
        </dgm:presLayoutVars>
      </dgm:prSet>
      <dgm:spPr/>
    </dgm:pt>
    <dgm:pt modelId="{6C4D2D94-FF69-4E00-9530-600FBCCF87A8}" type="pres">
      <dgm:prSet presAssocID="{8377E9DA-80A7-4C12-98BB-B34B42C58D70}" presName="sp" presStyleCnt="0"/>
      <dgm:spPr/>
    </dgm:pt>
    <dgm:pt modelId="{29FBCE3A-4EAB-496B-A1F7-C8C66CE1C0B8}" type="pres">
      <dgm:prSet presAssocID="{30E64481-5CE0-4595-9E79-5E95B8B321F7}" presName="composite" presStyleCnt="0"/>
      <dgm:spPr/>
    </dgm:pt>
    <dgm:pt modelId="{90E2E6C6-35AC-4A4B-A553-920FAA4EC0D5}" type="pres">
      <dgm:prSet presAssocID="{30E64481-5CE0-4595-9E79-5E95B8B321F7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480544B1-DC57-46CB-8125-D53F7A80D49D}" type="pres">
      <dgm:prSet presAssocID="{30E64481-5CE0-4595-9E79-5E95B8B321F7}" presName="descendantText" presStyleLbl="alignAcc1" presStyleIdx="4" presStyleCnt="6">
        <dgm:presLayoutVars>
          <dgm:bulletEnabled val="1"/>
        </dgm:presLayoutVars>
      </dgm:prSet>
      <dgm:spPr/>
    </dgm:pt>
    <dgm:pt modelId="{77C6C407-6BA6-4483-B069-38E89D4ACCA2}" type="pres">
      <dgm:prSet presAssocID="{CB3DF85B-AB96-4548-9DE6-D8F402537A0B}" presName="sp" presStyleCnt="0"/>
      <dgm:spPr/>
    </dgm:pt>
    <dgm:pt modelId="{83123D5A-2EE4-4822-94BC-55090EF04408}" type="pres">
      <dgm:prSet presAssocID="{633E3644-4AF6-4574-92BD-AA838E8C118D}" presName="composite" presStyleCnt="0"/>
      <dgm:spPr/>
    </dgm:pt>
    <dgm:pt modelId="{8A75D9AC-A881-48C0-8C74-D26F823BAA53}" type="pres">
      <dgm:prSet presAssocID="{633E3644-4AF6-4574-92BD-AA838E8C118D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5D67F079-597B-4FFE-9992-1FBABC60675D}" type="pres">
      <dgm:prSet presAssocID="{633E3644-4AF6-4574-92BD-AA838E8C118D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5252B1D-0D49-459D-B698-F56D9E918B91}" srcId="{633E3644-4AF6-4574-92BD-AA838E8C118D}" destId="{BB493416-92FE-438B-9281-FF5D61DF4BB6}" srcOrd="0" destOrd="0" parTransId="{38FF5DF9-B1B3-4543-9A09-F9033E2A7BA8}" sibTransId="{4B9A60B5-9EEA-4C3C-B077-E438794A12BE}"/>
    <dgm:cxn modelId="{7C5F831E-FAF4-466D-A5DF-8CB29311850C}" type="presOf" srcId="{D70F2F8A-694B-4107-9D57-EC4B7756C9D0}" destId="{588FD470-4522-444F-8EF8-1B6CABC04C38}" srcOrd="0" destOrd="0" presId="urn:microsoft.com/office/officeart/2005/8/layout/chevron2"/>
    <dgm:cxn modelId="{AC4C1521-5BC0-4240-A247-6EE8FCAE9276}" srcId="{A431B005-CF42-4FBC-B3BB-6D52115D3898}" destId="{D70F2F8A-694B-4107-9D57-EC4B7756C9D0}" srcOrd="0" destOrd="0" parTransId="{C59CB0FA-376C-4474-B659-5BAD79656CEB}" sibTransId="{279234FF-B227-43F7-A786-07A425E227A9}"/>
    <dgm:cxn modelId="{F2FB5A22-707E-40F1-AF83-A70FB5B88F44}" type="presOf" srcId="{8DE84EC4-FBB3-4C8E-B3A2-C1C8F2FC64EC}" destId="{A3F451B1-2DFE-4F57-86A7-5D56D4528473}" srcOrd="0" destOrd="0" presId="urn:microsoft.com/office/officeart/2005/8/layout/chevron2"/>
    <dgm:cxn modelId="{8ADA912B-F1FC-49C4-BA3A-C3B08BA86E7F}" type="presOf" srcId="{EEEAE5AA-1CCB-49F7-916E-9A1D4CAE40B9}" destId="{55919EA3-74EF-4D5D-B819-4EF98A1541DD}" srcOrd="0" destOrd="0" presId="urn:microsoft.com/office/officeart/2005/8/layout/chevron2"/>
    <dgm:cxn modelId="{E6DE7361-0407-45B8-8F3B-FD1CA08EF3C5}" srcId="{7FA8A23B-760D-4E99-93F1-346587F3C22A}" destId="{6D64E4B6-A425-4419-9952-DB54D349E7FC}" srcOrd="2" destOrd="0" parTransId="{D69ED860-EE53-4B92-83C8-BCA512353430}" sibTransId="{305D1743-9D6B-401F-B5C1-F98015B98CBF}"/>
    <dgm:cxn modelId="{A9AA5045-FBEE-413A-A9AE-028524CBD970}" type="presOf" srcId="{650FF4FA-5C43-4133-93FA-DB0070D3E2AF}" destId="{C09EB971-FD14-4C99-BD7D-6A137B5C18EC}" srcOrd="0" destOrd="0" presId="urn:microsoft.com/office/officeart/2005/8/layout/chevron2"/>
    <dgm:cxn modelId="{A86D0349-B1EF-42F3-AA2F-99411B6C914C}" srcId="{7FA8A23B-760D-4E99-93F1-346587F3C22A}" destId="{A431B005-CF42-4FBC-B3BB-6D52115D3898}" srcOrd="1" destOrd="0" parTransId="{46147516-8685-40BA-8882-E95DBEFDE6E6}" sibTransId="{F9AAF022-97BB-4369-94C7-5B417D91B49C}"/>
    <dgm:cxn modelId="{67383469-EBF9-4F6B-A9BB-60D50CF5A36F}" type="presOf" srcId="{A431B005-CF42-4FBC-B3BB-6D52115D3898}" destId="{A1D08129-2195-43CF-857C-193215F1907C}" srcOrd="0" destOrd="0" presId="urn:microsoft.com/office/officeart/2005/8/layout/chevron2"/>
    <dgm:cxn modelId="{A072086C-022B-40EC-9EFA-A4DFA1E20E17}" type="presOf" srcId="{6D64E4B6-A425-4419-9952-DB54D349E7FC}" destId="{D0C43012-0E88-417D-9FF9-E9DD48C2EC8B}" srcOrd="0" destOrd="0" presId="urn:microsoft.com/office/officeart/2005/8/layout/chevron2"/>
    <dgm:cxn modelId="{902D8C70-BB33-447F-8B64-26CDC4E70A69}" type="presOf" srcId="{30E64481-5CE0-4595-9E79-5E95B8B321F7}" destId="{90E2E6C6-35AC-4A4B-A553-920FAA4EC0D5}" srcOrd="0" destOrd="0" presId="urn:microsoft.com/office/officeart/2005/8/layout/chevron2"/>
    <dgm:cxn modelId="{DC5E0A8A-3D14-4B47-B1D7-883C154279D1}" srcId="{7FA8A23B-760D-4E99-93F1-346587F3C22A}" destId="{633E3644-4AF6-4574-92BD-AA838E8C118D}" srcOrd="5" destOrd="0" parTransId="{D20C5AAD-24B4-47C4-83B5-E1B11B61707A}" sibTransId="{CF3E8653-3B14-481E-B280-0D7F4FC2D0A2}"/>
    <dgm:cxn modelId="{A445278C-E182-4E7B-AC42-AD5845896D1B}" srcId="{650FF4FA-5C43-4133-93FA-DB0070D3E2AF}" destId="{8DE84EC4-FBB3-4C8E-B3A2-C1C8F2FC64EC}" srcOrd="0" destOrd="0" parTransId="{5CCE06A7-B908-48B1-9E76-14A31ACC9B97}" sibTransId="{CA6E76EF-1F3D-4785-A770-4BA28486167B}"/>
    <dgm:cxn modelId="{52A3E692-F965-4CED-B8CB-AF89C9F041F6}" type="presOf" srcId="{7A89CBB4-F38D-4238-ABA0-3855645B735E}" destId="{480544B1-DC57-46CB-8125-D53F7A80D49D}" srcOrd="0" destOrd="0" presId="urn:microsoft.com/office/officeart/2005/8/layout/chevron2"/>
    <dgm:cxn modelId="{20B14E94-128B-4B04-A7D5-7814ADF37982}" srcId="{7FA8A23B-760D-4E99-93F1-346587F3C22A}" destId="{30E64481-5CE0-4595-9E79-5E95B8B321F7}" srcOrd="4" destOrd="0" parTransId="{5734CB56-4316-42DD-9796-684B6F1EE012}" sibTransId="{CB3DF85B-AB96-4548-9DE6-D8F402537A0B}"/>
    <dgm:cxn modelId="{FA7DDF94-ECD2-4714-B8B2-CEA1DCA52C68}" srcId="{C383C161-A002-4A1D-8F66-52E833278827}" destId="{EEEAE5AA-1CCB-49F7-916E-9A1D4CAE40B9}" srcOrd="0" destOrd="0" parTransId="{D175E992-2CDD-4D9C-A1FD-EE5833554748}" sibTransId="{D82CE457-663E-4F68-A4D7-F53D94B56799}"/>
    <dgm:cxn modelId="{1C7F979D-EAB4-4930-9825-57CEB1A4189B}" type="presOf" srcId="{BB493416-92FE-438B-9281-FF5D61DF4BB6}" destId="{5D67F079-597B-4FFE-9992-1FBABC60675D}" srcOrd="0" destOrd="0" presId="urn:microsoft.com/office/officeart/2005/8/layout/chevron2"/>
    <dgm:cxn modelId="{9D7669A8-B567-42D3-9329-F46003A13BED}" srcId="{6D64E4B6-A425-4419-9952-DB54D349E7FC}" destId="{015B2776-34E1-4F36-A4EA-5DE01BC7CCA7}" srcOrd="0" destOrd="0" parTransId="{CBE1C796-5D58-4DCB-8D85-B995364BEBAF}" sibTransId="{84F3C327-2B27-41D0-B8AD-6630BB7B5EAD}"/>
    <dgm:cxn modelId="{91C0B4BB-6495-43EB-B55C-EB1C00FBA845}" srcId="{7FA8A23B-760D-4E99-93F1-346587F3C22A}" destId="{650FF4FA-5C43-4133-93FA-DB0070D3E2AF}" srcOrd="3" destOrd="0" parTransId="{8DE2B58F-D79D-43F2-AF40-93368B70FF4A}" sibTransId="{8377E9DA-80A7-4C12-98BB-B34B42C58D70}"/>
    <dgm:cxn modelId="{DB89BDBF-8215-4885-BDC0-883D1CCFD9DE}" srcId="{30E64481-5CE0-4595-9E79-5E95B8B321F7}" destId="{7A89CBB4-F38D-4238-ABA0-3855645B735E}" srcOrd="0" destOrd="0" parTransId="{3AB0B57D-B3B7-4665-A119-178FC69301BC}" sibTransId="{1D5980CF-81D5-4879-AB24-E97FEEAB0ED8}"/>
    <dgm:cxn modelId="{548754C0-4952-45EF-BFA7-89E1E0EAC71F}" type="presOf" srcId="{633E3644-4AF6-4574-92BD-AA838E8C118D}" destId="{8A75D9AC-A881-48C0-8C74-D26F823BAA53}" srcOrd="0" destOrd="0" presId="urn:microsoft.com/office/officeart/2005/8/layout/chevron2"/>
    <dgm:cxn modelId="{46DE8DCD-73F9-4A56-9FFF-41CCB28337B9}" type="presOf" srcId="{7FA8A23B-760D-4E99-93F1-346587F3C22A}" destId="{3E269131-E38F-464A-8121-3BADF33C3D7D}" srcOrd="0" destOrd="0" presId="urn:microsoft.com/office/officeart/2005/8/layout/chevron2"/>
    <dgm:cxn modelId="{D6A9EADC-58C6-4A82-BAB4-EDC4D70379D4}" type="presOf" srcId="{C383C161-A002-4A1D-8F66-52E833278827}" destId="{18A10ACB-4802-457C-8599-FA6FD029F381}" srcOrd="0" destOrd="0" presId="urn:microsoft.com/office/officeart/2005/8/layout/chevron2"/>
    <dgm:cxn modelId="{A898D9F0-CC82-4616-8C5F-746626565AF0}" srcId="{7FA8A23B-760D-4E99-93F1-346587F3C22A}" destId="{C383C161-A002-4A1D-8F66-52E833278827}" srcOrd="0" destOrd="0" parTransId="{295C15E6-EF96-4243-88D5-B7FD060C6005}" sibTransId="{39AB3CF7-AE43-465C-8FEB-9C89372B12EE}"/>
    <dgm:cxn modelId="{62D809FF-6DC1-43D1-A086-F1CA7792155C}" type="presOf" srcId="{015B2776-34E1-4F36-A4EA-5DE01BC7CCA7}" destId="{DEFA034E-A7F8-43BA-BC5D-470F96AF7D54}" srcOrd="0" destOrd="0" presId="urn:microsoft.com/office/officeart/2005/8/layout/chevron2"/>
    <dgm:cxn modelId="{25A28958-74BD-447D-B75F-5339DDDB5153}" type="presParOf" srcId="{3E269131-E38F-464A-8121-3BADF33C3D7D}" destId="{E572D944-711F-4D6F-8FE9-F78E60D34112}" srcOrd="0" destOrd="0" presId="urn:microsoft.com/office/officeart/2005/8/layout/chevron2"/>
    <dgm:cxn modelId="{84C76791-AC27-4A74-ABD3-CE8D276A49CF}" type="presParOf" srcId="{E572D944-711F-4D6F-8FE9-F78E60D34112}" destId="{18A10ACB-4802-457C-8599-FA6FD029F381}" srcOrd="0" destOrd="0" presId="urn:microsoft.com/office/officeart/2005/8/layout/chevron2"/>
    <dgm:cxn modelId="{7CE36015-F3CC-4625-871E-48EB3FAC8012}" type="presParOf" srcId="{E572D944-711F-4D6F-8FE9-F78E60D34112}" destId="{55919EA3-74EF-4D5D-B819-4EF98A1541DD}" srcOrd="1" destOrd="0" presId="urn:microsoft.com/office/officeart/2005/8/layout/chevron2"/>
    <dgm:cxn modelId="{C6C80F7A-0B9D-46EE-BEB0-6D35937DB732}" type="presParOf" srcId="{3E269131-E38F-464A-8121-3BADF33C3D7D}" destId="{2F7A760D-8D25-4894-BA45-ED9AD5B960B3}" srcOrd="1" destOrd="0" presId="urn:microsoft.com/office/officeart/2005/8/layout/chevron2"/>
    <dgm:cxn modelId="{4EDB6E2E-BF29-41B6-BAF5-BD6937BE10C9}" type="presParOf" srcId="{3E269131-E38F-464A-8121-3BADF33C3D7D}" destId="{7399014A-47AB-4AFD-9EFE-29ED92F1C1D8}" srcOrd="2" destOrd="0" presId="urn:microsoft.com/office/officeart/2005/8/layout/chevron2"/>
    <dgm:cxn modelId="{5EB142E2-59E0-43EE-B552-9063A62CC338}" type="presParOf" srcId="{7399014A-47AB-4AFD-9EFE-29ED92F1C1D8}" destId="{A1D08129-2195-43CF-857C-193215F1907C}" srcOrd="0" destOrd="0" presId="urn:microsoft.com/office/officeart/2005/8/layout/chevron2"/>
    <dgm:cxn modelId="{C7936530-52CC-438D-9DC8-E07DCE8DE536}" type="presParOf" srcId="{7399014A-47AB-4AFD-9EFE-29ED92F1C1D8}" destId="{588FD470-4522-444F-8EF8-1B6CABC04C38}" srcOrd="1" destOrd="0" presId="urn:microsoft.com/office/officeart/2005/8/layout/chevron2"/>
    <dgm:cxn modelId="{18472E35-6FF3-420C-8763-D70655044FBB}" type="presParOf" srcId="{3E269131-E38F-464A-8121-3BADF33C3D7D}" destId="{95C1CCEB-B2A5-4509-B5B7-5703CCDEF28E}" srcOrd="3" destOrd="0" presId="urn:microsoft.com/office/officeart/2005/8/layout/chevron2"/>
    <dgm:cxn modelId="{E4A16BD9-C222-4FAA-96A9-3998FAAEADC5}" type="presParOf" srcId="{3E269131-E38F-464A-8121-3BADF33C3D7D}" destId="{1B6A7240-CFC2-4CF9-85E7-A6EFAE52D1B5}" srcOrd="4" destOrd="0" presId="urn:microsoft.com/office/officeart/2005/8/layout/chevron2"/>
    <dgm:cxn modelId="{602FDF1D-049D-4507-9CBA-1BC806E19E97}" type="presParOf" srcId="{1B6A7240-CFC2-4CF9-85E7-A6EFAE52D1B5}" destId="{D0C43012-0E88-417D-9FF9-E9DD48C2EC8B}" srcOrd="0" destOrd="0" presId="urn:microsoft.com/office/officeart/2005/8/layout/chevron2"/>
    <dgm:cxn modelId="{4FBB4EF5-8595-4FF7-B663-5DDB7C9E2691}" type="presParOf" srcId="{1B6A7240-CFC2-4CF9-85E7-A6EFAE52D1B5}" destId="{DEFA034E-A7F8-43BA-BC5D-470F96AF7D54}" srcOrd="1" destOrd="0" presId="urn:microsoft.com/office/officeart/2005/8/layout/chevron2"/>
    <dgm:cxn modelId="{040AB5E0-10FC-4677-BBF1-152CB9C80477}" type="presParOf" srcId="{3E269131-E38F-464A-8121-3BADF33C3D7D}" destId="{B97F14E5-1E03-4FC7-92CA-D9CA3E550441}" srcOrd="5" destOrd="0" presId="urn:microsoft.com/office/officeart/2005/8/layout/chevron2"/>
    <dgm:cxn modelId="{070EBBEE-2D57-495B-9337-2291E96D2CC5}" type="presParOf" srcId="{3E269131-E38F-464A-8121-3BADF33C3D7D}" destId="{3BC642E7-8BE8-4B7E-8D19-69BCE6F08F28}" srcOrd="6" destOrd="0" presId="urn:microsoft.com/office/officeart/2005/8/layout/chevron2"/>
    <dgm:cxn modelId="{51C527C9-6263-4EE9-80E6-3F9491EB4669}" type="presParOf" srcId="{3BC642E7-8BE8-4B7E-8D19-69BCE6F08F28}" destId="{C09EB971-FD14-4C99-BD7D-6A137B5C18EC}" srcOrd="0" destOrd="0" presId="urn:microsoft.com/office/officeart/2005/8/layout/chevron2"/>
    <dgm:cxn modelId="{62EE596A-CED8-4C58-A82E-B63F410355C0}" type="presParOf" srcId="{3BC642E7-8BE8-4B7E-8D19-69BCE6F08F28}" destId="{A3F451B1-2DFE-4F57-86A7-5D56D4528473}" srcOrd="1" destOrd="0" presId="urn:microsoft.com/office/officeart/2005/8/layout/chevron2"/>
    <dgm:cxn modelId="{439FC75D-2121-48C3-912F-B4CCFF0356A6}" type="presParOf" srcId="{3E269131-E38F-464A-8121-3BADF33C3D7D}" destId="{6C4D2D94-FF69-4E00-9530-600FBCCF87A8}" srcOrd="7" destOrd="0" presId="urn:microsoft.com/office/officeart/2005/8/layout/chevron2"/>
    <dgm:cxn modelId="{5DD2211F-DA53-43B1-A00A-F80FA359AC60}" type="presParOf" srcId="{3E269131-E38F-464A-8121-3BADF33C3D7D}" destId="{29FBCE3A-4EAB-496B-A1F7-C8C66CE1C0B8}" srcOrd="8" destOrd="0" presId="urn:microsoft.com/office/officeart/2005/8/layout/chevron2"/>
    <dgm:cxn modelId="{FB46FE87-815A-491E-9865-BE612EB6293E}" type="presParOf" srcId="{29FBCE3A-4EAB-496B-A1F7-C8C66CE1C0B8}" destId="{90E2E6C6-35AC-4A4B-A553-920FAA4EC0D5}" srcOrd="0" destOrd="0" presId="urn:microsoft.com/office/officeart/2005/8/layout/chevron2"/>
    <dgm:cxn modelId="{2473EE01-976B-4F83-808A-75C2641FEF0F}" type="presParOf" srcId="{29FBCE3A-4EAB-496B-A1F7-C8C66CE1C0B8}" destId="{480544B1-DC57-46CB-8125-D53F7A80D49D}" srcOrd="1" destOrd="0" presId="urn:microsoft.com/office/officeart/2005/8/layout/chevron2"/>
    <dgm:cxn modelId="{9F272427-7795-410A-8E65-D801AD76E3F4}" type="presParOf" srcId="{3E269131-E38F-464A-8121-3BADF33C3D7D}" destId="{77C6C407-6BA6-4483-B069-38E89D4ACCA2}" srcOrd="9" destOrd="0" presId="urn:microsoft.com/office/officeart/2005/8/layout/chevron2"/>
    <dgm:cxn modelId="{AC4A5225-DCE4-42FB-872A-80EC0007E3C9}" type="presParOf" srcId="{3E269131-E38F-464A-8121-3BADF33C3D7D}" destId="{83123D5A-2EE4-4822-94BC-55090EF04408}" srcOrd="10" destOrd="0" presId="urn:microsoft.com/office/officeart/2005/8/layout/chevron2"/>
    <dgm:cxn modelId="{A93D3F54-0FBC-4419-9877-A6A09468320A}" type="presParOf" srcId="{83123D5A-2EE4-4822-94BC-55090EF04408}" destId="{8A75D9AC-A881-48C0-8C74-D26F823BAA53}" srcOrd="0" destOrd="0" presId="urn:microsoft.com/office/officeart/2005/8/layout/chevron2"/>
    <dgm:cxn modelId="{10810CCD-2D86-48F0-A062-2B8C7211856E}" type="presParOf" srcId="{83123D5A-2EE4-4822-94BC-55090EF04408}" destId="{5D67F079-597B-4FFE-9992-1FBABC60675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10ACB-4802-457C-8599-FA6FD029F381}">
      <dsp:nvSpPr>
        <dsp:cNvPr id="0" name=""/>
        <dsp:cNvSpPr/>
      </dsp:nvSpPr>
      <dsp:spPr>
        <a:xfrm rot="5400000">
          <a:off x="-102344" y="324720"/>
          <a:ext cx="766045" cy="534027"/>
        </a:xfrm>
        <a:prstGeom prst="chevron">
          <a:avLst/>
        </a:prstGeom>
        <a:solidFill>
          <a:srgbClr val="B9199E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2022</a:t>
          </a:r>
          <a:endParaRPr lang="ar-EG" sz="1500" kern="1200" dirty="0">
            <a:solidFill>
              <a:schemeClr val="bg1"/>
            </a:solidFill>
          </a:endParaRPr>
        </a:p>
      </dsp:txBody>
      <dsp:txXfrm rot="-5400000">
        <a:off x="13666" y="475725"/>
        <a:ext cx="534027" cy="232018"/>
      </dsp:txXfrm>
    </dsp:sp>
    <dsp:sp modelId="{55919EA3-74EF-4D5D-B819-4EF98A1541DD}">
      <dsp:nvSpPr>
        <dsp:cNvPr id="0" name=""/>
        <dsp:cNvSpPr/>
      </dsp:nvSpPr>
      <dsp:spPr>
        <a:xfrm rot="5400000">
          <a:off x="4207254" y="-3481310"/>
          <a:ext cx="528572" cy="78082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ctr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AOC Holder</a:t>
          </a:r>
          <a:endParaRPr lang="ar-EG" sz="3100" kern="1200" dirty="0"/>
        </a:p>
      </dsp:txBody>
      <dsp:txXfrm rot="-5400000">
        <a:off x="567432" y="184315"/>
        <a:ext cx="7782414" cy="476966"/>
      </dsp:txXfrm>
    </dsp:sp>
    <dsp:sp modelId="{A1D08129-2195-43CF-857C-193215F1907C}">
      <dsp:nvSpPr>
        <dsp:cNvPr id="0" name=""/>
        <dsp:cNvSpPr/>
      </dsp:nvSpPr>
      <dsp:spPr>
        <a:xfrm rot="5400000">
          <a:off x="-122428" y="947722"/>
          <a:ext cx="812288" cy="567432"/>
        </a:xfrm>
        <a:prstGeom prst="chevron">
          <a:avLst/>
        </a:prstGeom>
        <a:solidFill>
          <a:srgbClr val="B9199E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2022</a:t>
          </a:r>
          <a:endParaRPr lang="ar-EG" sz="1500" kern="1200" dirty="0">
            <a:solidFill>
              <a:schemeClr val="bg1"/>
            </a:solidFill>
          </a:endParaRPr>
        </a:p>
      </dsp:txBody>
      <dsp:txXfrm rot="-5400000">
        <a:off x="0" y="1109010"/>
        <a:ext cx="567432" cy="244856"/>
      </dsp:txXfrm>
    </dsp:sp>
    <dsp:sp modelId="{588FD470-4522-444F-8EF8-1B6CABC04C38}">
      <dsp:nvSpPr>
        <dsp:cNvPr id="0" name=""/>
        <dsp:cNvSpPr/>
      </dsp:nvSpPr>
      <dsp:spPr>
        <a:xfrm rot="5400000">
          <a:off x="4207254" y="-2814527"/>
          <a:ext cx="528572" cy="78082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ctr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>
              <a:solidFill>
                <a:srgbClr val="44546A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/>
              <a:ea typeface="+mn-ea"/>
              <a:cs typeface="+mn-cs"/>
            </a:rPr>
            <a:t>AMO</a:t>
          </a:r>
          <a:r>
            <a:rPr lang="en-US" sz="3100" kern="1200" dirty="0"/>
            <a:t> Certificate</a:t>
          </a:r>
          <a:endParaRPr lang="ar-EG" sz="3100" kern="1200" dirty="0"/>
        </a:p>
      </dsp:txBody>
      <dsp:txXfrm rot="-5400000">
        <a:off x="567432" y="851098"/>
        <a:ext cx="7782414" cy="476966"/>
      </dsp:txXfrm>
    </dsp:sp>
    <dsp:sp modelId="{D0C43012-0E88-417D-9FF9-E9DD48C2EC8B}">
      <dsp:nvSpPr>
        <dsp:cNvPr id="0" name=""/>
        <dsp:cNvSpPr/>
      </dsp:nvSpPr>
      <dsp:spPr>
        <a:xfrm rot="5400000">
          <a:off x="-122428" y="1660748"/>
          <a:ext cx="812288" cy="567432"/>
        </a:xfrm>
        <a:prstGeom prst="chevron">
          <a:avLst/>
        </a:prstGeom>
        <a:solidFill>
          <a:srgbClr val="B9199E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2023</a:t>
          </a:r>
          <a:endParaRPr lang="ar-EG" sz="1500" kern="1200" dirty="0">
            <a:solidFill>
              <a:schemeClr val="bg1"/>
            </a:solidFill>
          </a:endParaRPr>
        </a:p>
      </dsp:txBody>
      <dsp:txXfrm rot="-5400000">
        <a:off x="0" y="1822036"/>
        <a:ext cx="567432" cy="244856"/>
      </dsp:txXfrm>
    </dsp:sp>
    <dsp:sp modelId="{DEFA034E-A7F8-43BA-BC5D-470F96AF7D54}">
      <dsp:nvSpPr>
        <dsp:cNvPr id="0" name=""/>
        <dsp:cNvSpPr/>
      </dsp:nvSpPr>
      <dsp:spPr>
        <a:xfrm rot="5400000">
          <a:off x="4207254" y="-2101501"/>
          <a:ext cx="528572" cy="78082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ctr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EU TCO</a:t>
          </a:r>
          <a:endParaRPr lang="ar-EG" sz="3100" kern="1200" dirty="0"/>
        </a:p>
      </dsp:txBody>
      <dsp:txXfrm rot="-5400000">
        <a:off x="567432" y="1564124"/>
        <a:ext cx="7782414" cy="476966"/>
      </dsp:txXfrm>
    </dsp:sp>
    <dsp:sp modelId="{C09EB971-FD14-4C99-BD7D-6A137B5C18EC}">
      <dsp:nvSpPr>
        <dsp:cNvPr id="0" name=""/>
        <dsp:cNvSpPr/>
      </dsp:nvSpPr>
      <dsp:spPr>
        <a:xfrm rot="5400000">
          <a:off x="-122428" y="2373774"/>
          <a:ext cx="812288" cy="567432"/>
        </a:xfrm>
        <a:prstGeom prst="chevron">
          <a:avLst/>
        </a:prstGeom>
        <a:solidFill>
          <a:srgbClr val="B9199E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2024</a:t>
          </a:r>
          <a:endParaRPr lang="ar-EG" sz="1500" kern="1200" dirty="0">
            <a:solidFill>
              <a:schemeClr val="bg1"/>
            </a:solidFill>
          </a:endParaRPr>
        </a:p>
      </dsp:txBody>
      <dsp:txXfrm rot="-5400000">
        <a:off x="0" y="2535062"/>
        <a:ext cx="567432" cy="244856"/>
      </dsp:txXfrm>
    </dsp:sp>
    <dsp:sp modelId="{A3F451B1-2DFE-4F57-86A7-5D56D4528473}">
      <dsp:nvSpPr>
        <dsp:cNvPr id="0" name=""/>
        <dsp:cNvSpPr/>
      </dsp:nvSpPr>
      <dsp:spPr>
        <a:xfrm rot="5400000">
          <a:off x="4207254" y="-1388475"/>
          <a:ext cx="528572" cy="78082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ctr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DGR Certificate</a:t>
          </a:r>
          <a:endParaRPr lang="ar-EG" sz="3100" kern="1200" dirty="0"/>
        </a:p>
      </dsp:txBody>
      <dsp:txXfrm rot="-5400000">
        <a:off x="567432" y="2277150"/>
        <a:ext cx="7782414" cy="476966"/>
      </dsp:txXfrm>
    </dsp:sp>
    <dsp:sp modelId="{90E2E6C6-35AC-4A4B-A553-920FAA4EC0D5}">
      <dsp:nvSpPr>
        <dsp:cNvPr id="0" name=""/>
        <dsp:cNvSpPr/>
      </dsp:nvSpPr>
      <dsp:spPr>
        <a:xfrm rot="5400000">
          <a:off x="-122428" y="3086800"/>
          <a:ext cx="812288" cy="567432"/>
        </a:xfrm>
        <a:prstGeom prst="chevron">
          <a:avLst/>
        </a:prstGeom>
        <a:solidFill>
          <a:srgbClr val="B9199E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2024</a:t>
          </a:r>
          <a:endParaRPr lang="ar-EG" sz="1500" kern="1200" dirty="0">
            <a:solidFill>
              <a:schemeClr val="bg1"/>
            </a:solidFill>
          </a:endParaRPr>
        </a:p>
      </dsp:txBody>
      <dsp:txXfrm rot="-5400000">
        <a:off x="0" y="3248088"/>
        <a:ext cx="567432" cy="244856"/>
      </dsp:txXfrm>
    </dsp:sp>
    <dsp:sp modelId="{480544B1-DC57-46CB-8125-D53F7A80D49D}">
      <dsp:nvSpPr>
        <dsp:cNvPr id="0" name=""/>
        <dsp:cNvSpPr/>
      </dsp:nvSpPr>
      <dsp:spPr>
        <a:xfrm rot="5400000">
          <a:off x="4207254" y="-675449"/>
          <a:ext cx="528572" cy="78082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ctr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UK TCO</a:t>
          </a:r>
          <a:endParaRPr lang="ar-EG" sz="3100" kern="1200" dirty="0"/>
        </a:p>
      </dsp:txBody>
      <dsp:txXfrm rot="-5400000">
        <a:off x="567432" y="2990176"/>
        <a:ext cx="7782414" cy="476966"/>
      </dsp:txXfrm>
    </dsp:sp>
    <dsp:sp modelId="{8A75D9AC-A881-48C0-8C74-D26F823BAA53}">
      <dsp:nvSpPr>
        <dsp:cNvPr id="0" name=""/>
        <dsp:cNvSpPr/>
      </dsp:nvSpPr>
      <dsp:spPr>
        <a:xfrm rot="5400000">
          <a:off x="-122428" y="3799826"/>
          <a:ext cx="812288" cy="567432"/>
        </a:xfrm>
        <a:prstGeom prst="chevron">
          <a:avLst/>
        </a:prstGeom>
        <a:solidFill>
          <a:srgbClr val="B9199E"/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2024</a:t>
          </a:r>
          <a:endParaRPr lang="ar-EG" sz="1500" kern="1200" dirty="0">
            <a:solidFill>
              <a:schemeClr val="bg1"/>
            </a:solidFill>
          </a:endParaRPr>
        </a:p>
      </dsp:txBody>
      <dsp:txXfrm rot="-5400000">
        <a:off x="0" y="3961114"/>
        <a:ext cx="567432" cy="244856"/>
      </dsp:txXfrm>
    </dsp:sp>
    <dsp:sp modelId="{5D67F079-597B-4FFE-9992-1FBABC60675D}">
      <dsp:nvSpPr>
        <dsp:cNvPr id="0" name=""/>
        <dsp:cNvSpPr/>
      </dsp:nvSpPr>
      <dsp:spPr>
        <a:xfrm rot="5400000">
          <a:off x="4207254" y="37576"/>
          <a:ext cx="528572" cy="78082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ctr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3100" kern="1200" dirty="0"/>
            <a:t>ACC3</a:t>
          </a:r>
          <a:endParaRPr lang="ar-EG" sz="3100" kern="1200" dirty="0"/>
        </a:p>
      </dsp:txBody>
      <dsp:txXfrm rot="-5400000">
        <a:off x="567432" y="3703202"/>
        <a:ext cx="7782414" cy="476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B3DE0-9CCD-41D3-92DC-10E450E3EE4E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17398-078A-4CEC-AEDB-E552FDA01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9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CC5D-CBD8-4E4C-8626-5FF56CAFC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51050-7213-4B8C-BE2D-5DF3FD333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5568-FACD-4B20-944F-8022A68E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3697-0FFF-48AB-94D3-7CECBBEC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F8F2-5EE9-4DB8-AA32-BF9E46FD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B72CAF-5694-46EA-BC4E-69343F03E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4578833"/>
            <a:ext cx="5511800" cy="19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4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4D6C9-364C-4287-BC41-57F85F7C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FA8CE-EABA-48ED-B49C-193DC2BB9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0B539-A630-4E10-A746-6777D2DA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48206-DB7D-4FCE-B1ED-540629D6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8AA8-2ED8-408F-9B30-C6067006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5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2592C-B666-4C18-91AF-5E6316E19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10F7B-E5FD-4696-9A0A-070F96F56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3F6AF-B100-4E44-BAB3-DF3BDDB9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A4ECE-A041-494B-B8D5-B3C0A323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B559E-C2DB-41DD-A9BC-0C3EF53B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2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160D-F49D-44E4-B21A-814F688E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01FF8-5194-4B9E-85EC-107FFBB9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18664-3BFB-49B5-99BF-0C2307ED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2995-8988-4A70-B7F0-3A3F2F6FD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71B5-EA8D-4E7D-B2F2-71021BE0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7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1BE1-620D-4A40-8FBD-B627EA007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2CD89-DF19-4809-96F0-C18B15374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C3E6F-3FA7-4645-BEC8-11DE4917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CED87-5C50-4368-BBE8-35293E92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0A8B-497F-4CC6-A0F3-F5EC2740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3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70ED-FA20-42B7-9AC6-15F2EEA65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7019-4775-481C-844B-CE592CBA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9BE33-7DB0-4F33-85D2-425DE8E29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832E5-E8B5-4A18-98FE-97C2C787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2A1ED-493E-41B2-8D14-1EF1DF7B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A4370-0CB8-4672-8E4B-71F903FB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9545-5960-47AE-AF3A-2A89780D6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DEB52-8B9B-4641-A062-BB764DBFD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B41DC-11B5-4D05-A7C3-501F5A2FD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9D878-1B2E-44CD-8273-2B25C5AED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59E474-C86E-4362-8E87-9E8DE8B41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526A6-E5DB-4E5B-950E-CD393910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A193A-7376-4B5B-9199-E076071A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44022-8CC1-4765-B4BA-D60EF37D2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9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272E9-B091-47FF-8DF8-B48E63D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EF09D-9C56-4BDC-9E46-8FDF5653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3086E-3B7D-4E77-A86B-EF604759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7D107-774A-4512-A6FC-9BB3D2FA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7ED54-E673-4383-B897-0252D79A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AE614-9C34-4477-8CF3-5C353BA3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F05A6-3DDB-4622-8033-5A816D93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18FC-74E7-4C5A-83F2-E11CD1DA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E8EE-F796-40CB-B399-397D5403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7B77F-3040-49CC-9861-834BA9793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BCCBD-9610-4DB8-A7ED-C45536BC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77AF-630F-48B0-8C65-8FAA1423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E23DD-6241-42FB-A3E6-BE67AF9B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2EB1-9E2B-4768-9D9F-FF5092B7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58CB0-456C-42B9-AE39-2C6FAFAFF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2D2BD-8353-4DBE-A97E-58FE91871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A549A-BBDC-42E9-8CF6-F3E6508A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44C83-E063-4B41-B118-3225C69F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60B38-0393-40F0-8BE1-556C0E7C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E5A52A-2523-4F58-897C-021938E07596}"/>
              </a:ext>
            </a:extLst>
          </p:cNvPr>
          <p:cNvSpPr/>
          <p:nvPr userDrawn="1"/>
        </p:nvSpPr>
        <p:spPr>
          <a:xfrm>
            <a:off x="657225" y="6356350"/>
            <a:ext cx="10896600" cy="365125"/>
          </a:xfrm>
          <a:prstGeom prst="rect">
            <a:avLst/>
          </a:prstGeom>
          <a:gradFill flip="none" rotWithShape="1">
            <a:gsLst>
              <a:gs pos="0">
                <a:srgbClr val="B9199E">
                  <a:shade val="30000"/>
                  <a:satMod val="115000"/>
                </a:srgbClr>
              </a:gs>
              <a:gs pos="50000">
                <a:srgbClr val="B9199E">
                  <a:shade val="67500"/>
                  <a:satMod val="115000"/>
                </a:srgbClr>
              </a:gs>
              <a:gs pos="100000">
                <a:srgbClr val="B9199E">
                  <a:shade val="100000"/>
                  <a:satMod val="115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96AAA9-48FA-4290-9045-AD13DBAD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C1F2-EA17-4006-B12D-3C8D31EB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E514-700C-4AB0-B419-751F6EF34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356350"/>
            <a:ext cx="42906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A063-C957-4C16-BE99-5013CF8BE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Issue no. # , date mm </a:t>
            </a:r>
            <a:r>
              <a:rPr lang="en-US" dirty="0" err="1"/>
              <a:t>yy</a:t>
            </a:r>
            <a:r>
              <a:rPr lang="en-US" dirty="0"/>
              <a:t>      - Rev. no. # , date  mm </a:t>
            </a:r>
            <a:r>
              <a:rPr lang="en-US" dirty="0" err="1"/>
              <a:t>yy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10022-D9E3-4490-83AE-95E19134F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DEEDF84-B56F-42D4-B281-3F8EF645135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A6B45-D79D-4A3B-9E2C-9416E569B6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512" y="294823"/>
            <a:ext cx="2172088" cy="772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41787-972F-4CD8-A161-A158580CA81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60" y="4332924"/>
            <a:ext cx="5564940" cy="197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022E6B-B8B1-479C-823A-78252AD85F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08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EB947F-5851-4D0D-8310-5D333A0CD7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EE6D2-DBA5-45A9-ADBE-0906D99E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13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143000" y="-1"/>
            <a:ext cx="9906001" cy="184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433" lvl="1"/>
            <a:r>
              <a:rPr lang="en-US" sz="3200" b="1" dirty="0">
                <a:ln w="12700">
                  <a:solidFill>
                    <a:srgbClr val="C41AA8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nstantia" panose="02030602050306030303" pitchFamily="18" charset="0"/>
              </a:rPr>
              <a:t>Key Operational Partners </a:t>
            </a:r>
          </a:p>
          <a:p>
            <a:pPr lvl="1"/>
            <a:endParaRPr lang="en-US" sz="3200" b="1" spc="-6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</a:endParaRPr>
          </a:p>
        </p:txBody>
      </p:sp>
      <p:sp>
        <p:nvSpPr>
          <p:cNvPr id="4" name="AutoShape 6" descr="Choosing the right supplier - A small business guide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Choosing the right supplier - A small business guide"/>
          <p:cNvSpPr>
            <a:spLocks noChangeAspect="1" noChangeArrowheads="1"/>
          </p:cNvSpPr>
          <p:nvPr/>
        </p:nvSpPr>
        <p:spPr bwMode="auto">
          <a:xfrm>
            <a:off x="1450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Choosing the right supplier - A small business guide"/>
          <p:cNvSpPr>
            <a:spLocks noChangeAspect="1" noChangeArrowheads="1"/>
          </p:cNvSpPr>
          <p:nvPr/>
        </p:nvSpPr>
        <p:spPr bwMode="auto">
          <a:xfrm>
            <a:off x="1603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2" descr="Choosing the right supplier - A small business guide"/>
          <p:cNvSpPr>
            <a:spLocks noChangeAspect="1" noChangeArrowheads="1"/>
          </p:cNvSpPr>
          <p:nvPr/>
        </p:nvSpPr>
        <p:spPr bwMode="auto">
          <a:xfrm>
            <a:off x="1755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4" descr="Choosing the right supplier - A small business guide"/>
          <p:cNvSpPr>
            <a:spLocks noChangeAspect="1" noChangeArrowheads="1"/>
          </p:cNvSpPr>
          <p:nvPr/>
        </p:nvSpPr>
        <p:spPr bwMode="auto">
          <a:xfrm>
            <a:off x="1908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6" descr="Choosing the right supplier - A small business guide"/>
          <p:cNvSpPr>
            <a:spLocks noChangeAspect="1" noChangeArrowheads="1"/>
          </p:cNvSpPr>
          <p:nvPr/>
        </p:nvSpPr>
        <p:spPr bwMode="auto">
          <a:xfrm>
            <a:off x="2060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20" descr="Choosing the right supplier - A small business guide"/>
          <p:cNvSpPr>
            <a:spLocks noChangeAspect="1" noChangeArrowheads="1"/>
          </p:cNvSpPr>
          <p:nvPr/>
        </p:nvSpPr>
        <p:spPr bwMode="auto">
          <a:xfrm>
            <a:off x="2212975" y="769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22" descr="Choosing the right supplier - A small business guide"/>
          <p:cNvSpPr>
            <a:spLocks noChangeAspect="1" noChangeArrowheads="1"/>
          </p:cNvSpPr>
          <p:nvPr/>
        </p:nvSpPr>
        <p:spPr bwMode="auto">
          <a:xfrm>
            <a:off x="2365375" y="922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12618103-D3E3-4769-98E2-9AAA0242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459879"/>
              </p:ext>
            </p:extLst>
          </p:nvPr>
        </p:nvGraphicFramePr>
        <p:xfrm>
          <a:off x="1755775" y="1302702"/>
          <a:ext cx="8098118" cy="46329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951506">
                  <a:extLst>
                    <a:ext uri="{9D8B030D-6E8A-4147-A177-3AD203B41FA5}">
                      <a16:colId xmlns:a16="http://schemas.microsoft.com/office/drawing/2014/main" val="2131930457"/>
                    </a:ext>
                  </a:extLst>
                </a:gridCol>
                <a:gridCol w="3146612">
                  <a:extLst>
                    <a:ext uri="{9D8B030D-6E8A-4147-A177-3AD203B41FA5}">
                      <a16:colId xmlns:a16="http://schemas.microsoft.com/office/drawing/2014/main" val="1423687698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Partner</a:t>
                      </a:r>
                      <a:endParaRPr lang="ar-EG" sz="1800" b="1" kern="1200" dirty="0">
                        <a:solidFill>
                          <a:schemeClr val="bg1"/>
                        </a:solidFill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Provision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 </a:t>
                      </a:r>
                      <a:endParaRPr lang="ar-EG" sz="1800" b="1" kern="1200" dirty="0">
                        <a:solidFill>
                          <a:schemeClr val="dk1"/>
                        </a:solidFill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19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75282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latin typeface="Constantia" panose="02030602050306030303" pitchFamily="18" charset="0"/>
                        </a:rPr>
                        <a:t>Airbus</a:t>
                      </a:r>
                      <a:endParaRPr lang="ar-E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1"/>
                      <a:r>
                        <a:rPr lang="en-US" sz="1800" b="1" dirty="0">
                          <a:latin typeface="Constantia" panose="02030602050306030303" pitchFamily="18" charset="0"/>
                        </a:rPr>
                        <a:t>Technical Support</a:t>
                      </a:r>
                      <a:endParaRPr lang="ar-EG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8811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latin typeface="Constantia" panose="02030602050306030303" pitchFamily="18" charset="0"/>
                        </a:rPr>
                        <a:t>IAE</a:t>
                      </a:r>
                      <a:endParaRPr lang="ar-E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1"/>
                      <a:endParaRPr lang="ar-EG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59490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latin typeface="Constantia" panose="02030602050306030303" pitchFamily="18" charset="0"/>
                        </a:rPr>
                        <a:t>EGYPTAIR Training Academy</a:t>
                      </a:r>
                      <a:endParaRPr lang="ar-E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dirty="0">
                          <a:latin typeface="Constantia" panose="02030602050306030303" pitchFamily="18" charset="0"/>
                        </a:rPr>
                        <a:t>Training Support</a:t>
                      </a:r>
                      <a:endParaRPr lang="ar-EG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64668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latin typeface="Constantia" panose="02030602050306030303" pitchFamily="18" charset="0"/>
                        </a:rPr>
                        <a:t>EGYPTAIR Maintenance &amp; Engineering (EGME)</a:t>
                      </a:r>
                      <a:endParaRPr lang="ar-E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1"/>
                      <a:r>
                        <a:rPr lang="en-US" sz="1800" b="1" dirty="0">
                          <a:latin typeface="Constantia" panose="02030602050306030303" pitchFamily="18" charset="0"/>
                        </a:rPr>
                        <a:t>Maintenance Support</a:t>
                      </a:r>
                      <a:endParaRPr lang="ar-EG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67538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JORAMCO</a:t>
                      </a:r>
                      <a:endParaRPr lang="ar-EG" sz="1800" kern="1200" dirty="0">
                        <a:solidFill>
                          <a:schemeClr val="dk1"/>
                        </a:solidFill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rtl="1"/>
                      <a:endParaRPr lang="ar-EG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0532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latin typeface="Constantia" panose="02030602050306030303" pitchFamily="18" charset="0"/>
                        </a:rPr>
                        <a:t>EGYPTAIR Cargo</a:t>
                      </a:r>
                      <a:endParaRPr lang="ar-EG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dirty="0">
                          <a:latin typeface="Constantia" panose="02030602050306030303" pitchFamily="18" charset="0"/>
                        </a:rPr>
                        <a:t>Cargo Handling</a:t>
                      </a:r>
                      <a:endParaRPr lang="ar-EG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23171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Egyptian Aviation Services (EAS)</a:t>
                      </a:r>
                      <a:endParaRPr lang="ar-EG" sz="1800" kern="1200" dirty="0">
                        <a:solidFill>
                          <a:schemeClr val="dk1"/>
                        </a:solidFill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b="1" dirty="0">
                          <a:latin typeface="Constantia" panose="02030602050306030303" pitchFamily="18" charset="0"/>
                        </a:rPr>
                        <a:t>Ground Handling</a:t>
                      </a:r>
                      <a:endParaRPr lang="ar-EG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660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79A77-C06B-4A5E-A0DE-A2E70A08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Issue no. # , date mm yy      - Rev. no. # , date  mm yy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0C607-5852-4A90-9090-0896E234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DF84-B56F-42D4-B281-3F8EF645135E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85102-45B9-4622-9861-5523344109C4}"/>
              </a:ext>
            </a:extLst>
          </p:cNvPr>
          <p:cNvSpPr/>
          <p:nvPr/>
        </p:nvSpPr>
        <p:spPr>
          <a:xfrm>
            <a:off x="2506894" y="2630183"/>
            <a:ext cx="662683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rgbClr val="9A324B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037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  <p:sp>
        <p:nvSpPr>
          <p:cNvPr id="3" name="Rectangle 2"/>
          <p:cNvSpPr/>
          <p:nvPr/>
        </p:nvSpPr>
        <p:spPr>
          <a:xfrm>
            <a:off x="1143000" y="-1"/>
            <a:ext cx="9906001" cy="184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n w="12700">
                  <a:solidFill>
                    <a:srgbClr val="C41AA8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nstantia" panose="02030602050306030303" pitchFamily="18" charset="0"/>
              </a:rPr>
              <a:t>Our Values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08175" y="1343025"/>
            <a:ext cx="8093118" cy="4648200"/>
          </a:xfrm>
          <a:prstGeom prst="rect">
            <a:avLst/>
          </a:prstGeom>
          <a:noFill/>
        </p:spPr>
        <p:txBody>
          <a:bodyPr/>
          <a:lstStyle>
            <a:lvl1pPr marL="201162" indent="-201162" algn="l" defTabSz="80464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487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1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8136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046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785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5110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17434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19759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i="1" u="sng" dirty="0">
                <a:latin typeface="Constantia" panose="02030602050306030303" pitchFamily="18" charset="0"/>
                <a:cs typeface="Times New Roman" panose="02020603050405020304" pitchFamily="18" charset="0"/>
              </a:rPr>
              <a:t>Our values are </a:t>
            </a: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Compliance</a:t>
            </a:r>
            <a:r>
              <a:rPr lang="en-US" sz="2000" i="1" dirty="0">
                <a:latin typeface="Constantia" panose="02030602050306030303" pitchFamily="18" charset="0"/>
                <a:cs typeface="Times New Roman" panose="02020603050405020304" pitchFamily="18" charset="0"/>
              </a:rPr>
              <a:t> with optimum safety and quality standards to assure sustainability of profitable operation.</a:t>
            </a: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People</a:t>
            </a:r>
            <a:r>
              <a:rPr lang="en-US" sz="2000" i="1" dirty="0">
                <a:latin typeface="Constantia" panose="02030602050306030303" pitchFamily="18" charset="0"/>
                <a:cs typeface="Times New Roman" panose="02020603050405020304" pitchFamily="18" charset="0"/>
              </a:rPr>
              <a:t> is the most valuable asset so investing in enhancing their knowledge skills and attitude through  empowerment &amp; full support from top management.  </a:t>
            </a: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Leadership</a:t>
            </a:r>
            <a:r>
              <a:rPr lang="en-US" sz="2000" i="1" dirty="0">
                <a:latin typeface="Constantia" panose="02030602050306030303" pitchFamily="18" charset="0"/>
                <a:cs typeface="Times New Roman" panose="02020603050405020304" pitchFamily="18" charset="0"/>
              </a:rPr>
              <a:t> within all levels of  Sky Vision Airlines is the corner pillar of Market Leadership.</a:t>
            </a: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b="1" i="1" dirty="0">
                <a:latin typeface="Constantia" panose="02030602050306030303" pitchFamily="18" charset="0"/>
                <a:cs typeface="Times New Roman" panose="02020603050405020304" pitchFamily="18" charset="0"/>
              </a:rPr>
              <a:t>Flexibility &amp; Allocation</a:t>
            </a:r>
            <a:r>
              <a:rPr lang="en-US" sz="2000" i="1" dirty="0">
                <a:latin typeface="Constantia" panose="02030602050306030303" pitchFamily="18" charset="0"/>
                <a:cs typeface="Times New Roman" panose="02020603050405020304" pitchFamily="18" charset="0"/>
              </a:rPr>
              <a:t> of Optimum Resources leads to the Successful fast, Solid and Planned Paces. </a:t>
            </a: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000" i="1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GTD ::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GTD ::"/>
          <p:cNvSpPr>
            <a:spLocks noChangeAspect="1" noChangeArrowheads="1"/>
          </p:cNvSpPr>
          <p:nvPr/>
        </p:nvSpPr>
        <p:spPr bwMode="auto">
          <a:xfrm>
            <a:off x="1450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GTD ::"/>
          <p:cNvSpPr>
            <a:spLocks noChangeAspect="1" noChangeArrowheads="1"/>
          </p:cNvSpPr>
          <p:nvPr/>
        </p:nvSpPr>
        <p:spPr bwMode="auto">
          <a:xfrm>
            <a:off x="1603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1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sp>
        <p:nvSpPr>
          <p:cNvPr id="3" name="Rectangle 2"/>
          <p:cNvSpPr/>
          <p:nvPr/>
        </p:nvSpPr>
        <p:spPr>
          <a:xfrm>
            <a:off x="1143000" y="-1"/>
            <a:ext cx="9906001" cy="184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n w="12700">
                  <a:solidFill>
                    <a:srgbClr val="C41AA8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nstantia" panose="02030602050306030303" pitchFamily="18" charset="0"/>
              </a:rPr>
              <a:t>Our Vision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08175" y="1266825"/>
            <a:ext cx="8093118" cy="4648200"/>
          </a:xfrm>
          <a:prstGeom prst="rect">
            <a:avLst/>
          </a:prstGeom>
          <a:noFill/>
        </p:spPr>
        <p:txBody>
          <a:bodyPr/>
          <a:lstStyle>
            <a:lvl1pPr marL="201162" indent="-201162" algn="l" defTabSz="80464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487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1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8136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046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785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5110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17434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19759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b="1" i="1" u="sng" dirty="0">
                <a:latin typeface="Constantia" panose="02030602050306030303" pitchFamily="18" charset="0"/>
                <a:cs typeface="Times New Roman" panose="02020603050405020304" pitchFamily="18" charset="0"/>
              </a:rPr>
              <a:t>Our Vision</a:t>
            </a: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latin typeface="Constantia" panose="02030602050306030303" pitchFamily="18" charset="0"/>
                <a:cs typeface="Times New Roman" panose="02020603050405020304" pitchFamily="18" charset="0"/>
              </a:rPr>
              <a:t>Safety Operations. </a:t>
            </a:r>
            <a:endParaRPr lang="en-US" sz="1600" b="0" i="0" dirty="0">
              <a:solidFill>
                <a:srgbClr val="767676"/>
              </a:solidFill>
              <a:effectLst/>
              <a:latin typeface="Source Sans Pro" panose="020B0503030403020204" pitchFamily="34" charset="0"/>
            </a:endParaRP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latin typeface="Constantia" panose="02030602050306030303" pitchFamily="18" charset="0"/>
                <a:cs typeface="Times New Roman" panose="02020603050405020304" pitchFamily="18" charset="0"/>
              </a:rPr>
              <a:t>Market Leadership</a:t>
            </a:r>
            <a:r>
              <a:rPr lang="en-US" sz="1600" dirty="0">
                <a:solidFill>
                  <a:srgbClr val="767676"/>
                </a:solidFill>
                <a:latin typeface="Source Sans Pro" panose="020B0503030403020204" pitchFamily="34" charset="0"/>
              </a:rPr>
              <a:t>.</a:t>
            </a: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latin typeface="Constantia" panose="02030602050306030303" pitchFamily="18" charset="0"/>
                <a:cs typeface="Times New Roman" panose="02020603050405020304" pitchFamily="18" charset="0"/>
              </a:rPr>
              <a:t>Fast, Solid &amp; Planned Expansion.</a:t>
            </a: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latin typeface="Constantia" panose="02030602050306030303" pitchFamily="18" charset="0"/>
                <a:cs typeface="Times New Roman" panose="02020603050405020304" pitchFamily="18" charset="0"/>
              </a:rPr>
              <a:t>People Satisfaction. </a:t>
            </a: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i="1" dirty="0">
                <a:latin typeface="Constantia" panose="02030602050306030303" pitchFamily="18" charset="0"/>
                <a:cs typeface="Times New Roman" panose="02020603050405020304" pitchFamily="18" charset="0"/>
              </a:rPr>
              <a:t>Financial Strength. </a:t>
            </a: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600" b="0" i="0" dirty="0">
              <a:solidFill>
                <a:srgbClr val="767676"/>
              </a:solidFill>
              <a:effectLst/>
              <a:latin typeface="Source Sans Pro" panose="020B0503030403020204" pitchFamily="34" charset="0"/>
            </a:endParaRP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600" b="0" i="0" dirty="0">
              <a:solidFill>
                <a:srgbClr val="767676"/>
              </a:solidFill>
              <a:effectLst/>
              <a:latin typeface="Source Sans Pro" panose="020B0503030403020204" pitchFamily="34" charset="0"/>
            </a:endParaRP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600" b="0" i="0" dirty="0">
              <a:solidFill>
                <a:srgbClr val="767676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AutoShape 2" descr="GTD ::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GTD ::"/>
          <p:cNvSpPr>
            <a:spLocks noChangeAspect="1" noChangeArrowheads="1"/>
          </p:cNvSpPr>
          <p:nvPr/>
        </p:nvSpPr>
        <p:spPr bwMode="auto">
          <a:xfrm>
            <a:off x="1450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GTD ::"/>
          <p:cNvSpPr>
            <a:spLocks noChangeAspect="1" noChangeArrowheads="1"/>
          </p:cNvSpPr>
          <p:nvPr/>
        </p:nvSpPr>
        <p:spPr bwMode="auto">
          <a:xfrm>
            <a:off x="1603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sp>
        <p:nvSpPr>
          <p:cNvPr id="3" name="Rectangle 2"/>
          <p:cNvSpPr/>
          <p:nvPr/>
        </p:nvSpPr>
        <p:spPr>
          <a:xfrm>
            <a:off x="1143000" y="-1"/>
            <a:ext cx="9906001" cy="184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3200" b="1" dirty="0">
                <a:ln w="12700">
                  <a:solidFill>
                    <a:srgbClr val="C41AA8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nstantia" panose="02030602050306030303" pitchFamily="18" charset="0"/>
              </a:rPr>
              <a:t>Sky Vision Milestones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908175" y="1219200"/>
            <a:ext cx="8093118" cy="4648200"/>
          </a:xfrm>
          <a:prstGeom prst="rect">
            <a:avLst/>
          </a:prstGeom>
          <a:noFill/>
        </p:spPr>
        <p:txBody>
          <a:bodyPr/>
          <a:lstStyle>
            <a:lvl1pPr marL="201162" indent="-201162" algn="l" defTabSz="80464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487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1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8136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046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785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5110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17434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19759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600" b="0" i="0" dirty="0">
              <a:solidFill>
                <a:srgbClr val="767676"/>
              </a:solidFill>
              <a:effectLst/>
              <a:latin typeface="Source Sans Pro" panose="020B0503030403020204" pitchFamily="34" charset="0"/>
            </a:endParaRP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600" b="0" i="0" dirty="0">
              <a:solidFill>
                <a:srgbClr val="767676"/>
              </a:solidFill>
              <a:effectLst/>
              <a:latin typeface="Source Sans Pro" panose="020B0503030403020204" pitchFamily="34" charset="0"/>
            </a:endParaRPr>
          </a:p>
          <a:p>
            <a:pPr lvl="1" algn="justLow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1600" b="0" i="0" dirty="0">
              <a:solidFill>
                <a:srgbClr val="767676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AutoShape 2" descr="GTD ::"/>
          <p:cNvSpPr>
            <a:spLocks noChangeAspect="1" noChangeArrowheads="1"/>
          </p:cNvSpPr>
          <p:nvPr/>
        </p:nvSpPr>
        <p:spPr bwMode="auto">
          <a:xfrm>
            <a:off x="129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GTD ::"/>
          <p:cNvSpPr>
            <a:spLocks noChangeAspect="1" noChangeArrowheads="1"/>
          </p:cNvSpPr>
          <p:nvPr/>
        </p:nvSpPr>
        <p:spPr bwMode="auto">
          <a:xfrm>
            <a:off x="1450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GTD ::"/>
          <p:cNvSpPr>
            <a:spLocks noChangeAspect="1" noChangeArrowheads="1"/>
          </p:cNvSpPr>
          <p:nvPr/>
        </p:nvSpPr>
        <p:spPr bwMode="auto">
          <a:xfrm>
            <a:off x="1603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5EC79A5-F2B5-45C1-88E6-611AD681F9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470521"/>
              </p:ext>
            </p:extLst>
          </p:nvPr>
        </p:nvGraphicFramePr>
        <p:xfrm>
          <a:off x="1908175" y="1491448"/>
          <a:ext cx="837565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68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143000" y="-1"/>
            <a:ext cx="9906001" cy="184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433" lvl="1"/>
            <a:r>
              <a:rPr lang="en-US" sz="3200" b="1" dirty="0">
                <a:ln w="12700">
                  <a:solidFill>
                    <a:srgbClr val="C41AA8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nstantia" panose="02030602050306030303" pitchFamily="18" charset="0"/>
              </a:rPr>
              <a:t>Sky Vision Outlines: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802437" y="1888562"/>
            <a:ext cx="8506975" cy="2497062"/>
          </a:xfrm>
          <a:prstGeom prst="rect">
            <a:avLst/>
          </a:prstGeom>
        </p:spPr>
        <p:txBody>
          <a:bodyPr/>
          <a:lstStyle>
            <a:lvl1pPr marL="201162" indent="-201162" algn="l" defTabSz="80464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487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1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8136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046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785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5110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17434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19759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Low">
              <a:lnSpc>
                <a:spcPct val="100000"/>
              </a:lnSpc>
            </a:pPr>
            <a:r>
              <a:rPr lang="en-US" sz="2000" dirty="0">
                <a:latin typeface="Constantia" panose="02030602050306030303" pitchFamily="18" charset="0"/>
              </a:rPr>
              <a:t>Sky Vision Airlines </a:t>
            </a:r>
            <a:r>
              <a:rPr lang="en-US" sz="2000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operates nonscheduled flights both domestically and internationally within EUR FIR, AFI FIR and MID-ASIA FIR</a:t>
            </a:r>
          </a:p>
          <a:p>
            <a:pPr marL="0" indent="0" algn="justLow">
              <a:lnSpc>
                <a:spcPct val="100000"/>
              </a:lnSpc>
              <a:buNone/>
            </a:pPr>
            <a:endParaRPr lang="en-US" sz="2000" spc="-6" dirty="0">
              <a:latin typeface="Constantia" panose="02030602050306030303" pitchFamily="18" charset="0"/>
              <a:cs typeface="Calibri Light" panose="020F0302020204030204" pitchFamily="34" charset="0"/>
            </a:endParaRPr>
          </a:p>
          <a:p>
            <a:pPr marR="5960" algn="justLow">
              <a:lnSpc>
                <a:spcPct val="100000"/>
              </a:lnSpc>
              <a:tabLst>
                <a:tab pos="152730" algn="l"/>
              </a:tabLst>
            </a:pPr>
            <a:r>
              <a:rPr lang="en-US" sz="2000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Sky Vision Airlines IATA two letter code is SE</a:t>
            </a:r>
          </a:p>
          <a:p>
            <a:pPr marL="0" marR="5960" indent="0" algn="justLow">
              <a:lnSpc>
                <a:spcPct val="100000"/>
              </a:lnSpc>
              <a:buNone/>
              <a:tabLst>
                <a:tab pos="152730" algn="l"/>
              </a:tabLst>
            </a:pPr>
            <a:endParaRPr lang="en-US" sz="2000" spc="-6" dirty="0">
              <a:latin typeface="Constantia" panose="02030602050306030303" pitchFamily="18" charset="0"/>
              <a:cs typeface="Calibri Light" panose="020F0302020204030204" pitchFamily="34" charset="0"/>
            </a:endParaRPr>
          </a:p>
          <a:p>
            <a:pPr marR="5960" algn="justLow">
              <a:lnSpc>
                <a:spcPct val="100000"/>
              </a:lnSpc>
              <a:tabLst>
                <a:tab pos="152730" algn="l"/>
              </a:tabLst>
            </a:pPr>
            <a:r>
              <a:rPr lang="en-US" sz="2000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Sky Vision Airlines ICAO three letter code is  SVI</a:t>
            </a:r>
          </a:p>
          <a:p>
            <a:pPr marR="5960" algn="justLow">
              <a:lnSpc>
                <a:spcPct val="100000"/>
              </a:lnSpc>
              <a:tabLst>
                <a:tab pos="152730" algn="l"/>
              </a:tabLst>
            </a:pPr>
            <a:endParaRPr lang="en-US" sz="2000" spc="-6" dirty="0">
              <a:latin typeface="Constantia" panose="02030602050306030303" pitchFamily="18" charset="0"/>
              <a:cs typeface="Calibri Light" panose="020F0302020204030204" pitchFamily="34" charset="0"/>
            </a:endParaRPr>
          </a:p>
          <a:p>
            <a:pPr marR="5960" algn="justLow">
              <a:lnSpc>
                <a:spcPct val="100000"/>
              </a:lnSpc>
              <a:tabLst>
                <a:tab pos="152730" algn="l"/>
              </a:tabLst>
            </a:pPr>
            <a:r>
              <a:rPr lang="en-US" sz="2000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Sky Vision Airlines Fleet Reg. SU-SK..</a:t>
            </a:r>
          </a:p>
          <a:p>
            <a:pPr algn="justLow">
              <a:lnSpc>
                <a:spcPct val="100000"/>
              </a:lnSpc>
            </a:pPr>
            <a:endParaRPr lang="en-US" sz="2000" dirty="0">
              <a:latin typeface="Constantia" panose="02030602050306030303" pitchFamily="18" charset="0"/>
            </a:endParaRPr>
          </a:p>
          <a:p>
            <a:pPr algn="justLow">
              <a:lnSpc>
                <a:spcPct val="100000"/>
              </a:lnSpc>
            </a:pPr>
            <a:endParaRPr lang="en-US" sz="2000" spc="-6" dirty="0">
              <a:latin typeface="Constantia" panose="02030602050306030303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143000" y="-1"/>
            <a:ext cx="9906001" cy="184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433" lvl="1"/>
            <a:r>
              <a:rPr lang="en-US" sz="3200" b="1" dirty="0">
                <a:ln w="12700">
                  <a:solidFill>
                    <a:srgbClr val="C41AA8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nstantia" panose="02030602050306030303" pitchFamily="18" charset="0"/>
              </a:rPr>
              <a:t>Sky Vision Outlines: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58938" y="1448001"/>
            <a:ext cx="8677367" cy="4771525"/>
          </a:xfrm>
          <a:prstGeom prst="rect">
            <a:avLst/>
          </a:prstGeom>
        </p:spPr>
        <p:txBody>
          <a:bodyPr/>
          <a:lstStyle>
            <a:lvl1pPr marL="201162" indent="-201162" algn="l" defTabSz="80464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487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1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8136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046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785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5110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17434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19759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960" indent="0" algn="just">
              <a:lnSpc>
                <a:spcPct val="100000"/>
              </a:lnSpc>
              <a:spcBef>
                <a:spcPts val="704"/>
              </a:spcBef>
              <a:spcAft>
                <a:spcPts val="704"/>
              </a:spcAft>
              <a:buNone/>
              <a:tabLst>
                <a:tab pos="152730" algn="l"/>
              </a:tabLst>
            </a:pPr>
            <a:r>
              <a:rPr lang="en-US" sz="2400" b="1" spc="-6" dirty="0">
                <a:latin typeface="Constantia" panose="02030602050306030303" pitchFamily="18" charset="0"/>
                <a:cs typeface="Times New Roman" panose="02020603050405020304" pitchFamily="18" charset="0"/>
              </a:rPr>
              <a:t>Share Holders</a:t>
            </a:r>
            <a:r>
              <a:rPr lang="en-US" sz="2400" spc="-6" dirty="0">
                <a:latin typeface="Constantia" panose="02030602050306030303" pitchFamily="18" charset="0"/>
                <a:cs typeface="Times New Roman" panose="02020603050405020304" pitchFamily="18" charset="0"/>
              </a:rPr>
              <a:t>:</a:t>
            </a:r>
          </a:p>
          <a:p>
            <a:pPr marL="536415" marR="5960" indent="-402325" algn="just">
              <a:lnSpc>
                <a:spcPct val="100000"/>
              </a:lnSpc>
              <a:spcAft>
                <a:spcPts val="704"/>
              </a:spcAft>
              <a:tabLst>
                <a:tab pos="152730" algn="l"/>
              </a:tabLst>
            </a:pPr>
            <a:r>
              <a:rPr lang="en-US" sz="2000" spc="-6" dirty="0">
                <a:latin typeface="Constantia" panose="02030602050306030303" pitchFamily="18" charset="0"/>
                <a:cs typeface="Times New Roman" panose="02020603050405020304" pitchFamily="18" charset="0"/>
              </a:rPr>
              <a:t>Mrs. Somaia AbdElkhalek Aly Mostafa</a:t>
            </a:r>
          </a:p>
          <a:p>
            <a:pPr marL="536415" marR="5960" indent="-402325" algn="just">
              <a:lnSpc>
                <a:spcPct val="100000"/>
              </a:lnSpc>
              <a:spcAft>
                <a:spcPts val="704"/>
              </a:spcAft>
              <a:tabLst>
                <a:tab pos="152730" algn="l"/>
              </a:tabLst>
            </a:pPr>
            <a:r>
              <a:rPr lang="en-US" sz="2000" spc="-6" dirty="0">
                <a:latin typeface="Constantia" panose="02030602050306030303" pitchFamily="18" charset="0"/>
                <a:cs typeface="Times New Roman" panose="02020603050405020304" pitchFamily="18" charset="0"/>
              </a:rPr>
              <a:t>Mr. Amro Elsayed </a:t>
            </a:r>
            <a:r>
              <a:rPr lang="en-US" sz="2000" spc="-6" dirty="0" err="1">
                <a:latin typeface="Constantia" panose="02030602050306030303" pitchFamily="18" charset="0"/>
                <a:cs typeface="Times New Roman" panose="02020603050405020304" pitchFamily="18" charset="0"/>
              </a:rPr>
              <a:t>AbdElzaher</a:t>
            </a:r>
            <a:r>
              <a:rPr lang="en-US" sz="2000" spc="-6" dirty="0">
                <a:latin typeface="Constantia" panose="02030602050306030303" pitchFamily="18" charset="0"/>
                <a:cs typeface="Times New Roman" panose="02020603050405020304" pitchFamily="18" charset="0"/>
              </a:rPr>
              <a:t> Soliman</a:t>
            </a:r>
          </a:p>
          <a:p>
            <a:pPr marL="134090" marR="5960" indent="0" algn="just">
              <a:lnSpc>
                <a:spcPct val="100000"/>
              </a:lnSpc>
              <a:spcAft>
                <a:spcPts val="704"/>
              </a:spcAft>
              <a:buNone/>
              <a:tabLst>
                <a:tab pos="152730" algn="l"/>
              </a:tabLst>
            </a:pPr>
            <a:endParaRPr lang="en-US" sz="2000" spc="-6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  <a:p>
            <a:pPr marL="180000" marR="5960" indent="0"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tabLst>
                <a:tab pos="152730" algn="l"/>
              </a:tabLst>
            </a:pPr>
            <a:r>
              <a:rPr lang="en-US" sz="2400" b="1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Investment Group</a:t>
            </a:r>
            <a:r>
              <a:rPr lang="en-US" sz="2400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:</a:t>
            </a:r>
          </a:p>
          <a:p>
            <a:pPr marL="180000" marR="5960" indent="0"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tabLst>
                <a:tab pos="152730" algn="l"/>
              </a:tabLst>
            </a:pPr>
            <a:r>
              <a:rPr lang="en-US" sz="2400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Sky Vision Airlines is a part of investment group includes:</a:t>
            </a:r>
          </a:p>
          <a:p>
            <a:pPr marL="522900" marR="5960" indent="-342900"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  <a:tabLst>
                <a:tab pos="152730" algn="l"/>
              </a:tabLst>
            </a:pPr>
            <a:r>
              <a:rPr lang="en-US" sz="2400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Goodies Egypt Bakery &amp; Pastry Factory.</a:t>
            </a:r>
          </a:p>
          <a:p>
            <a:pPr marL="522900" marR="5960" indent="-342900"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  <a:tabLst>
                <a:tab pos="152730" algn="l"/>
              </a:tabLst>
            </a:pPr>
            <a:r>
              <a:rPr lang="en-US" sz="2400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CHTAURA Frozen Foods Factory.</a:t>
            </a:r>
          </a:p>
          <a:p>
            <a:pPr marL="522900" marR="5960" indent="-342900"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  <a:tabLst>
                <a:tab pos="152730" algn="l"/>
              </a:tabLst>
            </a:pPr>
            <a:r>
              <a:rPr lang="en-US" sz="2400" spc="-6" dirty="0" err="1">
                <a:latin typeface="Constantia" panose="02030602050306030303" pitchFamily="18" charset="0"/>
                <a:cs typeface="Calibri Light" panose="020F0302020204030204" pitchFamily="34" charset="0"/>
              </a:rPr>
              <a:t>Kwanzo</a:t>
            </a:r>
            <a:r>
              <a:rPr lang="en-US" sz="2400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 Balloon. </a:t>
            </a:r>
          </a:p>
          <a:p>
            <a:pPr marL="522900" marR="5960" indent="-342900"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  <a:tabLst>
                <a:tab pos="152730" algn="l"/>
              </a:tabLst>
            </a:pPr>
            <a:r>
              <a:rPr lang="en-US" sz="2400" spc="-6" dirty="0">
                <a:latin typeface="Constantia" panose="02030602050306030303" pitchFamily="18" charset="0"/>
                <a:cs typeface="Calibri Light" panose="020F0302020204030204" pitchFamily="34" charset="0"/>
              </a:rPr>
              <a:t>Middle East for Transportation and Logistics Company.</a:t>
            </a:r>
          </a:p>
          <a:p>
            <a:pPr marL="180000" marR="5960" indent="-335270"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tabLst>
                <a:tab pos="152730" algn="l"/>
              </a:tabLst>
            </a:pPr>
            <a:endParaRPr lang="en-US" sz="2400" spc="-6" dirty="0">
              <a:latin typeface="Constantia" panose="02030602050306030303" pitchFamily="18" charset="0"/>
              <a:cs typeface="Calibri Light" panose="020F0302020204030204" pitchFamily="34" charset="0"/>
            </a:endParaRPr>
          </a:p>
          <a:p>
            <a:pPr marL="180000" marR="5960" indent="0" algn="just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tabLst>
                <a:tab pos="152730" algn="l"/>
              </a:tabLst>
            </a:pPr>
            <a:endParaRPr lang="en-US" sz="2400" spc="-6" dirty="0">
              <a:latin typeface="Constantia" panose="02030602050306030303" pitchFamily="18" charset="0"/>
              <a:cs typeface="Calibri Light" panose="020F0302020204030204" pitchFamily="34" charset="0"/>
            </a:endParaRPr>
          </a:p>
          <a:p>
            <a:pPr marL="180000" marR="5960" indent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tabLst>
                <a:tab pos="152730" algn="l"/>
              </a:tabLst>
            </a:pPr>
            <a:endParaRPr lang="en-US" sz="2400" b="1" spc="-6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cs typeface="Calibri Light" panose="020F0302020204030204" pitchFamily="34" charset="0"/>
            </a:endParaRPr>
          </a:p>
          <a:p>
            <a:pPr marL="180000" marR="5960" indent="0" algn="ctr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  <a:tabLst>
                <a:tab pos="152730" algn="l"/>
              </a:tabLst>
            </a:pPr>
            <a:endParaRPr lang="en-US" sz="2400" b="1" spc="-6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anose="02030602050306030303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52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143000" y="-1"/>
            <a:ext cx="9906001" cy="184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433" lvl="1"/>
            <a:r>
              <a:rPr lang="en-US" sz="3200" b="1" dirty="0">
                <a:ln w="12700">
                  <a:solidFill>
                    <a:srgbClr val="C41AA8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nstantia" panose="02030602050306030303" pitchFamily="18" charset="0"/>
              </a:rPr>
              <a:t>Type of Operation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06942" y="1540482"/>
            <a:ext cx="8978116" cy="3777036"/>
          </a:xfrm>
          <a:prstGeom prst="rect">
            <a:avLst/>
          </a:prstGeom>
        </p:spPr>
        <p:txBody>
          <a:bodyPr/>
          <a:lstStyle>
            <a:lvl1pPr marL="201162" indent="-201162" algn="l" defTabSz="804649" rtl="0" eaLnBrk="1" latinLnBrk="0" hangingPunct="1">
              <a:lnSpc>
                <a:spcPct val="90000"/>
              </a:lnSpc>
              <a:spcBef>
                <a:spcPts val="88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487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1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08136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10461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12785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15110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17434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19759" indent="-201162" algn="l" defTabSz="804649" rtl="0" eaLnBrk="1" latinLnBrk="0" hangingPunct="1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960" indent="0" algn="ctr">
              <a:lnSpc>
                <a:spcPct val="100000"/>
              </a:lnSpc>
              <a:spcBef>
                <a:spcPts val="704"/>
              </a:spcBef>
              <a:spcAft>
                <a:spcPts val="704"/>
              </a:spcAft>
              <a:buNone/>
              <a:tabLst>
                <a:tab pos="152730" algn="l"/>
              </a:tabLst>
            </a:pPr>
            <a:r>
              <a:rPr lang="en-US" sz="2000" dirty="0">
                <a:latin typeface="Constantia" panose="02030602050306030303" pitchFamily="18" charset="0"/>
                <a:cs typeface="Times New Roman" panose="02020603050405020304" pitchFamily="18" charset="0"/>
              </a:rPr>
              <a:t>Sky Vision Airlines operated under the privilege given by the ECAA in its </a:t>
            </a:r>
          </a:p>
          <a:p>
            <a:pPr marL="0" marR="5960" indent="0" algn="ctr">
              <a:lnSpc>
                <a:spcPct val="100000"/>
              </a:lnSpc>
              <a:spcBef>
                <a:spcPts val="704"/>
              </a:spcBef>
              <a:spcAft>
                <a:spcPts val="704"/>
              </a:spcAft>
              <a:buNone/>
              <a:tabLst>
                <a:tab pos="152730" algn="l"/>
              </a:tabLst>
            </a:pPr>
            <a:r>
              <a:rPr lang="en-US" sz="2000" dirty="0">
                <a:latin typeface="Constantia" panose="02030602050306030303" pitchFamily="18" charset="0"/>
                <a:cs typeface="Times New Roman" panose="02020603050405020304" pitchFamily="18" charset="0"/>
              </a:rPr>
              <a:t>OPS. SPECS.</a:t>
            </a:r>
          </a:p>
          <a:p>
            <a:pPr marL="0" marR="5960" indent="0" algn="justLow">
              <a:lnSpc>
                <a:spcPct val="100000"/>
              </a:lnSpc>
              <a:spcBef>
                <a:spcPts val="704"/>
              </a:spcBef>
              <a:spcAft>
                <a:spcPts val="704"/>
              </a:spcAft>
              <a:buNone/>
              <a:tabLst>
                <a:tab pos="152730" algn="l"/>
              </a:tabLst>
            </a:pPr>
            <a:endParaRPr lang="en-US" sz="2000" dirty="0">
              <a:latin typeface="Constantia" panose="02030602050306030303" pitchFamily="18" charset="0"/>
              <a:cs typeface="Times New Roman" panose="02020603050405020304" pitchFamily="18" charset="0"/>
            </a:endParaRPr>
          </a:p>
          <a:p>
            <a:pPr marR="5960" algn="justLow">
              <a:lnSpc>
                <a:spcPct val="100000"/>
              </a:lnSpc>
              <a:spcBef>
                <a:spcPts val="704"/>
              </a:spcBef>
              <a:spcAft>
                <a:spcPts val="704"/>
              </a:spcAft>
              <a:tabLst>
                <a:tab pos="152730" algn="l"/>
              </a:tabLst>
            </a:pPr>
            <a:r>
              <a:rPr lang="en-US" sz="2000" dirty="0">
                <a:latin typeface="Constantia" panose="02030602050306030303" pitchFamily="18" charset="0"/>
                <a:cs typeface="Times New Roman" panose="02020603050405020304" pitchFamily="18" charset="0"/>
              </a:rPr>
              <a:t>Sky Vision Operating domestic and international charter flights. </a:t>
            </a:r>
          </a:p>
          <a:p>
            <a:pPr marR="5960" algn="justLow">
              <a:lnSpc>
                <a:spcPct val="100000"/>
              </a:lnSpc>
              <a:spcBef>
                <a:spcPts val="704"/>
              </a:spcBef>
              <a:spcAft>
                <a:spcPts val="704"/>
              </a:spcAft>
              <a:tabLst>
                <a:tab pos="152730" algn="l"/>
              </a:tabLst>
            </a:pPr>
            <a:r>
              <a:rPr lang="en-US" sz="2000" dirty="0">
                <a:latin typeface="Constantia" panose="02030602050306030303" pitchFamily="18" charset="0"/>
                <a:cs typeface="Times New Roman" panose="02020603050405020304" pitchFamily="18" charset="0"/>
              </a:rPr>
              <a:t>Sky Vision Airlines ACMI contract with another airlines.   </a:t>
            </a:r>
          </a:p>
          <a:p>
            <a:pPr marR="5960" algn="justLow">
              <a:lnSpc>
                <a:spcPct val="100000"/>
              </a:lnSpc>
              <a:spcBef>
                <a:spcPts val="704"/>
              </a:spcBef>
              <a:spcAft>
                <a:spcPts val="704"/>
              </a:spcAft>
              <a:tabLst>
                <a:tab pos="152730" algn="l"/>
              </a:tabLst>
            </a:pPr>
            <a:r>
              <a:rPr lang="en-US" sz="2000" dirty="0">
                <a:latin typeface="Constantia" panose="02030602050306030303" pitchFamily="18" charset="0"/>
                <a:cs typeface="Times New Roman" panose="02020603050405020304" pitchFamily="18" charset="0"/>
              </a:rPr>
              <a:t>Sky Vision Operating domestic and international Cargo charter flights</a:t>
            </a:r>
          </a:p>
        </p:txBody>
      </p:sp>
    </p:spTree>
    <p:extLst>
      <p:ext uri="{BB962C8B-B14F-4D97-AF65-F5344CB8AC3E}">
        <p14:creationId xmlns:p14="http://schemas.microsoft.com/office/powerpoint/2010/main" val="35039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1143000" y="-1"/>
            <a:ext cx="9906001" cy="184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433" lvl="1"/>
            <a:r>
              <a:rPr lang="en-US" sz="3200" b="1" dirty="0">
                <a:ln w="12700">
                  <a:solidFill>
                    <a:srgbClr val="C41AA8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nstantia" panose="02030602050306030303" pitchFamily="18" charset="0"/>
              </a:rPr>
              <a:t>Sky Vision Current Active Fleet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58351"/>
              </p:ext>
            </p:extLst>
          </p:nvPr>
        </p:nvGraphicFramePr>
        <p:xfrm>
          <a:off x="788894" y="1754997"/>
          <a:ext cx="10354233" cy="31648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45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7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84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84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5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16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A/C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Reg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MSN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Seats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 Service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A320-232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SU-SKB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2204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180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Carlyle Aviation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A320-232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SU-SKC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2589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180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Carlyle Aviation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A320-232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SU-SKE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3618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180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Sky one F2Z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84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A/C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Reg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MSN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Load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Status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In Service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Owner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7901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A320-232 P2F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SU-SKD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2724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 Tons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693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A321-231 P2F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SU-SKF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2247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 Tons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Active 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Wilmington 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60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76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2866">
              <a:defRPr/>
            </a:pPr>
            <a:fld id="{00000000-1234-1234-1234-123412341234}" type="slidenum">
              <a:rPr lang="en" b="0">
                <a:solidFill>
                  <a:schemeClr val="bg1"/>
                </a:solidFill>
                <a:latin typeface="Calibri" panose="020F0502020204030204"/>
                <a:ea typeface="+mn-ea"/>
                <a:cs typeface="+mn-cs"/>
              </a:rPr>
              <a:pPr defTabSz="1072866">
                <a:defRPr/>
              </a:pPr>
              <a:t>9</a:t>
            </a:fld>
            <a:endParaRPr lang="en" b="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869816"/>
              </p:ext>
            </p:extLst>
          </p:nvPr>
        </p:nvGraphicFramePr>
        <p:xfrm>
          <a:off x="2805047" y="2472538"/>
          <a:ext cx="6581906" cy="191292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29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09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369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Aircraft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Suspected Delivery </a:t>
                      </a:r>
                    </a:p>
                  </a:txBody>
                  <a:tcPr marL="99060" marR="99060" marT="60960" marB="60960" anchor="ctr">
                    <a:solidFill>
                      <a:srgbClr val="B919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615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A330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Jun 2025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4615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A330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Jun 2025</a:t>
                      </a:r>
                    </a:p>
                  </a:txBody>
                  <a:tcPr marL="99060" marR="99060" marT="60960" marB="6096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60FF892-2CF4-4F7E-A577-2BCA625BC325}"/>
              </a:ext>
            </a:extLst>
          </p:cNvPr>
          <p:cNvSpPr/>
          <p:nvPr/>
        </p:nvSpPr>
        <p:spPr>
          <a:xfrm>
            <a:off x="1143000" y="-1"/>
            <a:ext cx="9906001" cy="1842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433" lvl="1"/>
            <a:r>
              <a:rPr lang="en-US" sz="3200" b="1" dirty="0">
                <a:ln w="12700">
                  <a:solidFill>
                    <a:srgbClr val="C41AA8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Constantia" panose="02030602050306030303" pitchFamily="18" charset="0"/>
              </a:rPr>
              <a:t>Sky Vision Expansion Fleet Plan</a:t>
            </a:r>
          </a:p>
        </p:txBody>
      </p:sp>
    </p:spTree>
    <p:extLst>
      <p:ext uri="{BB962C8B-B14F-4D97-AF65-F5344CB8AC3E}">
        <p14:creationId xmlns:p14="http://schemas.microsoft.com/office/powerpoint/2010/main" val="45724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421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Constantia</vt:lpstr>
      <vt:lpstr>Source Sans Pro</vt:lpstr>
      <vt:lpstr>Tahoma</vt:lpstr>
      <vt:lpstr>Office Theme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RAMP Inspection Manual</dc:title>
  <dc:creator>Yasmin</dc:creator>
  <cp:lastModifiedBy>Amr Abd Elzaher</cp:lastModifiedBy>
  <cp:revision>44</cp:revision>
  <dcterms:created xsi:type="dcterms:W3CDTF">2023-12-20T10:34:15Z</dcterms:created>
  <dcterms:modified xsi:type="dcterms:W3CDTF">2024-09-29T06:25:05Z</dcterms:modified>
</cp:coreProperties>
</file>