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71" r:id="rId5"/>
    <p:sldId id="265" r:id="rId6"/>
    <p:sldId id="273" r:id="rId7"/>
    <p:sldId id="278" r:id="rId8"/>
    <p:sldId id="279" r:id="rId9"/>
    <p:sldId id="282" r:id="rId10"/>
    <p:sldId id="283" r:id="rId11"/>
    <p:sldId id="280" r:id="rId12"/>
    <p:sldId id="281" r:id="rId13"/>
    <p:sldId id="274" r:id="rId14"/>
    <p:sldId id="272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ngHJul" initials="ZH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4AAAB4"/>
    <a:srgbClr val="FFCC00"/>
    <a:srgbClr val="FFFF99"/>
    <a:srgbClr val="FFFF00"/>
    <a:srgbClr val="409273"/>
    <a:srgbClr val="57B591"/>
    <a:srgbClr val="798583"/>
    <a:srgbClr val="1C4044"/>
    <a:srgbClr val="06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4" autoAdjust="0"/>
    <p:restoredTop sz="86328" autoAdjust="0"/>
  </p:normalViewPr>
  <p:slideViewPr>
    <p:cSldViewPr>
      <p:cViewPr varScale="1">
        <p:scale>
          <a:sx n="60" d="100"/>
          <a:sy n="60" d="100"/>
        </p:scale>
        <p:origin x="17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6T08:10:00.531" idx="8">
    <p:pos x="1032" y="661"/>
    <p:text>
撰写PPT注意事项：
1、字体鲜亮且大小适中，让人从一定距离上能看清楚。
2、每个页面文字精炼，要点式的文字，或者尽量用图来表达。
3、整体内容有逻辑性。
4、本科同学额自己试讲8分钟左右；
5、硕士同学可自己试讲12分钟左右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6T07:56:34.875" idx="2">
    <p:pos x="1979" y="130"/>
    <p:text>1张即可。
少文字，可用图来表示。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919D-B539-45AB-BD0C-20F031D1D529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7ED6-C08F-412B-914F-ABD5FFB762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C7ED6-C08F-412B-914F-ABD5FFB7623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C7ED6-C08F-412B-914F-ABD5FFB7623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4" Type="http://schemas.openxmlformats.org/officeDocument/2006/relationships/image" Target="../media/image2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microsoft.com/office/2007/relationships/hdphoto" Target="../media/hdphoto1.wdp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2565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面向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实时协同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前端开发环境的代码重构机制与工具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3786190"/>
            <a:ext cx="6400800" cy="1752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                    答辩人      ：马奥宇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指导老师  ：范鸿飞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2017-06-08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632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59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25" name="右箭头 24"/>
          <p:cNvSpPr/>
          <p:nvPr/>
        </p:nvSpPr>
        <p:spPr>
          <a:xfrm>
            <a:off x="388871" y="1070494"/>
            <a:ext cx="2277653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文件引用重构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93505" y="1430748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引用重命名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729" y="2420888"/>
            <a:ext cx="8092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lang="zh-CN" altLang="zh-CN" sz="3200" dirty="0"/>
              <a:t>判断重命名的对象</a:t>
            </a:r>
            <a:r>
              <a:rPr lang="zh-CN" altLang="zh-CN" sz="3200" dirty="0"/>
              <a:t> </a:t>
            </a:r>
            <a:endParaRPr lang="en-US" altLang="zh-CN" sz="3200" dirty="0" smtClean="0"/>
          </a:p>
          <a:p>
            <a:r>
              <a:rPr kumimoji="1" lang="en-US" altLang="zh-CN" sz="3200" dirty="0" smtClean="0"/>
              <a:t>2.</a:t>
            </a:r>
            <a:r>
              <a:rPr lang="zh-CN" altLang="zh-CN" sz="3200" dirty="0"/>
              <a:t>判断目标路径是否存在</a:t>
            </a:r>
            <a:r>
              <a:rPr lang="zh-CN" altLang="zh-CN" sz="3200" dirty="0"/>
              <a:t> </a:t>
            </a:r>
            <a:endParaRPr lang="en-US" altLang="zh-CN" sz="3200" dirty="0" smtClean="0"/>
          </a:p>
          <a:p>
            <a:r>
              <a:rPr kumimoji="1" lang="en-US" altLang="zh-CN" sz="3200" dirty="0" smtClean="0"/>
              <a:t>3.</a:t>
            </a:r>
            <a:r>
              <a:rPr lang="zh-CN" altLang="zh-CN" sz="3200" dirty="0"/>
              <a:t>移动文件</a:t>
            </a:r>
            <a:r>
              <a:rPr lang="zh-CN" altLang="zh-CN" sz="3200" dirty="0"/>
              <a:t> </a:t>
            </a:r>
            <a:endParaRPr lang="en-US" altLang="zh-CN" sz="3200" dirty="0" smtClean="0"/>
          </a:p>
          <a:p>
            <a:r>
              <a:rPr kumimoji="1" lang="en-US" altLang="zh-CN" sz="3200" dirty="0" smtClean="0"/>
              <a:t>4.</a:t>
            </a:r>
            <a:r>
              <a:rPr lang="zh-CN" altLang="zh-CN" sz="3200" dirty="0"/>
              <a:t>重构所有引用</a:t>
            </a:r>
            <a:r>
              <a:rPr lang="zh-CN" altLang="zh-CN" sz="3200" dirty="0" smtClean="0"/>
              <a:t>语句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codemod</a:t>
            </a:r>
            <a:r>
              <a:rPr lang="en-US" altLang="zh-CN" sz="3200" dirty="0" smtClean="0"/>
              <a:t>+</a:t>
            </a:r>
            <a:r>
              <a:rPr lang="en-US" altLang="zh-CN" sz="3200" dirty="0"/>
              <a:t> </a:t>
            </a:r>
            <a:r>
              <a:rPr lang="en-US" altLang="zh-CN" sz="3200" dirty="0" err="1"/>
              <a:t>jscodeshift</a:t>
            </a:r>
            <a:r>
              <a:rPr lang="zh-CN" altLang="zh-CN" sz="3200" dirty="0"/>
              <a:t> </a:t>
            </a:r>
            <a:r>
              <a:rPr lang="en-US" altLang="zh-CN" sz="3200" dirty="0" smtClean="0"/>
              <a:t>)</a:t>
            </a:r>
            <a:endParaRPr kumimoji="1" lang="zh-CN" altLang="en-US" sz="3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3" y="2247791"/>
            <a:ext cx="7620000" cy="2235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5" y="4546019"/>
            <a:ext cx="6286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4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35419" y="2264919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8871" y="1070494"/>
            <a:ext cx="2742969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集成实时协同环境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2000" y="3332942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项目整合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1171892"/>
            <a:ext cx="5580380" cy="45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8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35419" y="2264919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Jasmine</a:t>
            </a:r>
            <a:r>
              <a:rPr lang="zh-CN" altLang="en-US" dirty="0" smtClean="0">
                <a:solidFill>
                  <a:schemeClr val="tx1"/>
                </a:solidFill>
              </a:rPr>
              <a:t>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8871" y="1070494"/>
            <a:ext cx="2742969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2000" y="3332942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</a:t>
            </a:r>
            <a:r>
              <a:rPr lang="en-US" altLang="zh-CN" dirty="0" smtClean="0">
                <a:solidFill>
                  <a:schemeClr val="tx1"/>
                </a:solidFill>
              </a:rPr>
              <a:t>spec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3768" y="4293096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主文件</a:t>
            </a:r>
            <a:r>
              <a:rPr lang="en-US" altLang="zh-CN" sz="3200" dirty="0" smtClean="0"/>
              <a:t>modal </a:t>
            </a:r>
            <a:r>
              <a:rPr lang="en-US" altLang="zh-CN" sz="3200" dirty="0"/>
              <a:t>panel</a:t>
            </a:r>
            <a:r>
              <a:rPr lang="zh-CN" altLang="zh-CN" sz="3200" dirty="0"/>
              <a:t>和</a:t>
            </a:r>
            <a:r>
              <a:rPr lang="en-US" altLang="zh-CN" sz="3200" dirty="0"/>
              <a:t>view</a:t>
            </a:r>
            <a:r>
              <a:rPr lang="zh-CN" altLang="zh-CN" sz="3200" dirty="0"/>
              <a:t>两个测试点的测试</a:t>
            </a:r>
            <a:endParaRPr kumimoji="1" lang="zh-CN" altLang="en-US" sz="3200" dirty="0"/>
          </a:p>
        </p:txBody>
      </p: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0" y="2345719"/>
            <a:ext cx="5580380" cy="13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3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  <a:ln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a:ln>
        </p:spPr>
        <p:txBody>
          <a:bodyPr/>
          <a:lstStyle/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58837"/>
            <a:chOff x="2945" y="802"/>
            <a:chExt cx="405" cy="40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>
                  <a:solidFill>
                    <a:srgbClr val="000000"/>
                  </a:solidFill>
                  <a:ea typeface="宋体" charset="-122"/>
                </a:rPr>
                <a:t>6</a:t>
              </a:r>
              <a:endParaRPr lang="en-US" altLang="zh-CN" sz="1900" dirty="0">
                <a:ea typeface="宋体" charset="-122"/>
              </a:endParaRPr>
            </a:p>
          </p:txBody>
        </p:sp>
      </p:grpSp>
      <p:cxnSp>
        <p:nvCxnSpPr>
          <p:cNvPr id="16" name="AutoShape 374"/>
          <p:cNvCxnSpPr>
            <a:cxnSpLocks noChangeShapeType="1"/>
          </p:cNvCxnSpPr>
          <p:nvPr/>
        </p:nvCxnSpPr>
        <p:spPr bwMode="auto">
          <a:xfrm flipV="1">
            <a:off x="8210550" y="10572750"/>
            <a:ext cx="0" cy="619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862345" y="1366690"/>
            <a:ext cx="2450277" cy="93610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h="3175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Atom&amp;apm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92080" y="1366690"/>
            <a:ext cx="2298952" cy="93610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h="3175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Node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server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2" name="图片 4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0" y="3067498"/>
            <a:ext cx="3928586" cy="16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4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总结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展望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58837"/>
            <a:chOff x="2945" y="802"/>
            <a:chExt cx="405" cy="40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7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18" name="右箭头 17"/>
          <p:cNvSpPr/>
          <p:nvPr/>
        </p:nvSpPr>
        <p:spPr>
          <a:xfrm>
            <a:off x="395799" y="1259301"/>
            <a:ext cx="2736041" cy="1099662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总结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165299" y="866295"/>
            <a:ext cx="2517092" cy="72008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完成工作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副标题 16"/>
          <p:cNvSpPr txBox="1">
            <a:spLocks/>
          </p:cNvSpPr>
          <p:nvPr/>
        </p:nvSpPr>
        <p:spPr>
          <a:xfrm>
            <a:off x="4165299" y="2084982"/>
            <a:ext cx="2517092" cy="72008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技术难点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93609" y="4437112"/>
            <a:ext cx="2736041" cy="1099662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展望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副标题 16"/>
          <p:cNvSpPr txBox="1">
            <a:spLocks/>
          </p:cNvSpPr>
          <p:nvPr/>
        </p:nvSpPr>
        <p:spPr>
          <a:xfrm>
            <a:off x="4165299" y="4077072"/>
            <a:ext cx="2517092" cy="72008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文件拖拽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副标题 16"/>
          <p:cNvSpPr txBox="1">
            <a:spLocks/>
          </p:cNvSpPr>
          <p:nvPr/>
        </p:nvSpPr>
        <p:spPr>
          <a:xfrm>
            <a:off x="4177710" y="5176734"/>
            <a:ext cx="2517092" cy="72008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用户友好性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017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21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284"/>
            <a:ext cx="7772400" cy="720080"/>
          </a:xfrm>
        </p:spPr>
        <p:txBody>
          <a:bodyPr>
            <a:normAutofit/>
          </a:bodyPr>
          <a:lstStyle/>
          <a:p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836712"/>
            <a:ext cx="6400800" cy="4632920"/>
          </a:xfrm>
          <a:noFill/>
        </p:spPr>
        <p:txBody>
          <a:bodyPr>
            <a:normAutofit/>
          </a:bodyPr>
          <a:lstStyle/>
          <a:p>
            <a:endParaRPr lang="en-US" altLang="zh-CN" sz="4000" b="1" dirty="0" smtClean="0">
              <a:solidFill>
                <a:schemeClr val="tx1"/>
              </a:solidFill>
            </a:endParaRPr>
          </a:p>
          <a:p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 谢 各 位 老 师！</a:t>
            </a:r>
            <a:endParaRPr lang="en-US" altLang="zh-CN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02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08"/>
            <a:ext cx="9144000" cy="52565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284"/>
            <a:ext cx="7772400" cy="72008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汇报内容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963388" y="974706"/>
            <a:ext cx="572579" cy="545106"/>
            <a:chOff x="2945" y="802"/>
            <a:chExt cx="405" cy="39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1" y="858"/>
              <a:ext cx="2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1900" dirty="0">
                <a:ea typeface="宋体" charset="-122"/>
              </a:endParaRP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2988673" y="4117031"/>
            <a:ext cx="572579" cy="558837"/>
            <a:chOff x="2945" y="802"/>
            <a:chExt cx="405" cy="407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2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982245" y="1750859"/>
            <a:ext cx="572579" cy="542360"/>
            <a:chOff x="2945" y="802"/>
            <a:chExt cx="405" cy="395"/>
          </a:xfrm>
        </p:grpSpPr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29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Text Box 15"/>
            <p:cNvSpPr txBox="1">
              <a:spLocks noChangeArrowheads="1"/>
            </p:cNvSpPr>
            <p:nvPr/>
          </p:nvSpPr>
          <p:spPr bwMode="gray">
            <a:xfrm>
              <a:off x="3014" y="858"/>
              <a:ext cx="25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 smtClean="0">
                  <a:ea typeface="宋体" charset="-122"/>
                </a:rPr>
                <a:t>2</a:t>
              </a:r>
              <a:endParaRPr lang="en-US" altLang="zh-CN" sz="2400" dirty="0">
                <a:ea typeface="宋体" charset="-122"/>
              </a:endParaRPr>
            </a:p>
          </p:txBody>
        </p:sp>
      </p:grp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2993388" y="2553881"/>
            <a:ext cx="572579" cy="558837"/>
            <a:chOff x="2945" y="802"/>
            <a:chExt cx="405" cy="407"/>
          </a:xfrm>
        </p:grpSpPr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37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6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en-US" altLang="zh-CN" sz="1900" dirty="0">
                <a:ea typeface="宋体" charset="-122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2982245" y="3336333"/>
            <a:ext cx="572579" cy="558837"/>
            <a:chOff x="2945" y="802"/>
            <a:chExt cx="405" cy="407"/>
          </a:xfrm>
        </p:grpSpPr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52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>
                  <a:solidFill>
                    <a:srgbClr val="000000"/>
                  </a:solidFill>
                  <a:ea typeface="宋体" charset="-122"/>
                </a:rPr>
                <a:t>4</a:t>
              </a:r>
              <a:endParaRPr lang="en-US" altLang="zh-CN" sz="1900" dirty="0">
                <a:ea typeface="宋体" charset="-122"/>
              </a:endParaRPr>
            </a:p>
          </p:txBody>
        </p:sp>
      </p:grpSp>
      <p:grpSp>
        <p:nvGrpSpPr>
          <p:cNvPr id="57" name="Group 8"/>
          <p:cNvGrpSpPr>
            <a:grpSpLocks/>
          </p:cNvGrpSpPr>
          <p:nvPr/>
        </p:nvGrpSpPr>
        <p:grpSpPr bwMode="auto">
          <a:xfrm>
            <a:off x="3000364" y="5572140"/>
            <a:ext cx="572579" cy="558837"/>
            <a:chOff x="2945" y="802"/>
            <a:chExt cx="405" cy="407"/>
          </a:xfrm>
        </p:grpSpPr>
        <p:grpSp>
          <p:nvGrpSpPr>
            <p:cNvPr id="58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60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7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3675366" y="1043279"/>
            <a:ext cx="2592288" cy="42141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项目背景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675366" y="1805681"/>
            <a:ext cx="2592288" cy="42141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项目选型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695434" y="2630773"/>
            <a:ext cx="2572220" cy="421418"/>
          </a:xfrm>
          <a:prstGeom prst="roundRect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需求分析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695434" y="3440678"/>
            <a:ext cx="2572220" cy="421418"/>
          </a:xfrm>
          <a:prstGeom prst="roundRect">
            <a:avLst/>
          </a:prstGeom>
          <a:blipFill>
            <a:blip r:embed="rId8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系统架构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675366" y="4210946"/>
            <a:ext cx="2592288" cy="42141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系统实现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86182" y="5643578"/>
            <a:ext cx="2572220" cy="421418"/>
          </a:xfrm>
          <a:prstGeom prst="roundRect">
            <a:avLst/>
          </a:prstGeom>
          <a:blipFill>
            <a:blip r:embed="rId8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总结与展望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67" name="Group 8"/>
          <p:cNvGrpSpPr>
            <a:grpSpLocks/>
          </p:cNvGrpSpPr>
          <p:nvPr/>
        </p:nvGrpSpPr>
        <p:grpSpPr bwMode="auto">
          <a:xfrm>
            <a:off x="2991216" y="4849521"/>
            <a:ext cx="653164" cy="567075"/>
            <a:chOff x="2888" y="796"/>
            <a:chExt cx="462" cy="413"/>
          </a:xfrm>
        </p:grpSpPr>
        <p:grpSp>
          <p:nvGrpSpPr>
            <p:cNvPr id="72" name="Group 9"/>
            <p:cNvGrpSpPr>
              <a:grpSpLocks/>
            </p:cNvGrpSpPr>
            <p:nvPr/>
          </p:nvGrpSpPr>
          <p:grpSpPr bwMode="auto">
            <a:xfrm>
              <a:off x="2888" y="796"/>
              <a:ext cx="462" cy="399"/>
              <a:chOff x="1195" y="576"/>
              <a:chExt cx="762" cy="658"/>
            </a:xfrm>
          </p:grpSpPr>
          <p:sp>
            <p:nvSpPr>
              <p:cNvPr id="74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Oval 14"/>
              <p:cNvSpPr>
                <a:spLocks noChangeArrowheads="1"/>
              </p:cNvSpPr>
              <p:nvPr/>
            </p:nvSpPr>
            <p:spPr bwMode="gray">
              <a:xfrm>
                <a:off x="1195" y="576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6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3714744" y="5000636"/>
            <a:ext cx="2572220" cy="421418"/>
          </a:xfrm>
          <a:prstGeom prst="roundRect">
            <a:avLst/>
          </a:prstGeom>
          <a:blipFill>
            <a:blip r:embed="rId8" cstate="print"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 prstMaterial="metal">
            <a:bevelT w="165100" prst="coolSlant"/>
            <a:bevelB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实验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20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2"/>
            <a:ext cx="572579" cy="545106"/>
            <a:chOff x="2945" y="802"/>
            <a:chExt cx="405" cy="39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1" y="858"/>
              <a:ext cx="26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43808" y="948765"/>
            <a:ext cx="5904656" cy="4784491"/>
          </a:xfrm>
          <a:prstGeom prst="roundRect">
            <a:avLst/>
          </a:prstGeom>
          <a:gradFill flip="none" rotWithShape="1">
            <a:gsLst>
              <a:gs pos="0">
                <a:srgbClr val="DDEBCF">
                  <a:alpha val="59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前端开发环境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9108" y="2343497"/>
            <a:ext cx="2676646" cy="136815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非实时协同系统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54862" y="1052736"/>
            <a:ext cx="4445530" cy="439248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实时协同系统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25499" y="4005064"/>
            <a:ext cx="2304256" cy="1063394"/>
          </a:xfrm>
          <a:prstGeom prst="roundRect">
            <a:avLst/>
          </a:prstGeom>
          <a:gradFill flip="none" rotWithShape="1">
            <a:gsLst>
              <a:gs pos="0">
                <a:srgbClr val="FFFF66"/>
              </a:gs>
              <a:gs pos="97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代码重构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3808" y="1211367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前端环境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845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项目选型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58837"/>
            <a:chOff x="2945" y="802"/>
            <a:chExt cx="405" cy="40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1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1453" y="1772816"/>
            <a:ext cx="5033466" cy="50405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主流前端</a:t>
            </a:r>
            <a:r>
              <a:rPr lang="en-US" altLang="zh-CN" dirty="0" smtClean="0">
                <a:solidFill>
                  <a:schemeClr val="tx1"/>
                </a:solidFill>
              </a:rPr>
              <a:t>IDE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8" y="2802572"/>
            <a:ext cx="7204022" cy="2066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66" y="4869160"/>
            <a:ext cx="4102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62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需求分析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58837"/>
            <a:chOff x="2945" y="802"/>
            <a:chExt cx="405" cy="40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 smtClean="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295804" y="1536691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函数命名重构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21024" y="1366689"/>
            <a:ext cx="2277653" cy="988077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代码调用重构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294347" y="2934961"/>
            <a:ext cx="2277653" cy="988077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文件引用重构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681301" y="4460786"/>
            <a:ext cx="2961083" cy="988077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集成实时协同环境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642384" y="3081748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文件夹重构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76346" y="3101867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文件重构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61842" y="1536691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变量命名重构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689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系统架构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58837"/>
            <a:chOff x="2945" y="802"/>
            <a:chExt cx="405" cy="40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12" y="858"/>
              <a:ext cx="26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500" dirty="0">
                  <a:solidFill>
                    <a:srgbClr val="000000"/>
                  </a:solidFill>
                  <a:ea typeface="宋体" charset="-122"/>
                </a:rPr>
                <a:t>4</a:t>
              </a:r>
              <a:endParaRPr lang="en-US" altLang="zh-CN" sz="1900" dirty="0">
                <a:ea typeface="宋体" charset="-122"/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1319530"/>
            <a:ext cx="5580380" cy="42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190299" y="979556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定义指令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8871" y="1070494"/>
            <a:ext cx="2277653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代码调用重构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44623" y="1905723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提交请求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90299" y="1932532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grasp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44623" y="1003617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构造重构构件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2" y="3753594"/>
            <a:ext cx="4686300" cy="17907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8" y="3238739"/>
            <a:ext cx="5580380" cy="200977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213071"/>
            <a:ext cx="5537200" cy="15748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22" y="2989860"/>
            <a:ext cx="5580380" cy="15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5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403890" y="948764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定义指令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88871" y="1070494"/>
            <a:ext cx="2277653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文件引用重构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057694" y="1876601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引用重命名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93430" y="1860727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Redux</a:t>
            </a:r>
            <a:r>
              <a:rPr lang="en-US" altLang="zh-CN" dirty="0" smtClean="0">
                <a:solidFill>
                  <a:schemeClr val="tx1"/>
                </a:solidFill>
              </a:rPr>
              <a:t>-React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5777" y="1860727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构造重构构件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97107" y="979556"/>
            <a:ext cx="1866038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获取文件路径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1" y="3390041"/>
            <a:ext cx="5270500" cy="241998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9" y="3390543"/>
            <a:ext cx="5580380" cy="19315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430003"/>
            <a:ext cx="5715000" cy="421640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23" y="2710180"/>
            <a:ext cx="5270500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9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30" grpId="0" animBg="1"/>
      <p:bldP spid="31" grpId="0" animBg="1"/>
      <p:bldP spid="3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7"/>
            <a:ext cx="4716016" cy="81599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系统实现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5256584"/>
          </a:xfrm>
          <a:solidFill>
            <a:schemeClr val="bg1"/>
          </a:solidFill>
        </p:spPr>
        <p:txBody>
          <a:bodyPr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5799" y="124393"/>
            <a:ext cx="572579" cy="538241"/>
            <a:chOff x="2945" y="802"/>
            <a:chExt cx="405" cy="392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945" y="802"/>
              <a:ext cx="405" cy="392"/>
              <a:chOff x="1289" y="587"/>
              <a:chExt cx="668" cy="647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1289" y="612"/>
                <a:ext cx="668" cy="60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302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027" y="858"/>
              <a:ext cx="2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900" dirty="0" smtClean="0">
                  <a:ea typeface="宋体" charset="-122"/>
                </a:rPr>
                <a:t>5</a:t>
              </a:r>
              <a:endParaRPr lang="en-US" altLang="zh-CN" sz="1900" dirty="0">
                <a:ea typeface="宋体" charset="-122"/>
              </a:endParaRPr>
            </a:p>
          </p:txBody>
        </p:sp>
      </p:grpSp>
      <p:sp>
        <p:nvSpPr>
          <p:cNvPr id="25" name="右箭头 24"/>
          <p:cNvSpPr/>
          <p:nvPr/>
        </p:nvSpPr>
        <p:spPr>
          <a:xfrm>
            <a:off x="388871" y="1070494"/>
            <a:ext cx="2277653" cy="1114269"/>
          </a:xfrm>
          <a:prstGeom prst="rightArrow">
            <a:avLst/>
          </a:prstGeom>
          <a:blipFill>
            <a:blip r:embed="rId3" cstate="print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rgbClr val="B1C5E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文件引用重构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06204" y="1256663"/>
            <a:ext cx="2761939" cy="648072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270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Redux</a:t>
            </a:r>
            <a:r>
              <a:rPr lang="en-US" altLang="zh-CN" dirty="0" smtClean="0">
                <a:solidFill>
                  <a:schemeClr val="tx1"/>
                </a:solidFill>
              </a:rPr>
              <a:t>-React</a:t>
            </a:r>
            <a:r>
              <a:rPr lang="zh-CN" altLang="en-US" dirty="0" smtClean="0">
                <a:solidFill>
                  <a:schemeClr val="tx1"/>
                </a:solidFill>
              </a:rPr>
              <a:t>记录状态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4" y="2539853"/>
            <a:ext cx="4559300" cy="113030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70446"/>
            <a:ext cx="5270500" cy="2414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97" y="2256365"/>
            <a:ext cx="7463692" cy="3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8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256</Words>
  <Application>Microsoft Macintosh PowerPoint</Application>
  <PresentationFormat>全屏显示(4:3)</PresentationFormat>
  <Paragraphs>97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Calibri</vt:lpstr>
      <vt:lpstr>宋体</vt:lpstr>
      <vt:lpstr>Arial</vt:lpstr>
      <vt:lpstr>Office 主题</vt:lpstr>
      <vt:lpstr>面向实时协同Web前端开发环境的代码重构机制与工具 </vt:lpstr>
      <vt:lpstr>汇报内容</vt:lpstr>
      <vt:lpstr>项目背景</vt:lpstr>
      <vt:lpstr>项目选型</vt:lpstr>
      <vt:lpstr>            需求分析</vt:lpstr>
      <vt:lpstr>            系统架构</vt:lpstr>
      <vt:lpstr>            系统实现</vt:lpstr>
      <vt:lpstr>            系统实现</vt:lpstr>
      <vt:lpstr>            系统实现</vt:lpstr>
      <vt:lpstr>            系统实现</vt:lpstr>
      <vt:lpstr>            系统实现</vt:lpstr>
      <vt:lpstr>            系统实现</vt:lpstr>
      <vt:lpstr>实验</vt:lpstr>
      <vt:lpstr>            总结&amp;展望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Jesse</dc:creator>
  <cp:lastModifiedBy>Microsoft Office 用户</cp:lastModifiedBy>
  <cp:revision>186</cp:revision>
  <dcterms:created xsi:type="dcterms:W3CDTF">2012-02-15T12:36:19Z</dcterms:created>
  <dcterms:modified xsi:type="dcterms:W3CDTF">2017-06-05T06:07:28Z</dcterms:modified>
</cp:coreProperties>
</file>