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7" r:id="rId5"/>
    <p:sldId id="260" r:id="rId6"/>
    <p:sldId id="262" r:id="rId7"/>
    <p:sldId id="270" r:id="rId8"/>
    <p:sldId id="264" r:id="rId9"/>
    <p:sldId id="268" r:id="rId10"/>
    <p:sldId id="271" r:id="rId11"/>
    <p:sldId id="272" r:id="rId12"/>
    <p:sldId id="266" r:id="rId13"/>
    <p:sldId id="269" r:id="rId14"/>
    <p:sldId id="27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>
      <p:cViewPr varScale="1">
        <p:scale>
          <a:sx n="90" d="100"/>
          <a:sy n="90" d="100"/>
        </p:scale>
        <p:origin x="82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E5D89A1C-DABF-4BCF-AFBC-0CA5BA9EB943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9B158A76-95E7-4B91-8FE1-9E2905007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8A76-95E7-4B91-8FE1-9E29050071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5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9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1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891995"/>
            <a:ext cx="7635250" cy="610820"/>
          </a:xfrm>
          <a:noFill/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1502815"/>
            <a:ext cx="809336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B593719-6807-4956-BF7D-BBAC1C1047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4"/>
          </a:xfrm>
          <a:effectLst/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B0F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B0F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76DF1-08E5-4721-8744-34D9F59E0426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web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1197405"/>
            <a:ext cx="4581150" cy="610820"/>
          </a:xfrm>
          <a:effectLst/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D38E9-3E95-4605-A47F-45B0772966C4}"/>
              </a:ext>
            </a:extLst>
          </p:cNvPr>
          <p:cNvSpPr txBox="1"/>
          <p:nvPr/>
        </p:nvSpPr>
        <p:spPr>
          <a:xfrm>
            <a:off x="296260" y="3796940"/>
            <a:ext cx="2958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Coordonator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științific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Ș.l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dr. ing. Cristian Buțincu</a:t>
            </a:r>
            <a:endParaRPr lang="ro-RO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FFA78-6399-40C8-AC06-B16AC807246F}"/>
              </a:ext>
            </a:extLst>
          </p:cNvPr>
          <p:cNvSpPr txBox="1"/>
          <p:nvPr/>
        </p:nvSpPr>
        <p:spPr>
          <a:xfrm>
            <a:off x="6251755" y="3825489"/>
            <a:ext cx="2748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Absolvent:</a:t>
            </a:r>
            <a:endParaRPr lang="en-US" sz="180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Elena-Mădălina Avarvarei</a:t>
            </a:r>
            <a:endParaRPr lang="ro-RO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9746D-2A4C-46DC-B36F-9C2D7CC8AE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044700"/>
            <a:ext cx="916230" cy="916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EB44EC-F90E-4FBD-8D23-088E5E6A63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" y="1076035"/>
            <a:ext cx="659246" cy="8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5AE76-0A40-4723-AAAA-48F7BC21E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05201"/>
            <a:ext cx="5640935" cy="4733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383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57FC8A-D5CD-4D92-92AB-69B6CF5D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281175"/>
            <a:ext cx="2748688" cy="1679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47257-AAD8-4EC3-A2F2-EA16426E9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4" y="2688870"/>
            <a:ext cx="2748688" cy="1679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59C57F-6C13-40D9-BAE3-CCBBDDFF5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2688870"/>
            <a:ext cx="2748688" cy="1679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413F71-1FDE-4573-B92E-AB92CE059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27" y="281175"/>
            <a:ext cx="2748688" cy="1679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30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D2913-C8CF-457E-A99A-B8922D0BB5F2}"/>
              </a:ext>
            </a:extLst>
          </p:cNvPr>
          <p:cNvSpPr txBox="1"/>
          <p:nvPr/>
        </p:nvSpPr>
        <p:spPr>
          <a:xfrm>
            <a:off x="143555" y="133216"/>
            <a:ext cx="671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DIRECȚII VIITOARE DE DEZVOLTARE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CEB46-CE3B-4EDC-B38D-9AAFA81838B1}"/>
              </a:ext>
            </a:extLst>
          </p:cNvPr>
          <p:cNvSpPr txBox="1"/>
          <p:nvPr/>
        </p:nvSpPr>
        <p:spPr>
          <a:xfrm>
            <a:off x="1517900" y="1655520"/>
            <a:ext cx="68717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odificarea graficii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ediu de simulare mai complex, cu o rețea rutieră mai amplă</a:t>
            </a:r>
            <a:endParaRPr lang="en-US" sz="200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ro-RO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mbunătăți</a:t>
            </a:r>
            <a:r>
              <a:rPr lang="en-US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lang="ro-RO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o-RO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uncționalitătil</a:t>
            </a:r>
            <a:r>
              <a:rPr lang="en-US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o-RO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aplicației</a:t>
            </a:r>
            <a:endParaRPr lang="en-US" sz="200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Adăugarea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</a:t>
            </a:r>
            <a:r>
              <a:rPr lang="ro-RO" sz="2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sz="200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5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D2913-C8CF-457E-A99A-B8922D0BB5F2}"/>
              </a:ext>
            </a:extLst>
          </p:cNvPr>
          <p:cNvSpPr txBox="1"/>
          <p:nvPr/>
        </p:nvSpPr>
        <p:spPr>
          <a:xfrm>
            <a:off x="1212490" y="281175"/>
            <a:ext cx="565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CEB46-CE3B-4EDC-B38D-9AAFA81838B1}"/>
              </a:ext>
            </a:extLst>
          </p:cNvPr>
          <p:cNvSpPr txBox="1"/>
          <p:nvPr/>
        </p:nvSpPr>
        <p:spPr>
          <a:xfrm>
            <a:off x="1823310" y="1960930"/>
            <a:ext cx="610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ndeplinirea cu succes a obiectivelor inițiale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Aplicația poate fi utilizată de oric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</a:t>
            </a:r>
            <a:endParaRPr lang="ro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2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8E222-CA62-4FD6-A01B-F177D840C091}"/>
              </a:ext>
            </a:extLst>
          </p:cNvPr>
          <p:cNvSpPr txBox="1"/>
          <p:nvPr/>
        </p:nvSpPr>
        <p:spPr>
          <a:xfrm>
            <a:off x="1212490" y="2571750"/>
            <a:ext cx="76545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mulțumesc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atenție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021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95" y="1350110"/>
            <a:ext cx="5955495" cy="32620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direcții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viitoare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Calisto MT" panose="0204060305050503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MOTIVAȚIA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1350110"/>
            <a:ext cx="4886560" cy="30541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Creșterea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continuă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numărului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încep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școala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șoferi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ursanţii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reuşesc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aprofundeze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noțiunile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treacă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examenul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reșterea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numărului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mașini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școală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cursanților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desfășoară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ore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ârf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îngreunează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traficul</a:t>
            </a: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502815"/>
            <a:ext cx="5650085" cy="2900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ntroducerea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simulatoare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trafic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perioadei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învățare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legislației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învățare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mbinarea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noțiunilor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ordin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teoretic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situațiile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ordin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practice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nvățarea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regulilor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circulație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 mod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effectLst/>
            </a:endParaRPr>
          </a:p>
          <a:p>
            <a:endParaRPr lang="en-US" sz="1200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9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D2913-C8CF-457E-A99A-B8922D0BB5F2}"/>
              </a:ext>
            </a:extLst>
          </p:cNvPr>
          <p:cNvSpPr txBox="1"/>
          <p:nvPr/>
        </p:nvSpPr>
        <p:spPr>
          <a:xfrm>
            <a:off x="601670" y="172270"/>
            <a:ext cx="488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14AA8-40C2-4300-A164-5AAAC4797E56}"/>
              </a:ext>
            </a:extLst>
          </p:cNvPr>
          <p:cNvSpPr txBox="1"/>
          <p:nvPr/>
        </p:nvSpPr>
        <p:spPr>
          <a:xfrm>
            <a:off x="1865868" y="1507182"/>
            <a:ext cx="244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838D9-A768-4FD8-9D04-AD42E4F52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66" y="3296706"/>
            <a:ext cx="5182414" cy="1477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29FC23-91D8-435D-B8EA-07B4A97055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07" y="1060470"/>
            <a:ext cx="1910852" cy="109343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CFF7AFD-7133-42F7-AF69-E3370DB827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091" y="2369862"/>
            <a:ext cx="1254608" cy="58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FED2-38D9-4A26-BD5B-963FA755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4" y="128470"/>
            <a:ext cx="6871725" cy="878054"/>
          </a:xfrm>
        </p:spPr>
        <p:txBody>
          <a:bodyPr>
            <a:noAutofit/>
          </a:bodyPr>
          <a:lstStyle/>
          <a:p>
            <a:pPr algn="ctr"/>
            <a:r>
              <a:rPr lang="ro-RO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PRINCIPALELE FUNCȚIONALITĂȚI ALE APLICAȚIEI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16B3-F861-4539-BF7E-56FE37AF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941" y="1445830"/>
            <a:ext cx="3610306" cy="1679755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Funcționalitățile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sunt:</a:t>
            </a:r>
          </a:p>
          <a:p>
            <a:pPr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Înregistrarea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Logarea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scenei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simulare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semaforizare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mașinile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întrebările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-ul,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2E62AE-C082-49F1-A855-DCC8E9F2637B}"/>
              </a:ext>
            </a:extLst>
          </p:cNvPr>
          <p:cNvSpPr txBox="1">
            <a:spLocks/>
          </p:cNvSpPr>
          <p:nvPr/>
        </p:nvSpPr>
        <p:spPr>
          <a:xfrm>
            <a:off x="1794347" y="3487980"/>
            <a:ext cx="3616900" cy="13737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buFont typeface="Arial" pitchFamily="34" charset="0"/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sunt:</a:t>
            </a:r>
          </a:p>
          <a:p>
            <a:pPr indent="0" algn="just">
              <a:buFont typeface="Arial" pitchFamily="34" charset="0"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Recepționarea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cererilor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clienți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Trimiterea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răspunsurilor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corespunzătoare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cererilor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clienți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7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0236EC-77A5-4584-B326-267E32BA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739289"/>
            <a:ext cx="6252975" cy="3512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67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1CF3E-20F4-4EF2-817B-1BCE8E1A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9" y="739290"/>
            <a:ext cx="6260905" cy="3512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06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AC3229-7058-41E1-903B-6DEF619AC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847224"/>
            <a:ext cx="6108200" cy="3098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241</Words>
  <Application>Microsoft Office PowerPoint</Application>
  <PresentationFormat>On-screen Show (16:9)</PresentationFormat>
  <Paragraphs>63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Calisto MT</vt:lpstr>
      <vt:lpstr>Dubai</vt:lpstr>
      <vt:lpstr>Times New Roman</vt:lpstr>
      <vt:lpstr>Wingdings</vt:lpstr>
      <vt:lpstr>Office Theme</vt:lpstr>
      <vt:lpstr>Simulator de trafic folosind Unity</vt:lpstr>
      <vt:lpstr>CUPRINS</vt:lpstr>
      <vt:lpstr>TEMA ȘI MOTIVAȚIA</vt:lpstr>
      <vt:lpstr>OBIECTIVE</vt:lpstr>
      <vt:lpstr>PowerPoint Presentation</vt:lpstr>
      <vt:lpstr>PRINCIPALELE FUNCȚIONALITĂȚI ALE APLICAȚIEI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elena Ava</cp:lastModifiedBy>
  <cp:revision>198</cp:revision>
  <dcterms:created xsi:type="dcterms:W3CDTF">2013-08-21T19:17:07Z</dcterms:created>
  <dcterms:modified xsi:type="dcterms:W3CDTF">2020-07-27T16:52:32Z</dcterms:modified>
</cp:coreProperties>
</file>