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howGuides="1">
      <p:cViewPr varScale="1">
        <p:scale>
          <a:sx n="102" d="100"/>
          <a:sy n="102" d="100"/>
        </p:scale>
        <p:origin x="192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2953-442A-206F-BCA3-1C8A2335D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2280F-38EE-48A7-7283-738473F0D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F4D-4794-BB4B-95E5-4ABA19A7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B1A51-97BE-DB2D-981F-49896FEB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5C4E0-91C9-B1C4-2F30-83F6E30E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9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AA7A-9D6F-88B8-D077-6C0228B1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FA3B7-4AD6-5B5C-0FEA-28553016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11079-97E3-2F07-2DA3-E36C4DFD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EB97-B1F6-D1FC-C967-34568D30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A7CB-D8D2-49CC-66B1-DED4413E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65E71-F2AD-2B5E-60E8-FAFB6DA84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4E696-C4A4-7870-73DA-093002B9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3395-E512-FF7A-6026-A9A1A5E7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D162-514C-E5DA-366E-7E4E4C86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CD2A-5913-3790-1303-3BAACCBD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2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9E15-F28F-B71B-5A14-E90876E0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2241-66B1-9C55-70E7-E5B9A4761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77F98-B53F-4970-21B6-762080DB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3145-2F49-3F71-DC80-78A55FAE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1DD1D-1706-675D-860A-41E8E3D3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3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134D-F283-03B4-841F-806CA8E4F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2387-C1E2-342E-F818-48AD94E0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47211-1ED2-5477-38A7-CDD135F1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7B01-FBCA-EC62-953A-C07E2AD6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0216B-6045-662B-CAD8-34DF7B67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1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9CC5-9D14-30A4-487F-B1C21B01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D10E-C323-72F3-2D0A-FED8A3463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4B21-1F5A-C98E-CF5B-9F1719A6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86F30-4AD2-52E1-C583-66FC94BC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FE645-E914-3278-C4BC-26296AD9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9AA12-193A-ACC7-503F-3BB3DF21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DE67-C970-3436-7F47-665EC086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90FDF-FE66-7043-A5C2-78BE3C91E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DCD54-472F-2C7B-D379-2539D82A4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462C-BDB0-7E39-DC22-975C6F42E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B0F7-35DE-ECE4-5A7A-122591EC8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321FA-8294-0C66-B640-C1352F8A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80278-305C-1A3B-CE17-A6641647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60D1E-2EAB-37BD-3F42-69C8BD00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2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1222-A81B-C8D8-B5AB-AA1ED554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64847-786A-8E3F-36F6-B8378F8B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43707-D86F-960D-98F1-D3D1DAC8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514C0-7F0C-A3DE-B7DE-0D116C81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6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81D0D-C447-9678-AAA7-3BE3B2DA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4139C-2B92-B2B3-AF2D-4833C29A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49B85-AA5C-F50D-EAAE-EC4370DB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1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8F4E-51E1-A2DB-7268-84152A90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16694-1660-2EF7-1497-486A85BF0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8007-A4A6-8034-C4EC-DE22B441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D5B7-B339-CCA3-B6EE-897A0763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A89C8-D758-00F7-E4A5-FEEACFF0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FC71A-5B0C-18B5-27CE-770C1FA8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2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5F26-1AF7-5E33-B9FB-505D9B2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E7BD9-332B-D8BE-B5FE-9D7A4818C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79F67-8E47-259F-E9CA-E219D114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C281-4FB6-ECE8-453F-489413A8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51998-00B8-2B9A-3A76-63F2234D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CFC7D-F35A-944F-3E3E-50F6C67B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49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3FCE8-EA54-0E1C-8056-86F7A77B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165A-492B-3AC2-0A09-52A49BF5C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985E-019D-3378-066E-024326D8D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D3A4B-EF15-5046-A507-7347EAF1B9C2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26D3-18B9-E640-94DF-087869751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60A0-BF28-C7AE-3312-15C2E4B34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200C9-0EA3-1845-ADED-6A8FA9F6CE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74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84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Bolz</dc:creator>
  <cp:lastModifiedBy>Manuel Bolz</cp:lastModifiedBy>
  <cp:revision>1</cp:revision>
  <dcterms:created xsi:type="dcterms:W3CDTF">2025-03-17T14:57:26Z</dcterms:created>
  <dcterms:modified xsi:type="dcterms:W3CDTF">2025-03-17T14:58:22Z</dcterms:modified>
</cp:coreProperties>
</file>