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cristina.perez\Documents\Recursos\Merluza_Sur\merluza_del_sur\ctp2021msur\Modelo\2021\CCT_july_2020_JC\mod0_03a\input\indic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cristina.perez\Documents\Recursos\Merluza_Sur\merluza_del_sur\ctp2021msur\Modelo\2021\CCT_july_2020_JC\mod0_03a\input\indic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cristina.perez\Documents\Recursos\Merluza_Sur\merluza_del_sur\ctp2021msur\Modelo\2021\CCT_july_2020_JC\mod0_03a\input\indic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cristina.perez\Documents\Recursos\Merluza_Sur\merluza_del_sur\ctp2021msur\Modelo\2021\CCT_july_2020_JC\mod0_03a\input\indic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cristina.perez\Documents\Recursos\Merluza_Sur\merluza_del_sur\ctp2021msur\Modelo\2021\CCT_july_2020_JC\mod0_03a\input\indice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cristina.perez\Documents\Recursos\Merluza_Sur\merluza_del_sur\ctp2021msur\Modelo\2021\CCT_july_2020_JC\mod0_03a\input\indic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b="0"/>
              <a:t>Palangre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6301131105658453"/>
          <c:y val="9.4942528735632178E-2"/>
          <c:w val="0.77877110604052335"/>
          <c:h val="0.79839876911937713"/>
        </c:manualLayout>
      </c:layout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marker>
            <c:symbol val="circle"/>
            <c:size val="3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xVal>
            <c:numRef>
              <c:f>Hoja1!$B$3:$B$23</c:f>
              <c:numCache>
                <c:formatCode>General</c:formatCode>
                <c:ptCount val="21"/>
                <c:pt idx="0">
                  <c:v>1977</c:v>
                </c:pt>
                <c:pt idx="1">
                  <c:v>1978</c:v>
                </c:pt>
                <c:pt idx="2">
                  <c:v>1979</c:v>
                </c:pt>
                <c:pt idx="3">
                  <c:v>1980</c:v>
                </c:pt>
                <c:pt idx="4">
                  <c:v>1981</c:v>
                </c:pt>
                <c:pt idx="5">
                  <c:v>1982</c:v>
                </c:pt>
                <c:pt idx="6">
                  <c:v>1983</c:v>
                </c:pt>
                <c:pt idx="7">
                  <c:v>1984</c:v>
                </c:pt>
                <c:pt idx="8">
                  <c:v>1985</c:v>
                </c:pt>
                <c:pt idx="9">
                  <c:v>1986</c:v>
                </c:pt>
                <c:pt idx="10">
                  <c:v>1987</c:v>
                </c:pt>
                <c:pt idx="11">
                  <c:v>1988</c:v>
                </c:pt>
                <c:pt idx="12">
                  <c:v>1989</c:v>
                </c:pt>
                <c:pt idx="13">
                  <c:v>1990</c:v>
                </c:pt>
                <c:pt idx="14">
                  <c:v>1991</c:v>
                </c:pt>
                <c:pt idx="15">
                  <c:v>1992</c:v>
                </c:pt>
                <c:pt idx="16">
                  <c:v>1993</c:v>
                </c:pt>
                <c:pt idx="17">
                  <c:v>1994</c:v>
                </c:pt>
                <c:pt idx="18">
                  <c:v>1995</c:v>
                </c:pt>
                <c:pt idx="19">
                  <c:v>1996</c:v>
                </c:pt>
                <c:pt idx="20">
                  <c:v>1997</c:v>
                </c:pt>
              </c:numCache>
            </c:numRef>
          </c:xVal>
          <c:yVal>
            <c:numRef>
              <c:f>Hoja1!$I$3:$I$23</c:f>
              <c:numCache>
                <c:formatCode>General</c:formatCode>
                <c:ptCount val="21"/>
                <c:pt idx="10">
                  <c:v>0.42799999999999999</c:v>
                </c:pt>
                <c:pt idx="11">
                  <c:v>0.46400000000000002</c:v>
                </c:pt>
                <c:pt idx="12">
                  <c:v>0.41</c:v>
                </c:pt>
                <c:pt idx="13">
                  <c:v>0.33900000000000002</c:v>
                </c:pt>
                <c:pt idx="14">
                  <c:v>0.254</c:v>
                </c:pt>
                <c:pt idx="15">
                  <c:v>0.30599999999999999</c:v>
                </c:pt>
                <c:pt idx="16">
                  <c:v>0.245</c:v>
                </c:pt>
                <c:pt idx="17">
                  <c:v>0.28199999999999997</c:v>
                </c:pt>
                <c:pt idx="18">
                  <c:v>0.31</c:v>
                </c:pt>
                <c:pt idx="19">
                  <c:v>0.311</c:v>
                </c:pt>
                <c:pt idx="20">
                  <c:v>0.35199999999999998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B2-4BE2-9D41-CD82FAA79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2871088"/>
        <c:axId val="472874696"/>
      </c:scatterChart>
      <c:scatterChart>
        <c:scatterStyle val="lineMarker"/>
        <c:varyColors val="0"/>
        <c:ser>
          <c:idx val="0"/>
          <c:order val="1"/>
          <c:spPr>
            <a:ln w="190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Hoja1!$B$3:$B$23</c:f>
              <c:numCache>
                <c:formatCode>General</c:formatCode>
                <c:ptCount val="21"/>
                <c:pt idx="0">
                  <c:v>1977</c:v>
                </c:pt>
                <c:pt idx="1">
                  <c:v>1978</c:v>
                </c:pt>
                <c:pt idx="2">
                  <c:v>1979</c:v>
                </c:pt>
                <c:pt idx="3">
                  <c:v>1980</c:v>
                </c:pt>
                <c:pt idx="4">
                  <c:v>1981</c:v>
                </c:pt>
                <c:pt idx="5">
                  <c:v>1982</c:v>
                </c:pt>
                <c:pt idx="6">
                  <c:v>1983</c:v>
                </c:pt>
                <c:pt idx="7">
                  <c:v>1984</c:v>
                </c:pt>
                <c:pt idx="8">
                  <c:v>1985</c:v>
                </c:pt>
                <c:pt idx="9">
                  <c:v>1986</c:v>
                </c:pt>
                <c:pt idx="10">
                  <c:v>1987</c:v>
                </c:pt>
                <c:pt idx="11">
                  <c:v>1988</c:v>
                </c:pt>
                <c:pt idx="12">
                  <c:v>1989</c:v>
                </c:pt>
                <c:pt idx="13">
                  <c:v>1990</c:v>
                </c:pt>
                <c:pt idx="14">
                  <c:v>1991</c:v>
                </c:pt>
                <c:pt idx="15">
                  <c:v>1992</c:v>
                </c:pt>
                <c:pt idx="16">
                  <c:v>1993</c:v>
                </c:pt>
                <c:pt idx="17">
                  <c:v>1994</c:v>
                </c:pt>
                <c:pt idx="18">
                  <c:v>1995</c:v>
                </c:pt>
                <c:pt idx="19">
                  <c:v>1996</c:v>
                </c:pt>
                <c:pt idx="20">
                  <c:v>1997</c:v>
                </c:pt>
              </c:numCache>
            </c:numRef>
          </c:xVal>
          <c:yVal>
            <c:numRef>
              <c:f>Hoja1!$J$3:$J$23</c:f>
              <c:numCache>
                <c:formatCode>General</c:formatCode>
                <c:ptCount val="21"/>
                <c:pt idx="0">
                  <c:v>1.1749700000000001</c:v>
                </c:pt>
                <c:pt idx="1">
                  <c:v>1.16577</c:v>
                </c:pt>
                <c:pt idx="2">
                  <c:v>1.03471</c:v>
                </c:pt>
                <c:pt idx="3">
                  <c:v>0.918709</c:v>
                </c:pt>
                <c:pt idx="4">
                  <c:v>0.84606999999999999</c:v>
                </c:pt>
                <c:pt idx="5">
                  <c:v>0.77022199999999996</c:v>
                </c:pt>
                <c:pt idx="6">
                  <c:v>0.69006500000000004</c:v>
                </c:pt>
                <c:pt idx="7">
                  <c:v>0.64547500000000002</c:v>
                </c:pt>
                <c:pt idx="8">
                  <c:v>0.62348400000000004</c:v>
                </c:pt>
                <c:pt idx="9">
                  <c:v>0.60708200000000001</c:v>
                </c:pt>
                <c:pt idx="10">
                  <c:v>0.55892600000000003</c:v>
                </c:pt>
                <c:pt idx="11">
                  <c:v>0.49384600000000001</c:v>
                </c:pt>
                <c:pt idx="12">
                  <c:v>0.417078</c:v>
                </c:pt>
                <c:pt idx="13">
                  <c:v>0.33683400000000002</c:v>
                </c:pt>
                <c:pt idx="14">
                  <c:v>0.25602399999999997</c:v>
                </c:pt>
                <c:pt idx="15">
                  <c:v>0.25178600000000001</c:v>
                </c:pt>
                <c:pt idx="16">
                  <c:v>0.229988</c:v>
                </c:pt>
                <c:pt idx="17">
                  <c:v>0.29974499999999998</c:v>
                </c:pt>
                <c:pt idx="18">
                  <c:v>0.29853400000000002</c:v>
                </c:pt>
                <c:pt idx="19">
                  <c:v>0.291493</c:v>
                </c:pt>
                <c:pt idx="20">
                  <c:v>0.33543699999999999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B2-4BE2-9D41-CD82FAA79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326008"/>
        <c:axId val="659325680"/>
      </c:scatterChart>
      <c:valAx>
        <c:axId val="472871088"/>
        <c:scaling>
          <c:orientation val="minMax"/>
          <c:max val="1997"/>
          <c:min val="198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72874696"/>
        <c:crosses val="autoZero"/>
        <c:crossBetween val="midCat"/>
      </c:valAx>
      <c:valAx>
        <c:axId val="47287469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Indice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72871088"/>
        <c:crosses val="autoZero"/>
        <c:crossBetween val="midCat"/>
      </c:valAx>
      <c:valAx>
        <c:axId val="659325680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659326008"/>
        <c:crosses val="max"/>
        <c:crossBetween val="midCat"/>
      </c:valAx>
      <c:valAx>
        <c:axId val="6593260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9325680"/>
        <c:crosses val="autoZero"/>
        <c:crossBetween val="midCat"/>
      </c:valAx>
    </c:plotArea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s-C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b="0"/>
              <a:t>Palangre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0485860491396909"/>
          <c:y val="7.6551724137931029E-2"/>
          <c:w val="0.83692380249343834"/>
          <c:h val="0.8167895737170785"/>
        </c:manualLayout>
      </c:layout>
      <c:scatterChart>
        <c:scatterStyle val="smoothMarker"/>
        <c:varyColors val="0"/>
        <c:ser>
          <c:idx val="1"/>
          <c:order val="0"/>
          <c:spPr>
            <a:ln w="19050">
              <a:noFill/>
            </a:ln>
          </c:spPr>
          <c:marker>
            <c:symbol val="circle"/>
            <c:size val="3"/>
            <c:spPr>
              <a:solidFill>
                <a:srgbClr val="002060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Hoja1!$B$24:$B$45</c:f>
              <c:numCache>
                <c:formatCode>General</c:formatCode>
                <c:ptCount val="22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  <c:pt idx="15">
                  <c:v>2013</c:v>
                </c:pt>
                <c:pt idx="16">
                  <c:v>2014</c:v>
                </c:pt>
                <c:pt idx="17">
                  <c:v>2015</c:v>
                </c:pt>
                <c:pt idx="18">
                  <c:v>2016</c:v>
                </c:pt>
                <c:pt idx="19">
                  <c:v>2017</c:v>
                </c:pt>
                <c:pt idx="20">
                  <c:v>2018</c:v>
                </c:pt>
                <c:pt idx="21">
                  <c:v>2019</c:v>
                </c:pt>
              </c:numCache>
            </c:numRef>
          </c:xVal>
          <c:yVal>
            <c:numRef>
              <c:f>Hoja1!$I$24:$I$45</c:f>
              <c:numCache>
                <c:formatCode>General</c:formatCode>
                <c:ptCount val="22"/>
                <c:pt idx="0">
                  <c:v>1</c:v>
                </c:pt>
                <c:pt idx="1">
                  <c:v>0.98271799999999998</c:v>
                </c:pt>
                <c:pt idx="2">
                  <c:v>0.95972400000000002</c:v>
                </c:pt>
                <c:pt idx="3">
                  <c:v>0.94632899999999998</c:v>
                </c:pt>
                <c:pt idx="4">
                  <c:v>0.86502400000000002</c:v>
                </c:pt>
                <c:pt idx="5">
                  <c:v>0.78015900000000005</c:v>
                </c:pt>
                <c:pt idx="6">
                  <c:v>0.63466800000000001</c:v>
                </c:pt>
                <c:pt idx="7">
                  <c:v>0.56675699999999996</c:v>
                </c:pt>
                <c:pt idx="8">
                  <c:v>0.57799599999999995</c:v>
                </c:pt>
                <c:pt idx="9">
                  <c:v>0.55262800000000001</c:v>
                </c:pt>
                <c:pt idx="10">
                  <c:v>0.60940899999999998</c:v>
                </c:pt>
                <c:pt idx="11">
                  <c:v>0.54891500000000004</c:v>
                </c:pt>
                <c:pt idx="12">
                  <c:v>0.56242899999999996</c:v>
                </c:pt>
                <c:pt idx="13">
                  <c:v>0.595217</c:v>
                </c:pt>
                <c:pt idx="14">
                  <c:v>0.64466699999999999</c:v>
                </c:pt>
                <c:pt idx="15">
                  <c:v>0.51991600000000004</c:v>
                </c:pt>
                <c:pt idx="16">
                  <c:v>0.66391999999999995</c:v>
                </c:pt>
                <c:pt idx="17">
                  <c:v>0.75746800000000003</c:v>
                </c:pt>
                <c:pt idx="18">
                  <c:v>0.58396099999999995</c:v>
                </c:pt>
                <c:pt idx="19">
                  <c:v>0.45978999999999998</c:v>
                </c:pt>
                <c:pt idx="20">
                  <c:v>0.36941200000000002</c:v>
                </c:pt>
                <c:pt idx="21">
                  <c:v>0.38131999999999999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803-46D7-9439-6BD031BEAAF6}"/>
            </c:ext>
          </c:extLst>
        </c:ser>
        <c:ser>
          <c:idx val="5"/>
          <c:order val="1"/>
          <c:spPr>
            <a:ln w="190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Hoja1!$B$24:$B$37</c:f>
              <c:numCache>
                <c:formatCode>General</c:formatCode>
                <c:ptCount val="14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</c:numCache>
            </c:numRef>
          </c:xVal>
          <c:yVal>
            <c:numRef>
              <c:f>Hoja1!$J$24:$J$37</c:f>
              <c:numCache>
                <c:formatCode>General</c:formatCode>
                <c:ptCount val="14"/>
                <c:pt idx="0">
                  <c:v>0.788632</c:v>
                </c:pt>
                <c:pt idx="1">
                  <c:v>0.75851599999999997</c:v>
                </c:pt>
                <c:pt idx="2">
                  <c:v>0.719032</c:v>
                </c:pt>
                <c:pt idx="3">
                  <c:v>0.78501799999999999</c:v>
                </c:pt>
                <c:pt idx="4">
                  <c:v>0.76244400000000001</c:v>
                </c:pt>
                <c:pt idx="5">
                  <c:v>0.70691700000000002</c:v>
                </c:pt>
                <c:pt idx="6">
                  <c:v>0.69241699999999995</c:v>
                </c:pt>
                <c:pt idx="7">
                  <c:v>0.74199999999999999</c:v>
                </c:pt>
                <c:pt idx="8">
                  <c:v>0.64112199999999997</c:v>
                </c:pt>
                <c:pt idx="9">
                  <c:v>0.65367200000000003</c:v>
                </c:pt>
                <c:pt idx="10">
                  <c:v>0.67867999999999995</c:v>
                </c:pt>
                <c:pt idx="11">
                  <c:v>0.65336799999999995</c:v>
                </c:pt>
                <c:pt idx="12">
                  <c:v>0.635293</c:v>
                </c:pt>
                <c:pt idx="13">
                  <c:v>0.70206199999999996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803-46D7-9439-6BD031BEAAF6}"/>
            </c:ext>
          </c:extLst>
        </c:ser>
        <c:ser>
          <c:idx val="3"/>
          <c:order val="2"/>
          <c:spPr>
            <a:ln w="190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Hoja1!$B$38:$B$45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xVal>
          <c:yVal>
            <c:numRef>
              <c:f>Hoja1!$J$38:$J$45</c:f>
              <c:numCache>
                <c:formatCode>General</c:formatCode>
                <c:ptCount val="8"/>
                <c:pt idx="0">
                  <c:v>0.48842400000000002</c:v>
                </c:pt>
                <c:pt idx="1">
                  <c:v>0.48642999999999997</c:v>
                </c:pt>
                <c:pt idx="2">
                  <c:v>0.52493800000000002</c:v>
                </c:pt>
                <c:pt idx="3">
                  <c:v>0.565446</c:v>
                </c:pt>
                <c:pt idx="4">
                  <c:v>0.54842400000000002</c:v>
                </c:pt>
                <c:pt idx="5">
                  <c:v>0.56503099999999995</c:v>
                </c:pt>
                <c:pt idx="6">
                  <c:v>0.55056799999999995</c:v>
                </c:pt>
                <c:pt idx="7">
                  <c:v>0.52987799999999996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803-46D7-9439-6BD031BEAA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2871088"/>
        <c:axId val="472874696"/>
      </c:scatterChart>
      <c:valAx>
        <c:axId val="472871088"/>
        <c:scaling>
          <c:orientation val="minMax"/>
          <c:max val="2020"/>
          <c:min val="1998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72874696"/>
        <c:crosses val="autoZero"/>
        <c:crossBetween val="midCat"/>
      </c:valAx>
      <c:valAx>
        <c:axId val="472874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7287108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s-C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b="0"/>
              <a:t>Artesanal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6067440448333986"/>
          <c:y val="9.0344827586206891E-2"/>
          <c:w val="0.78110787485958288"/>
          <c:h val="0.70640315041635293"/>
        </c:manualLayout>
      </c:layout>
      <c:scatterChart>
        <c:scatterStyle val="lineMarker"/>
        <c:varyColors val="0"/>
        <c:ser>
          <c:idx val="1"/>
          <c:order val="0"/>
          <c:spPr>
            <a:ln w="190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Hoja1!$B$3:$B$45</c:f>
              <c:numCache>
                <c:formatCode>General</c:formatCode>
                <c:ptCount val="43"/>
                <c:pt idx="0">
                  <c:v>1977</c:v>
                </c:pt>
                <c:pt idx="1">
                  <c:v>1978</c:v>
                </c:pt>
                <c:pt idx="2">
                  <c:v>1979</c:v>
                </c:pt>
                <c:pt idx="3">
                  <c:v>1980</c:v>
                </c:pt>
                <c:pt idx="4">
                  <c:v>1981</c:v>
                </c:pt>
                <c:pt idx="5">
                  <c:v>1982</c:v>
                </c:pt>
                <c:pt idx="6">
                  <c:v>1983</c:v>
                </c:pt>
                <c:pt idx="7">
                  <c:v>1984</c:v>
                </c:pt>
                <c:pt idx="8">
                  <c:v>1985</c:v>
                </c:pt>
                <c:pt idx="9">
                  <c:v>1986</c:v>
                </c:pt>
                <c:pt idx="10">
                  <c:v>1987</c:v>
                </c:pt>
                <c:pt idx="11">
                  <c:v>1988</c:v>
                </c:pt>
                <c:pt idx="12">
                  <c:v>1989</c:v>
                </c:pt>
                <c:pt idx="13">
                  <c:v>1990</c:v>
                </c:pt>
                <c:pt idx="14">
                  <c:v>1991</c:v>
                </c:pt>
                <c:pt idx="15">
                  <c:v>1992</c:v>
                </c:pt>
                <c:pt idx="16">
                  <c:v>1993</c:v>
                </c:pt>
                <c:pt idx="17">
                  <c:v>1994</c:v>
                </c:pt>
                <c:pt idx="18">
                  <c:v>1995</c:v>
                </c:pt>
                <c:pt idx="19">
                  <c:v>1996</c:v>
                </c:pt>
                <c:pt idx="20">
                  <c:v>1997</c:v>
                </c:pt>
                <c:pt idx="21">
                  <c:v>1998</c:v>
                </c:pt>
                <c:pt idx="22">
                  <c:v>1999</c:v>
                </c:pt>
                <c:pt idx="23">
                  <c:v>2000</c:v>
                </c:pt>
                <c:pt idx="24">
                  <c:v>2001</c:v>
                </c:pt>
                <c:pt idx="25">
                  <c:v>2002</c:v>
                </c:pt>
                <c:pt idx="26">
                  <c:v>2003</c:v>
                </c:pt>
                <c:pt idx="27">
                  <c:v>2004</c:v>
                </c:pt>
                <c:pt idx="28">
                  <c:v>2005</c:v>
                </c:pt>
                <c:pt idx="29">
                  <c:v>2006</c:v>
                </c:pt>
                <c:pt idx="30">
                  <c:v>2007</c:v>
                </c:pt>
                <c:pt idx="31">
                  <c:v>2008</c:v>
                </c:pt>
                <c:pt idx="32">
                  <c:v>2009</c:v>
                </c:pt>
                <c:pt idx="33">
                  <c:v>2010</c:v>
                </c:pt>
                <c:pt idx="34">
                  <c:v>2011</c:v>
                </c:pt>
                <c:pt idx="35">
                  <c:v>2012</c:v>
                </c:pt>
                <c:pt idx="36">
                  <c:v>2013</c:v>
                </c:pt>
                <c:pt idx="37">
                  <c:v>2014</c:v>
                </c:pt>
                <c:pt idx="38">
                  <c:v>2015</c:v>
                </c:pt>
                <c:pt idx="39">
                  <c:v>2016</c:v>
                </c:pt>
                <c:pt idx="40">
                  <c:v>2017</c:v>
                </c:pt>
                <c:pt idx="41">
                  <c:v>2018</c:v>
                </c:pt>
                <c:pt idx="42">
                  <c:v>2019</c:v>
                </c:pt>
              </c:numCache>
            </c:numRef>
          </c:xVal>
          <c:yVal>
            <c:numRef>
              <c:f>Hoja1!$M$3:$M$45</c:f>
              <c:numCache>
                <c:formatCode>General</c:formatCode>
                <c:ptCount val="43"/>
                <c:pt idx="0">
                  <c:v>0.94134799999999996</c:v>
                </c:pt>
                <c:pt idx="1">
                  <c:v>0.93787299999999996</c:v>
                </c:pt>
                <c:pt idx="2">
                  <c:v>0.88622199999999995</c:v>
                </c:pt>
                <c:pt idx="3">
                  <c:v>0.83772199999999997</c:v>
                </c:pt>
                <c:pt idx="4">
                  <c:v>0.80828199999999994</c:v>
                </c:pt>
                <c:pt idx="5">
                  <c:v>0.77852600000000005</c:v>
                </c:pt>
                <c:pt idx="6">
                  <c:v>0.74555499999999997</c:v>
                </c:pt>
                <c:pt idx="7">
                  <c:v>0.72753199999999996</c:v>
                </c:pt>
                <c:pt idx="8">
                  <c:v>0.71638999999999997</c:v>
                </c:pt>
                <c:pt idx="9">
                  <c:v>0.70479199999999997</c:v>
                </c:pt>
                <c:pt idx="10">
                  <c:v>0.66521699999999995</c:v>
                </c:pt>
                <c:pt idx="11">
                  <c:v>0.60703200000000002</c:v>
                </c:pt>
                <c:pt idx="12">
                  <c:v>0.55034000000000005</c:v>
                </c:pt>
                <c:pt idx="13">
                  <c:v>0.49662499999999998</c:v>
                </c:pt>
                <c:pt idx="14">
                  <c:v>0.46140999999999999</c:v>
                </c:pt>
                <c:pt idx="15">
                  <c:v>0.43468600000000002</c:v>
                </c:pt>
                <c:pt idx="16">
                  <c:v>0.417769</c:v>
                </c:pt>
                <c:pt idx="17">
                  <c:v>0.42327399999999998</c:v>
                </c:pt>
                <c:pt idx="18">
                  <c:v>0.42830499999999999</c:v>
                </c:pt>
                <c:pt idx="19">
                  <c:v>0.46964099999999998</c:v>
                </c:pt>
                <c:pt idx="20">
                  <c:v>0.409804</c:v>
                </c:pt>
                <c:pt idx="21">
                  <c:v>0.37726999999999999</c:v>
                </c:pt>
                <c:pt idx="22">
                  <c:v>0.39665600000000001</c:v>
                </c:pt>
                <c:pt idx="23">
                  <c:v>0.38763799999999998</c:v>
                </c:pt>
                <c:pt idx="24">
                  <c:v>0.38842900000000002</c:v>
                </c:pt>
                <c:pt idx="25">
                  <c:v>0.371836</c:v>
                </c:pt>
                <c:pt idx="26">
                  <c:v>0.38899600000000001</c:v>
                </c:pt>
                <c:pt idx="27">
                  <c:v>0.41157700000000003</c:v>
                </c:pt>
                <c:pt idx="28">
                  <c:v>0.40071600000000002</c:v>
                </c:pt>
                <c:pt idx="29">
                  <c:v>0.37217800000000001</c:v>
                </c:pt>
                <c:pt idx="30">
                  <c:v>0.35456399999999999</c:v>
                </c:pt>
                <c:pt idx="31">
                  <c:v>0.36373800000000001</c:v>
                </c:pt>
                <c:pt idx="32">
                  <c:v>0.36749300000000001</c:v>
                </c:pt>
                <c:pt idx="33">
                  <c:v>0.33738099999999999</c:v>
                </c:pt>
                <c:pt idx="34">
                  <c:v>0.36968499999999999</c:v>
                </c:pt>
                <c:pt idx="35">
                  <c:v>0.35952400000000001</c:v>
                </c:pt>
                <c:pt idx="36">
                  <c:v>0.360348</c:v>
                </c:pt>
                <c:pt idx="37">
                  <c:v>0.32819599999999999</c:v>
                </c:pt>
                <c:pt idx="38">
                  <c:v>0.365448</c:v>
                </c:pt>
                <c:pt idx="39">
                  <c:v>0.35339599999999999</c:v>
                </c:pt>
                <c:pt idx="40">
                  <c:v>0.34003699999999998</c:v>
                </c:pt>
                <c:pt idx="41">
                  <c:v>0.32424500000000001</c:v>
                </c:pt>
                <c:pt idx="42">
                  <c:v>0.309278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7F-4F70-A60D-A93B74867C15}"/>
            </c:ext>
          </c:extLst>
        </c:ser>
        <c:ser>
          <c:idx val="0"/>
          <c:order val="1"/>
          <c:spPr>
            <a:ln w="19050">
              <a:noFill/>
            </a:ln>
          </c:spPr>
          <c:marker>
            <c:symbol val="circle"/>
            <c:size val="3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Hoja1!$B$26:$B$45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xVal>
          <c:yVal>
            <c:numRef>
              <c:f>Hoja1!$L$26:$L$45</c:f>
              <c:numCache>
                <c:formatCode>General</c:formatCode>
                <c:ptCount val="20"/>
                <c:pt idx="0">
                  <c:v>0.503</c:v>
                </c:pt>
                <c:pt idx="1">
                  <c:v>1</c:v>
                </c:pt>
                <c:pt idx="2">
                  <c:v>0.97299999999999998</c:v>
                </c:pt>
                <c:pt idx="3">
                  <c:v>0.81399999999999995</c:v>
                </c:pt>
                <c:pt idx="4">
                  <c:v>0.70899999999999996</c:v>
                </c:pt>
                <c:pt idx="5">
                  <c:v>0.52100000000000002</c:v>
                </c:pt>
                <c:pt idx="6">
                  <c:v>0.45200000000000001</c:v>
                </c:pt>
                <c:pt idx="7">
                  <c:v>0.41499999999999998</c:v>
                </c:pt>
                <c:pt idx="8">
                  <c:v>0.55700000000000005</c:v>
                </c:pt>
                <c:pt idx="9">
                  <c:v>0.52200000000000002</c:v>
                </c:pt>
                <c:pt idx="10">
                  <c:v>0.31900000000000001</c:v>
                </c:pt>
                <c:pt idx="11">
                  <c:v>0.314</c:v>
                </c:pt>
                <c:pt idx="12">
                  <c:v>0.27900000000000003</c:v>
                </c:pt>
                <c:pt idx="13">
                  <c:v>0.26200000000000001</c:v>
                </c:pt>
                <c:pt idx="14">
                  <c:v>0.29199999999999998</c:v>
                </c:pt>
                <c:pt idx="15">
                  <c:v>0.28199999999999997</c:v>
                </c:pt>
                <c:pt idx="16">
                  <c:v>0.221</c:v>
                </c:pt>
                <c:pt idx="17">
                  <c:v>0.23300000000000001</c:v>
                </c:pt>
                <c:pt idx="18">
                  <c:v>0.221</c:v>
                </c:pt>
                <c:pt idx="19">
                  <c:v>0.23100000000000001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A7F-4F70-A60D-A93B74867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2871088"/>
        <c:axId val="472874696"/>
      </c:scatterChart>
      <c:valAx>
        <c:axId val="472871088"/>
        <c:scaling>
          <c:orientation val="minMax"/>
          <c:max val="2020"/>
          <c:min val="1997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Años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72874696"/>
        <c:crosses val="autoZero"/>
        <c:crossBetween val="midCat"/>
      </c:valAx>
      <c:valAx>
        <c:axId val="472874696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Indice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72871088"/>
        <c:crosses val="autoZero"/>
        <c:crossBetween val="midCat"/>
      </c:valAx>
    </c:plotArea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s-C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b="0"/>
              <a:t>Crucero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3949402158063576"/>
          <c:y val="9.0344827586206891E-2"/>
          <c:w val="0.80228838582677153"/>
          <c:h val="0.71021024518976306"/>
        </c:manualLayout>
      </c:layout>
      <c:scatterChart>
        <c:scatterStyle val="lineMarker"/>
        <c:varyColors val="0"/>
        <c:ser>
          <c:idx val="0"/>
          <c:order val="0"/>
          <c:spPr>
            <a:ln w="190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Hoja1!$B$3:$B$45</c:f>
              <c:numCache>
                <c:formatCode>General</c:formatCode>
                <c:ptCount val="43"/>
                <c:pt idx="0">
                  <c:v>1977</c:v>
                </c:pt>
                <c:pt idx="1">
                  <c:v>1978</c:v>
                </c:pt>
                <c:pt idx="2">
                  <c:v>1979</c:v>
                </c:pt>
                <c:pt idx="3">
                  <c:v>1980</c:v>
                </c:pt>
                <c:pt idx="4">
                  <c:v>1981</c:v>
                </c:pt>
                <c:pt idx="5">
                  <c:v>1982</c:v>
                </c:pt>
                <c:pt idx="6">
                  <c:v>1983</c:v>
                </c:pt>
                <c:pt idx="7">
                  <c:v>1984</c:v>
                </c:pt>
                <c:pt idx="8">
                  <c:v>1985</c:v>
                </c:pt>
                <c:pt idx="9">
                  <c:v>1986</c:v>
                </c:pt>
                <c:pt idx="10">
                  <c:v>1987</c:v>
                </c:pt>
                <c:pt idx="11">
                  <c:v>1988</c:v>
                </c:pt>
                <c:pt idx="12">
                  <c:v>1989</c:v>
                </c:pt>
                <c:pt idx="13">
                  <c:v>1990</c:v>
                </c:pt>
                <c:pt idx="14">
                  <c:v>1991</c:v>
                </c:pt>
                <c:pt idx="15">
                  <c:v>1992</c:v>
                </c:pt>
                <c:pt idx="16">
                  <c:v>1993</c:v>
                </c:pt>
                <c:pt idx="17">
                  <c:v>1994</c:v>
                </c:pt>
                <c:pt idx="18">
                  <c:v>1995</c:v>
                </c:pt>
                <c:pt idx="19">
                  <c:v>1996</c:v>
                </c:pt>
                <c:pt idx="20">
                  <c:v>1997</c:v>
                </c:pt>
                <c:pt idx="21">
                  <c:v>1998</c:v>
                </c:pt>
                <c:pt idx="22">
                  <c:v>1999</c:v>
                </c:pt>
                <c:pt idx="23">
                  <c:v>2000</c:v>
                </c:pt>
                <c:pt idx="24">
                  <c:v>2001</c:v>
                </c:pt>
                <c:pt idx="25">
                  <c:v>2002</c:v>
                </c:pt>
                <c:pt idx="26">
                  <c:v>2003</c:v>
                </c:pt>
                <c:pt idx="27">
                  <c:v>2004</c:v>
                </c:pt>
                <c:pt idx="28">
                  <c:v>2005</c:v>
                </c:pt>
                <c:pt idx="29">
                  <c:v>2006</c:v>
                </c:pt>
                <c:pt idx="30">
                  <c:v>2007</c:v>
                </c:pt>
                <c:pt idx="31">
                  <c:v>2008</c:v>
                </c:pt>
                <c:pt idx="32">
                  <c:v>2009</c:v>
                </c:pt>
                <c:pt idx="33">
                  <c:v>2010</c:v>
                </c:pt>
                <c:pt idx="34">
                  <c:v>2011</c:v>
                </c:pt>
                <c:pt idx="35">
                  <c:v>2012</c:v>
                </c:pt>
                <c:pt idx="36">
                  <c:v>2013</c:v>
                </c:pt>
                <c:pt idx="37">
                  <c:v>2014</c:v>
                </c:pt>
                <c:pt idx="38">
                  <c:v>2015</c:v>
                </c:pt>
                <c:pt idx="39">
                  <c:v>2016</c:v>
                </c:pt>
                <c:pt idx="40">
                  <c:v>2017</c:v>
                </c:pt>
                <c:pt idx="41">
                  <c:v>2018</c:v>
                </c:pt>
                <c:pt idx="42">
                  <c:v>2019</c:v>
                </c:pt>
              </c:numCache>
            </c:numRef>
          </c:xVal>
          <c:yVal>
            <c:numRef>
              <c:f>Hoja1!$D$3:$D$45</c:f>
              <c:numCache>
                <c:formatCode>General</c:formatCode>
                <c:ptCount val="43"/>
                <c:pt idx="0">
                  <c:v>283503</c:v>
                </c:pt>
                <c:pt idx="1">
                  <c:v>280837</c:v>
                </c:pt>
                <c:pt idx="2">
                  <c:v>243441</c:v>
                </c:pt>
                <c:pt idx="3">
                  <c:v>211141</c:v>
                </c:pt>
                <c:pt idx="4">
                  <c:v>190584</c:v>
                </c:pt>
                <c:pt idx="5">
                  <c:v>168893</c:v>
                </c:pt>
                <c:pt idx="6">
                  <c:v>146228</c:v>
                </c:pt>
                <c:pt idx="7">
                  <c:v>133658</c:v>
                </c:pt>
                <c:pt idx="8">
                  <c:v>126913</c:v>
                </c:pt>
                <c:pt idx="9">
                  <c:v>122915</c:v>
                </c:pt>
                <c:pt idx="10">
                  <c:v>111231</c:v>
                </c:pt>
                <c:pt idx="11">
                  <c:v>97737</c:v>
                </c:pt>
                <c:pt idx="12">
                  <c:v>80282.8</c:v>
                </c:pt>
                <c:pt idx="13">
                  <c:v>67721.3</c:v>
                </c:pt>
                <c:pt idx="14">
                  <c:v>59090.6</c:v>
                </c:pt>
                <c:pt idx="15">
                  <c:v>51266.3</c:v>
                </c:pt>
                <c:pt idx="16">
                  <c:v>45516</c:v>
                </c:pt>
                <c:pt idx="17">
                  <c:v>44898.1</c:v>
                </c:pt>
                <c:pt idx="18">
                  <c:v>46457.8</c:v>
                </c:pt>
                <c:pt idx="19">
                  <c:v>47625.9</c:v>
                </c:pt>
                <c:pt idx="20">
                  <c:v>49720.2</c:v>
                </c:pt>
                <c:pt idx="21">
                  <c:v>51482.2</c:v>
                </c:pt>
                <c:pt idx="22">
                  <c:v>52144.4</c:v>
                </c:pt>
                <c:pt idx="23">
                  <c:v>51372.9</c:v>
                </c:pt>
                <c:pt idx="24">
                  <c:v>52126.8</c:v>
                </c:pt>
                <c:pt idx="25">
                  <c:v>53981</c:v>
                </c:pt>
                <c:pt idx="26">
                  <c:v>49865</c:v>
                </c:pt>
                <c:pt idx="27">
                  <c:v>54630.5</c:v>
                </c:pt>
                <c:pt idx="28">
                  <c:v>53317.599999999999</c:v>
                </c:pt>
                <c:pt idx="29">
                  <c:v>47015.6</c:v>
                </c:pt>
                <c:pt idx="30">
                  <c:v>42094.1</c:v>
                </c:pt>
                <c:pt idx="31">
                  <c:v>40562.800000000003</c:v>
                </c:pt>
                <c:pt idx="32">
                  <c:v>41234.300000000003</c:v>
                </c:pt>
                <c:pt idx="33">
                  <c:v>35772.699999999997</c:v>
                </c:pt>
                <c:pt idx="34">
                  <c:v>39168.5</c:v>
                </c:pt>
                <c:pt idx="35">
                  <c:v>37744.699999999997</c:v>
                </c:pt>
                <c:pt idx="36">
                  <c:v>42052.800000000003</c:v>
                </c:pt>
                <c:pt idx="37">
                  <c:v>44516.2</c:v>
                </c:pt>
                <c:pt idx="38">
                  <c:v>49782.5</c:v>
                </c:pt>
                <c:pt idx="39">
                  <c:v>54482.6</c:v>
                </c:pt>
                <c:pt idx="40">
                  <c:v>55084.1</c:v>
                </c:pt>
                <c:pt idx="41">
                  <c:v>56606.8</c:v>
                </c:pt>
                <c:pt idx="42">
                  <c:v>50293.599999999999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05-4091-B5C0-5C2074667E86}"/>
            </c:ext>
          </c:extLst>
        </c:ser>
        <c:ser>
          <c:idx val="1"/>
          <c:order val="1"/>
          <c:spPr>
            <a:ln w="19050">
              <a:noFill/>
            </a:ln>
          </c:spPr>
          <c:marker>
            <c:symbol val="circle"/>
            <c:size val="3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xVal>
            <c:numRef>
              <c:f>Hoja1!$B$26:$B$45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xVal>
          <c:yVal>
            <c:numRef>
              <c:f>Hoja1!$C$26:$C$45</c:f>
              <c:numCache>
                <c:formatCode>General</c:formatCode>
                <c:ptCount val="20"/>
                <c:pt idx="0">
                  <c:v>85080</c:v>
                </c:pt>
                <c:pt idx="1">
                  <c:v>74176</c:v>
                </c:pt>
                <c:pt idx="2">
                  <c:v>41481</c:v>
                </c:pt>
                <c:pt idx="3">
                  <c:v>64440</c:v>
                </c:pt>
                <c:pt idx="4">
                  <c:v>37378</c:v>
                </c:pt>
                <c:pt idx="5">
                  <c:v>27789</c:v>
                </c:pt>
                <c:pt idx="7">
                  <c:v>39316</c:v>
                </c:pt>
                <c:pt idx="8">
                  <c:v>39826</c:v>
                </c:pt>
                <c:pt idx="9">
                  <c:v>47715</c:v>
                </c:pt>
                <c:pt idx="10">
                  <c:v>32813</c:v>
                </c:pt>
                <c:pt idx="11">
                  <c:v>47363</c:v>
                </c:pt>
                <c:pt idx="12">
                  <c:v>44145</c:v>
                </c:pt>
                <c:pt idx="13">
                  <c:v>23371</c:v>
                </c:pt>
                <c:pt idx="14">
                  <c:v>39695</c:v>
                </c:pt>
                <c:pt idx="15">
                  <c:v>38640</c:v>
                </c:pt>
                <c:pt idx="16">
                  <c:v>44659</c:v>
                </c:pt>
                <c:pt idx="17">
                  <c:v>56729</c:v>
                </c:pt>
                <c:pt idx="18">
                  <c:v>115336</c:v>
                </c:pt>
                <c:pt idx="19">
                  <c:v>66172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205-4091-B5C0-5C2074667E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2871088"/>
        <c:axId val="472874696"/>
      </c:scatterChart>
      <c:valAx>
        <c:axId val="472871088"/>
        <c:scaling>
          <c:orientation val="minMax"/>
          <c:max val="2018"/>
          <c:min val="2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Años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72874696"/>
        <c:crosses val="autoZero"/>
        <c:crossBetween val="midCat"/>
        <c:majorUnit val="6"/>
      </c:valAx>
      <c:valAx>
        <c:axId val="472874696"/>
        <c:scaling>
          <c:orientation val="minMax"/>
          <c:max val="2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72871088"/>
        <c:crosses val="autoZero"/>
        <c:crossBetween val="midCat"/>
        <c:dispUnits>
          <c:builtInUnit val="thousands"/>
          <c:dispUnitsLbl>
            <c:layout>
              <c:manualLayout>
                <c:xMode val="edge"/>
                <c:yMode val="edge"/>
                <c:x val="7.1613444152814239E-3"/>
                <c:y val="0.34321839080459771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s-CL"/>
                    <a:t>Biomasa</a:t>
                  </a:r>
                  <a:r>
                    <a:rPr lang="es-CL" baseline="0"/>
                    <a:t> miles</a:t>
                  </a:r>
                  <a:endParaRPr lang="es-CL"/>
                </a:p>
              </c:rich>
            </c:tx>
          </c:dispUnitsLbl>
        </c:dispUnits>
      </c:valAx>
    </c:plotArea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s-CL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b="0"/>
              <a:t>Arrastre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631121807698161"/>
          <c:y val="9.4942528735632178E-2"/>
          <c:w val="0.77867026643144199"/>
          <c:h val="0.79839876911937713"/>
        </c:manualLayout>
      </c:layout>
      <c:scatterChart>
        <c:scatterStyle val="lineMarker"/>
        <c:varyColors val="0"/>
        <c:ser>
          <c:idx val="1"/>
          <c:order val="0"/>
          <c:spPr>
            <a:ln w="19050">
              <a:noFill/>
            </a:ln>
          </c:spPr>
          <c:marker>
            <c:symbol val="circle"/>
            <c:size val="3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xVal>
            <c:numRef>
              <c:f>Hoja1!$B$3:$B$23</c:f>
              <c:numCache>
                <c:formatCode>General</c:formatCode>
                <c:ptCount val="21"/>
                <c:pt idx="0">
                  <c:v>1977</c:v>
                </c:pt>
                <c:pt idx="1">
                  <c:v>1978</c:v>
                </c:pt>
                <c:pt idx="2">
                  <c:v>1979</c:v>
                </c:pt>
                <c:pt idx="3">
                  <c:v>1980</c:v>
                </c:pt>
                <c:pt idx="4">
                  <c:v>1981</c:v>
                </c:pt>
                <c:pt idx="5">
                  <c:v>1982</c:v>
                </c:pt>
                <c:pt idx="6">
                  <c:v>1983</c:v>
                </c:pt>
                <c:pt idx="7">
                  <c:v>1984</c:v>
                </c:pt>
                <c:pt idx="8">
                  <c:v>1985</c:v>
                </c:pt>
                <c:pt idx="9">
                  <c:v>1986</c:v>
                </c:pt>
                <c:pt idx="10">
                  <c:v>1987</c:v>
                </c:pt>
                <c:pt idx="11">
                  <c:v>1988</c:v>
                </c:pt>
                <c:pt idx="12">
                  <c:v>1989</c:v>
                </c:pt>
                <c:pt idx="13">
                  <c:v>1990</c:v>
                </c:pt>
                <c:pt idx="14">
                  <c:v>1991</c:v>
                </c:pt>
                <c:pt idx="15">
                  <c:v>1992</c:v>
                </c:pt>
                <c:pt idx="16">
                  <c:v>1993</c:v>
                </c:pt>
                <c:pt idx="17">
                  <c:v>1994</c:v>
                </c:pt>
                <c:pt idx="18">
                  <c:v>1995</c:v>
                </c:pt>
                <c:pt idx="19">
                  <c:v>1996</c:v>
                </c:pt>
                <c:pt idx="20">
                  <c:v>1997</c:v>
                </c:pt>
              </c:numCache>
            </c:numRef>
          </c:xVal>
          <c:yVal>
            <c:numRef>
              <c:f>Hoja1!$F$3:$F$23</c:f>
              <c:numCache>
                <c:formatCode>General</c:formatCode>
                <c:ptCount val="21"/>
                <c:pt idx="2">
                  <c:v>1957.62</c:v>
                </c:pt>
                <c:pt idx="3">
                  <c:v>1589.51</c:v>
                </c:pt>
                <c:pt idx="4">
                  <c:v>1197.82</c:v>
                </c:pt>
                <c:pt idx="5">
                  <c:v>1539.49</c:v>
                </c:pt>
                <c:pt idx="6">
                  <c:v>1093.3399999999999</c:v>
                </c:pt>
                <c:pt idx="7">
                  <c:v>966.46</c:v>
                </c:pt>
                <c:pt idx="8">
                  <c:v>931.17</c:v>
                </c:pt>
                <c:pt idx="9">
                  <c:v>900.13</c:v>
                </c:pt>
                <c:pt idx="10">
                  <c:v>970.8</c:v>
                </c:pt>
                <c:pt idx="11">
                  <c:v>823.32</c:v>
                </c:pt>
                <c:pt idx="12">
                  <c:v>675.27</c:v>
                </c:pt>
                <c:pt idx="13">
                  <c:v>568.47</c:v>
                </c:pt>
                <c:pt idx="14">
                  <c:v>648.36</c:v>
                </c:pt>
                <c:pt idx="15">
                  <c:v>630.41</c:v>
                </c:pt>
                <c:pt idx="16">
                  <c:v>400.44</c:v>
                </c:pt>
                <c:pt idx="17">
                  <c:v>513.42999999999995</c:v>
                </c:pt>
                <c:pt idx="18">
                  <c:v>518.28</c:v>
                </c:pt>
                <c:pt idx="19">
                  <c:v>646.35</c:v>
                </c:pt>
                <c:pt idx="20">
                  <c:v>749.15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5E-484B-A5C3-D8EFD575AE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2871088"/>
        <c:axId val="472874696"/>
      </c:scatterChart>
      <c:scatterChart>
        <c:scatterStyle val="lineMarker"/>
        <c:varyColors val="0"/>
        <c:ser>
          <c:idx val="0"/>
          <c:order val="1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Hoja1!$B$3:$B$23</c:f>
              <c:numCache>
                <c:formatCode>General</c:formatCode>
                <c:ptCount val="21"/>
                <c:pt idx="0">
                  <c:v>1977</c:v>
                </c:pt>
                <c:pt idx="1">
                  <c:v>1978</c:v>
                </c:pt>
                <c:pt idx="2">
                  <c:v>1979</c:v>
                </c:pt>
                <c:pt idx="3">
                  <c:v>1980</c:v>
                </c:pt>
                <c:pt idx="4">
                  <c:v>1981</c:v>
                </c:pt>
                <c:pt idx="5">
                  <c:v>1982</c:v>
                </c:pt>
                <c:pt idx="6">
                  <c:v>1983</c:v>
                </c:pt>
                <c:pt idx="7">
                  <c:v>1984</c:v>
                </c:pt>
                <c:pt idx="8">
                  <c:v>1985</c:v>
                </c:pt>
                <c:pt idx="9">
                  <c:v>1986</c:v>
                </c:pt>
                <c:pt idx="10">
                  <c:v>1987</c:v>
                </c:pt>
                <c:pt idx="11">
                  <c:v>1988</c:v>
                </c:pt>
                <c:pt idx="12">
                  <c:v>1989</c:v>
                </c:pt>
                <c:pt idx="13">
                  <c:v>1990</c:v>
                </c:pt>
                <c:pt idx="14">
                  <c:v>1991</c:v>
                </c:pt>
                <c:pt idx="15">
                  <c:v>1992</c:v>
                </c:pt>
                <c:pt idx="16">
                  <c:v>1993</c:v>
                </c:pt>
                <c:pt idx="17">
                  <c:v>1994</c:v>
                </c:pt>
                <c:pt idx="18">
                  <c:v>1995</c:v>
                </c:pt>
                <c:pt idx="19">
                  <c:v>1996</c:v>
                </c:pt>
                <c:pt idx="20">
                  <c:v>1997</c:v>
                </c:pt>
              </c:numCache>
            </c:numRef>
          </c:xVal>
          <c:yVal>
            <c:numRef>
              <c:f>Hoja1!$G$3:$G$23</c:f>
              <c:numCache>
                <c:formatCode>General</c:formatCode>
                <c:ptCount val="21"/>
                <c:pt idx="0">
                  <c:v>2211.02</c:v>
                </c:pt>
                <c:pt idx="1">
                  <c:v>2109.3000000000002</c:v>
                </c:pt>
                <c:pt idx="2">
                  <c:v>1872.82</c:v>
                </c:pt>
                <c:pt idx="3">
                  <c:v>1689.84</c:v>
                </c:pt>
                <c:pt idx="4">
                  <c:v>1554.53</c:v>
                </c:pt>
                <c:pt idx="5">
                  <c:v>1410.15</c:v>
                </c:pt>
                <c:pt idx="6">
                  <c:v>1085.1300000000001</c:v>
                </c:pt>
                <c:pt idx="7">
                  <c:v>1243.78</c:v>
                </c:pt>
                <c:pt idx="8">
                  <c:v>1141.97</c:v>
                </c:pt>
                <c:pt idx="9">
                  <c:v>1029.5899999999999</c:v>
                </c:pt>
                <c:pt idx="10">
                  <c:v>1012</c:v>
                </c:pt>
                <c:pt idx="11">
                  <c:v>898.86599999999999</c:v>
                </c:pt>
                <c:pt idx="12">
                  <c:v>722.18600000000004</c:v>
                </c:pt>
                <c:pt idx="13">
                  <c:v>604.654</c:v>
                </c:pt>
                <c:pt idx="14">
                  <c:v>480.78699999999998</c:v>
                </c:pt>
                <c:pt idx="15">
                  <c:v>426.72699999999998</c:v>
                </c:pt>
                <c:pt idx="16">
                  <c:v>400.93400000000003</c:v>
                </c:pt>
                <c:pt idx="17">
                  <c:v>458.38600000000002</c:v>
                </c:pt>
                <c:pt idx="18">
                  <c:v>602.28899999999999</c:v>
                </c:pt>
                <c:pt idx="19">
                  <c:v>559.71100000000001</c:v>
                </c:pt>
                <c:pt idx="20">
                  <c:v>591.58199999999999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5E-484B-A5C3-D8EFD575AE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326008"/>
        <c:axId val="659325680"/>
      </c:scatterChart>
      <c:valAx>
        <c:axId val="472871088"/>
        <c:scaling>
          <c:orientation val="minMax"/>
          <c:max val="1997"/>
          <c:min val="1977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72874696"/>
        <c:crosses val="autoZero"/>
        <c:crossBetween val="midCat"/>
      </c:valAx>
      <c:valAx>
        <c:axId val="47287469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Indice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72871088"/>
        <c:crosses val="autoZero"/>
        <c:crossBetween val="midCat"/>
      </c:valAx>
      <c:valAx>
        <c:axId val="659325680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659326008"/>
        <c:crosses val="max"/>
        <c:crossBetween val="midCat"/>
      </c:valAx>
      <c:valAx>
        <c:axId val="6593260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9325680"/>
        <c:crosses val="autoZero"/>
        <c:crossBetween val="midCat"/>
      </c:valAx>
    </c:plotArea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s-CL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solidFill>
                  <a:sysClr val="windowText" lastClr="000000"/>
                </a:solidFill>
                <a:effectLst/>
              </a:rPr>
              <a:t>Arrastre</a:t>
            </a:r>
            <a:endParaRPr lang="es-CL" sz="1200">
              <a:solidFill>
                <a:sysClr val="windowText" lastClr="000000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>
        <c:manualLayout>
          <c:layoutTarget val="inner"/>
          <c:xMode val="edge"/>
          <c:yMode val="edge"/>
          <c:x val="7.2886482939632541E-2"/>
          <c:y val="0.10694783573806883"/>
          <c:w val="0.87122462817147861"/>
          <c:h val="0.79006318438829981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Hoja1!$B$24:$B$45</c:f>
              <c:numCache>
                <c:formatCode>General</c:formatCode>
                <c:ptCount val="22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  <c:pt idx="15">
                  <c:v>2013</c:v>
                </c:pt>
                <c:pt idx="16">
                  <c:v>2014</c:v>
                </c:pt>
                <c:pt idx="17">
                  <c:v>2015</c:v>
                </c:pt>
                <c:pt idx="18">
                  <c:v>2016</c:v>
                </c:pt>
                <c:pt idx="19">
                  <c:v>2017</c:v>
                </c:pt>
                <c:pt idx="20">
                  <c:v>2018</c:v>
                </c:pt>
                <c:pt idx="21">
                  <c:v>2019</c:v>
                </c:pt>
              </c:numCache>
            </c:numRef>
          </c:xVal>
          <c:yVal>
            <c:numRef>
              <c:f>Hoja1!$F$24:$F$45</c:f>
              <c:numCache>
                <c:formatCode>General</c:formatCode>
                <c:ptCount val="22"/>
                <c:pt idx="0">
                  <c:v>0.365649</c:v>
                </c:pt>
                <c:pt idx="1">
                  <c:v>0.40580500000000003</c:v>
                </c:pt>
                <c:pt idx="2">
                  <c:v>0.57315400000000005</c:v>
                </c:pt>
                <c:pt idx="3">
                  <c:v>0.61004700000000001</c:v>
                </c:pt>
                <c:pt idx="4">
                  <c:v>0.80663700000000005</c:v>
                </c:pt>
                <c:pt idx="5">
                  <c:v>0.80848399999999998</c:v>
                </c:pt>
                <c:pt idx="6">
                  <c:v>0.76346099999999995</c:v>
                </c:pt>
                <c:pt idx="7">
                  <c:v>0.71295799999999998</c:v>
                </c:pt>
                <c:pt idx="8">
                  <c:v>0.72486700000000004</c:v>
                </c:pt>
                <c:pt idx="9">
                  <c:v>0.76250300000000004</c:v>
                </c:pt>
                <c:pt idx="10">
                  <c:v>0.90801399999999999</c:v>
                </c:pt>
                <c:pt idx="11">
                  <c:v>0.94343900000000003</c:v>
                </c:pt>
                <c:pt idx="12">
                  <c:v>0.89702400000000004</c:v>
                </c:pt>
                <c:pt idx="13">
                  <c:v>1</c:v>
                </c:pt>
                <c:pt idx="14">
                  <c:v>0.88008900000000001</c:v>
                </c:pt>
                <c:pt idx="15">
                  <c:v>0.99716700000000003</c:v>
                </c:pt>
                <c:pt idx="16">
                  <c:v>0.77399700000000005</c:v>
                </c:pt>
                <c:pt idx="17">
                  <c:v>0.97937200000000002</c:v>
                </c:pt>
                <c:pt idx="18">
                  <c:v>0.79562699999999997</c:v>
                </c:pt>
                <c:pt idx="19">
                  <c:v>0.55283700000000002</c:v>
                </c:pt>
                <c:pt idx="20">
                  <c:v>0.53394600000000003</c:v>
                </c:pt>
                <c:pt idx="21">
                  <c:v>0.46990399999999999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AF-437D-BA84-7720C78AA795}"/>
            </c:ext>
          </c:extLst>
        </c:ser>
        <c:ser>
          <c:idx val="1"/>
          <c:order val="1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Hoja1!$B$24:$B$27</c:f>
              <c:numCache>
                <c:formatCode>General</c:formatCode>
                <c:ptCount val="4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</c:numCache>
            </c:numRef>
          </c:xVal>
          <c:yVal>
            <c:numRef>
              <c:f>Hoja1!$G$24:$G$27</c:f>
              <c:numCache>
                <c:formatCode>General</c:formatCode>
                <c:ptCount val="4"/>
                <c:pt idx="0">
                  <c:v>0.47516900000000001</c:v>
                </c:pt>
                <c:pt idx="1">
                  <c:v>0.47168599999999999</c:v>
                </c:pt>
                <c:pt idx="2">
                  <c:v>0.46307799999999999</c:v>
                </c:pt>
                <c:pt idx="3">
                  <c:v>0.49987599999999999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0AF-437D-BA84-7720C78AA795}"/>
            </c:ext>
          </c:extLst>
        </c:ser>
        <c:ser>
          <c:idx val="2"/>
          <c:order val="2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Hoja1!$B$28:$B$37</c:f>
              <c:numCache>
                <c:formatCode>General</c:formatCode>
                <c:ptCount val="1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</c:numCache>
            </c:numRef>
          </c:xVal>
          <c:yVal>
            <c:numRef>
              <c:f>Hoja1!$G$28:$G$37</c:f>
              <c:numCache>
                <c:formatCode>General</c:formatCode>
                <c:ptCount val="10"/>
                <c:pt idx="0">
                  <c:v>0.92494900000000002</c:v>
                </c:pt>
                <c:pt idx="1">
                  <c:v>0.92673899999999998</c:v>
                </c:pt>
                <c:pt idx="2">
                  <c:v>0.89741599999999999</c:v>
                </c:pt>
                <c:pt idx="3">
                  <c:v>0.85118400000000005</c:v>
                </c:pt>
                <c:pt idx="4">
                  <c:v>0.79778300000000002</c:v>
                </c:pt>
                <c:pt idx="5">
                  <c:v>0.79476999999999998</c:v>
                </c:pt>
                <c:pt idx="6">
                  <c:v>0.79877799999999999</c:v>
                </c:pt>
                <c:pt idx="7">
                  <c:v>0.78829700000000003</c:v>
                </c:pt>
                <c:pt idx="8">
                  <c:v>0.719225</c:v>
                </c:pt>
                <c:pt idx="9">
                  <c:v>0.80188400000000004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0AF-437D-BA84-7720C78AA795}"/>
            </c:ext>
          </c:extLst>
        </c:ser>
        <c:ser>
          <c:idx val="3"/>
          <c:order val="3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Hoja1!$B$38:$B$45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xVal>
          <c:yVal>
            <c:numRef>
              <c:f>Hoja1!$G$38:$G$45</c:f>
              <c:numCache>
                <c:formatCode>General</c:formatCode>
                <c:ptCount val="8"/>
                <c:pt idx="0">
                  <c:v>0.67997799999999997</c:v>
                </c:pt>
                <c:pt idx="1">
                  <c:v>0.71980299999999997</c:v>
                </c:pt>
                <c:pt idx="2">
                  <c:v>0.71482500000000004</c:v>
                </c:pt>
                <c:pt idx="3">
                  <c:v>0.76177399999999995</c:v>
                </c:pt>
                <c:pt idx="4">
                  <c:v>0.75455399999999995</c:v>
                </c:pt>
                <c:pt idx="5">
                  <c:v>0.75820299999999996</c:v>
                </c:pt>
                <c:pt idx="6">
                  <c:v>0.71596499999999996</c:v>
                </c:pt>
                <c:pt idx="7">
                  <c:v>0.67249999999999999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0AF-437D-BA84-7720C78AA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255760"/>
        <c:axId val="617260024"/>
      </c:scatterChart>
      <c:valAx>
        <c:axId val="617255760"/>
        <c:scaling>
          <c:orientation val="minMax"/>
          <c:max val="2020"/>
          <c:min val="1998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17260024"/>
        <c:crosses val="autoZero"/>
        <c:crossBetween val="midCat"/>
      </c:valAx>
      <c:valAx>
        <c:axId val="617260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17255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8D6D1-4B4C-4D16-B031-2559AC5EC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6CD7AB-C220-493E-A4E0-E2185CD8E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063708-6497-48CF-829B-00021088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083-7180-4CA7-B6DD-022CCE8423AC}" type="datetimeFigureOut">
              <a:rPr lang="es-CL" smtClean="0"/>
              <a:t>29-09-2020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83BA8B-376D-4182-AD28-C6564FD5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028CA0-B119-46E4-BD5F-6CDE66E9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69F8-779A-4A6D-B3E1-BE02DD6CFA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318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7C36A-0458-4AFA-BF7C-DAF707E4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0C0207-FAFE-40D9-9469-086AD49EE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DB3E12-3CF5-4176-AE36-A686298F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083-7180-4CA7-B6DD-022CCE8423AC}" type="datetimeFigureOut">
              <a:rPr lang="es-CL" smtClean="0"/>
              <a:t>29-09-2020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496BCE-B3EE-4338-99A8-E9E392EB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22A655-B6CB-4EFB-AC3E-84C9230B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69F8-779A-4A6D-B3E1-BE02DD6CFA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285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94A6BF-9160-4EAE-86B8-686FCC8F6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0C1965-1403-4E44-9674-9D1DF9C3F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E9BA89-7831-4646-9602-EFB0BDD8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083-7180-4CA7-B6DD-022CCE8423AC}" type="datetimeFigureOut">
              <a:rPr lang="es-CL" smtClean="0"/>
              <a:t>29-09-2020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400C8A-2867-40F2-9AEA-D10D8500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DFED53-2EE8-443D-A469-9C438D0B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69F8-779A-4A6D-B3E1-BE02DD6CFA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551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30D0F-7035-456B-964A-9A224249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C59D30-D240-4D4C-93BF-013D33159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6AFC7A-0AD8-41EB-97C4-47A083AA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083-7180-4CA7-B6DD-022CCE8423AC}" type="datetimeFigureOut">
              <a:rPr lang="es-CL" smtClean="0"/>
              <a:t>29-09-2020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07FCB4-9F41-4A37-B213-8FB3A379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FDFA6F-723C-4D1B-B69C-A0CF0D83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69F8-779A-4A6D-B3E1-BE02DD6CFA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01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C41DC-7FA2-4E5E-B9E1-8E50DBFE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5C61B-FDF8-4158-904A-8CC21C814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8A63D3-675B-412D-9EED-F3F12E09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083-7180-4CA7-B6DD-022CCE8423AC}" type="datetimeFigureOut">
              <a:rPr lang="es-CL" smtClean="0"/>
              <a:t>29-09-2020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E63404-E70C-48F9-ACAF-255BD3C4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1D5C5D-62F4-4CAB-8D5B-1C8E0C8E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69F8-779A-4A6D-B3E1-BE02DD6CFA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246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1D22F-2246-4F73-A12C-9CE661B8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29A57-E6A8-4C6E-9793-716A314AD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BC0FCE-D957-4590-9400-197047610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5F567E-BC42-42CA-A7A4-9BE8C352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083-7180-4CA7-B6DD-022CCE8423AC}" type="datetimeFigureOut">
              <a:rPr lang="es-CL" smtClean="0"/>
              <a:t>29-09-2020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35C88D-773B-4AE2-BF61-B1D0098A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89FC53-7F08-437A-8249-A0172E16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69F8-779A-4A6D-B3E1-BE02DD6CFA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322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4EAB2-8FC7-4419-A52F-723A8211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D2A1EF-A76E-4F9E-892F-212CE592C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4C0DD1-0D3A-4DC0-922C-CE646B1F2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B574FF-3383-42BE-BE82-F669320A1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330CD6-9C2E-47B0-AA17-CAA2B22D4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6F478E-1D65-4B3F-A3D0-6D52CB67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083-7180-4CA7-B6DD-022CCE8423AC}" type="datetimeFigureOut">
              <a:rPr lang="es-CL" smtClean="0"/>
              <a:t>29-09-2020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B1A88A-EC3E-4D70-BE3C-731FF2BC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0B96C0-AAFF-497B-B36C-D409F81B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69F8-779A-4A6D-B3E1-BE02DD6CFA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474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88017-4891-431D-BC0A-693E0438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014275-FEC6-44E2-961F-998B9111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083-7180-4CA7-B6DD-022CCE8423AC}" type="datetimeFigureOut">
              <a:rPr lang="es-CL" smtClean="0"/>
              <a:t>29-09-2020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671D7F-F797-403A-8139-02025ADB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36118F-1ADF-4CAA-A3DC-230BF96C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69F8-779A-4A6D-B3E1-BE02DD6CFA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981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8A32A7-836A-4F2C-A629-BF1729B7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083-7180-4CA7-B6DD-022CCE8423AC}" type="datetimeFigureOut">
              <a:rPr lang="es-CL" smtClean="0"/>
              <a:t>29-09-2020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163FE7-0C2A-4D90-B26C-EC34C6F0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9634E9-21EC-4AFC-A452-097D2A4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69F8-779A-4A6D-B3E1-BE02DD6CFA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350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F6C6A-5F3A-4837-80EF-05110950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927BD9-F884-4491-8631-415E8949B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A0C65A-FCA9-42B8-A208-5F5F7A3CE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E05DFE-39A8-4786-92E4-1F27B04C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083-7180-4CA7-B6DD-022CCE8423AC}" type="datetimeFigureOut">
              <a:rPr lang="es-CL" smtClean="0"/>
              <a:t>29-09-2020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3B6BEF-8D9C-463A-AB45-B11F5370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F0B339-159A-488B-85F0-2D7C13A7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69F8-779A-4A6D-B3E1-BE02DD6CFA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796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04899-0A6C-452B-96D5-9DBA47F9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E321B3-CB2A-4B68-AC02-2833426CF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05E0BB-4CE7-47AD-88DB-F6712A345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BE1AEF-AE7F-4590-AF48-DF910236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083-7180-4CA7-B6DD-022CCE8423AC}" type="datetimeFigureOut">
              <a:rPr lang="es-CL" smtClean="0"/>
              <a:t>29-09-2020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B3EC15-DC90-46D6-983A-87C9794A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8D95DC-51E1-408C-8E6B-B405AE65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69F8-779A-4A6D-B3E1-BE02DD6CFA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156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12BD92-94A7-432C-A93F-2FD1B4DE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2D0B47-4A12-49FF-A03A-DBDA14280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63FC28-4354-4BBF-88EF-316A2640E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F083-7180-4CA7-B6DD-022CCE8423AC}" type="datetimeFigureOut">
              <a:rPr lang="es-CL" smtClean="0"/>
              <a:t>29-09-2020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A4C687-1AEF-4105-AF44-AA514D483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822744-EDC7-4D82-BD1A-884D2DF34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69F8-779A-4A6D-B3E1-BE02DD6CFA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823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1EE303B0-67D1-402A-9B2F-97CAD090EF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538007"/>
              </p:ext>
            </p:extLst>
          </p:nvPr>
        </p:nvGraphicFramePr>
        <p:xfrm>
          <a:off x="1421150" y="2384874"/>
          <a:ext cx="3559526" cy="2032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B939D87A-78D6-479A-B7E3-F07D6606A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274205"/>
              </p:ext>
            </p:extLst>
          </p:nvPr>
        </p:nvGraphicFramePr>
        <p:xfrm>
          <a:off x="4917594" y="2384873"/>
          <a:ext cx="3611462" cy="2032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45FEBBB-B7EC-426E-A7DE-CD51CC0788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0278"/>
              </p:ext>
            </p:extLst>
          </p:nvPr>
        </p:nvGraphicFramePr>
        <p:xfrm>
          <a:off x="1421150" y="4553726"/>
          <a:ext cx="3677437" cy="2146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0FD679A9-69AF-4D21-8BC8-8ADD862B0E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437576"/>
              </p:ext>
            </p:extLst>
          </p:nvPr>
        </p:nvGraphicFramePr>
        <p:xfrm>
          <a:off x="4821985" y="4553725"/>
          <a:ext cx="3707071" cy="2146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12EA10E-B3C6-45EC-8D51-222B4BEB7D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604581"/>
              </p:ext>
            </p:extLst>
          </p:nvPr>
        </p:nvGraphicFramePr>
        <p:xfrm>
          <a:off x="1421150" y="158018"/>
          <a:ext cx="3548380" cy="203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4CE75A5-019D-4943-B67D-8F51ED166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875902"/>
              </p:ext>
            </p:extLst>
          </p:nvPr>
        </p:nvGraphicFramePr>
        <p:xfrm>
          <a:off x="4980676" y="227361"/>
          <a:ext cx="3548380" cy="1963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172496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Cristina Perez</dc:creator>
  <cp:lastModifiedBy>Maria Cristina Perez</cp:lastModifiedBy>
  <cp:revision>2</cp:revision>
  <dcterms:created xsi:type="dcterms:W3CDTF">2020-09-29T22:13:36Z</dcterms:created>
  <dcterms:modified xsi:type="dcterms:W3CDTF">2020-09-29T22:18:11Z</dcterms:modified>
</cp:coreProperties>
</file>