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2a153a9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2a153a9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2a153a9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2a153a9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2a153a9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2a153a9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2a153a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2a153a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2a153a9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2a153a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2918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INST326 Final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964170"/>
            <a:ext cx="30546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Matthew Chan,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Biniyam Assefa,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Eymen Yagar,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Frazer Workneh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Introduction/Overview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Objective: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an entertaining game using Classes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 will select a class he wishes to play 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 will fight enemies that </a:t>
            </a:r>
            <a:r>
              <a:rPr lang="en" sz="2400"/>
              <a:t>spawn</a:t>
            </a:r>
            <a:r>
              <a:rPr lang="en" sz="2400"/>
              <a:t> randomly on map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Once all enemies all dead or player is dead, game will end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Matthew Chan (Project Manager/Map)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02125"/>
            <a:ext cx="85206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Map (1-Dimension)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Current Size: 100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Integration of classes and items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Player Moves (User-input 1 to 5)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Randomize Enemy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Fight/Use Item on same tile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End game when all enemies faced are killed or Player dies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87325"/>
            <a:ext cx="8520600" cy="13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Biniyam Assefa (Coder/Primary Debugger)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Knight Class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Health: 100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Attack: 100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Weapon: Sword and Shield</a:t>
            </a:r>
            <a:endParaRPr sz="12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Ability: 15% chance of blocking enemy attack with shield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Ranged Class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Health: 120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Attack: 75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Weapon: Longbow</a:t>
            </a:r>
            <a:endParaRPr sz="12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Ability: Up to 3 attacks per turn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Wizard Class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Health: 50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Attack: 150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Weapon: Sword</a:t>
            </a:r>
            <a:endParaRPr sz="12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Ability - When Health is below 10%, 50% chance of performing a one hit kill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Eymen Yagar(Researcher/Code helper)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53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Enemy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Low Tier Boss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Health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150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Attack of 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Mid Tier Boss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Health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450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Attack  of 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 Tier Boss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Health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650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Attack of 40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Frazer Workneh (Mechanics)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Health items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Health is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contingent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on the player class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Potion(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Revitalize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Small (increase health by 25)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Large (increase health by 50)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■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Poison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(Damage)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Small (decrease health by 25)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Large (decrease health by 50)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