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04" r:id="rId3"/>
    <p:sldId id="286" r:id="rId4"/>
    <p:sldId id="302" r:id="rId5"/>
    <p:sldId id="303" r:id="rId6"/>
    <p:sldId id="305" r:id="rId7"/>
    <p:sldId id="28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/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/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第二次交流</a:t>
            </a:r>
            <a:r>
              <a:rPr lang="zh-CN" altLang="en-US" sz="2800" dirty="0"/>
              <a:t>（活动</a:t>
            </a:r>
            <a:r>
              <a:rPr lang="en-US" altLang="zh-CN" sz="2800" dirty="0"/>
              <a:t>2</a:t>
            </a:r>
            <a:r>
              <a:rPr lang="zh-CN" altLang="en-US" sz="2800" dirty="0"/>
              <a:t>）</a:t>
            </a:r>
            <a:endParaRPr lang="zh-CN" altLang="en-US" sz="4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 dirty="0"/>
              <a:t>2019</a:t>
            </a:r>
            <a:r>
              <a:rPr lang="zh-CN" altLang="en-US" sz="2800" dirty="0"/>
              <a:t>年</a:t>
            </a:r>
            <a:r>
              <a:rPr lang="en-US" altLang="zh-CN" sz="2800" dirty="0"/>
              <a:t>4</a:t>
            </a:r>
            <a:r>
              <a:rPr lang="zh-CN" altLang="en-US" sz="2800" dirty="0"/>
              <a:t>月</a:t>
            </a: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2E28808-3716-47B2-AF9C-B109992AD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94025" y="1758451"/>
            <a:ext cx="84901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用户点击下单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判断用户能否下订单的方法：</a:t>
            </a:r>
            <a:r>
              <a:rPr lang="en-US" altLang="zh-CN" dirty="0"/>
              <a:t>user</a:t>
            </a:r>
            <a:r>
              <a:rPr lang="zh-CN" altLang="en-US" dirty="0"/>
              <a:t>中增加</a:t>
            </a:r>
            <a:r>
              <a:rPr lang="en-US" altLang="zh-CN" dirty="0"/>
              <a:t>bool</a:t>
            </a:r>
            <a:r>
              <a:rPr lang="zh-CN" altLang="en-US" dirty="0"/>
              <a:t>属性</a:t>
            </a:r>
            <a:r>
              <a:rPr lang="en-US" altLang="zh-CN" dirty="0"/>
              <a:t>isabletoSet</a:t>
            </a:r>
            <a:r>
              <a:rPr lang="zh-CN" altLang="en-US" dirty="0"/>
              <a:t>。设置</a:t>
            </a:r>
            <a:r>
              <a:rPr lang="en-US" altLang="zh-CN" dirty="0"/>
              <a:t>Order</a:t>
            </a:r>
            <a:r>
              <a:rPr lang="zh-CN" altLang="en-US" dirty="0"/>
              <a:t>的属性</a:t>
            </a:r>
            <a:r>
              <a:rPr lang="en-US" altLang="zh-CN" dirty="0"/>
              <a:t>isFinished</a:t>
            </a:r>
            <a:r>
              <a:rPr lang="zh-CN" altLang="en-US" dirty="0"/>
              <a:t>更新时触发</a:t>
            </a:r>
            <a:r>
              <a:rPr lang="en-US" altLang="zh-CN" dirty="0"/>
              <a:t>trigger</a:t>
            </a:r>
            <a:r>
              <a:rPr lang="zh-CN" altLang="en-US" dirty="0"/>
              <a:t>（从未完成变为已完成时），将</a:t>
            </a:r>
            <a:r>
              <a:rPr lang="en-US" altLang="zh-CN" dirty="0"/>
              <a:t>isabletoSet</a:t>
            </a:r>
            <a:r>
              <a:rPr lang="zh-CN" altLang="en-US" dirty="0"/>
              <a:t>置为</a:t>
            </a:r>
            <a:r>
              <a:rPr lang="en-US" altLang="zh-CN" dirty="0"/>
              <a:t>true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如用户可以下单，生成订单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为防止订单在还未结算时就被接单，刚生成的订单的</a:t>
            </a:r>
            <a:r>
              <a:rPr lang="en-US" altLang="zh-CN" dirty="0" err="1"/>
              <a:t>isTaken</a:t>
            </a:r>
            <a:r>
              <a:rPr lang="zh-CN" altLang="en-US" dirty="0"/>
              <a:t>属性默认为</a:t>
            </a:r>
            <a:r>
              <a:rPr lang="en-US" altLang="zh-CN" dirty="0"/>
              <a:t>true</a:t>
            </a:r>
            <a:r>
              <a:rPr lang="zh-CN" altLang="en-US" dirty="0"/>
              <a:t>，在结算完成后再设置为</a:t>
            </a:r>
            <a:r>
              <a:rPr lang="en-US" altLang="zh-CN" dirty="0"/>
              <a:t>false</a:t>
            </a:r>
            <a:r>
              <a:rPr lang="zh-CN" altLang="en-US" dirty="0"/>
              <a:t>。订单发生变动，触发</a:t>
            </a:r>
            <a:r>
              <a:rPr lang="en-US" altLang="zh-CN" dirty="0"/>
              <a:t>trigger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Trigger:</a:t>
            </a:r>
            <a:r>
              <a:rPr lang="zh-CN" altLang="en-US" dirty="0"/>
              <a:t>计算总价：</a:t>
            </a:r>
            <a:r>
              <a:rPr lang="en-US" dirty="0"/>
              <a:t>Order</a:t>
            </a:r>
            <a:r>
              <a:rPr lang="zh-CN" altLang="en-US" dirty="0"/>
              <a:t>与优惠券联系，并结合前面得到的点菜数量和价格计算出最终价格菜品总价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Trigger:</a:t>
            </a:r>
            <a:r>
              <a:rPr lang="zh-CN" altLang="en-US" dirty="0"/>
              <a:t>计算出菜品总价后，使用</a:t>
            </a:r>
            <a:r>
              <a:rPr lang="en-US" altLang="zh-CN" dirty="0"/>
              <a:t>SQL Function</a:t>
            </a:r>
            <a:r>
              <a:rPr lang="zh-CN" altLang="en-US" dirty="0"/>
              <a:t>将总价与用户余额比较，如果余额不足，则将订单删除，如果余额充足，从余额中扣去订单价格。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Atom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  <a:r>
              <a:rPr lang="zh-CN" altLang="en-US" dirty="0"/>
              <a:t> 为弱实体集，意义是一份订单中的一道菜，</a:t>
            </a:r>
            <a:r>
              <a:rPr lang="en-US" altLang="zh-CN" dirty="0" err="1"/>
              <a:t>order_number</a:t>
            </a:r>
            <a:r>
              <a:rPr lang="zh-CN" altLang="en-US" dirty="0"/>
              <a:t>属性表示这道菜的数量，同时</a:t>
            </a:r>
            <a:r>
              <a:rPr lang="en-US" altLang="zh-CN" dirty="0"/>
              <a:t>atom order</a:t>
            </a:r>
            <a:r>
              <a:rPr lang="zh-CN" altLang="en-US" dirty="0"/>
              <a:t>与</a:t>
            </a:r>
            <a:r>
              <a:rPr lang="en-US" altLang="zh-CN" dirty="0"/>
              <a:t>dish</a:t>
            </a:r>
            <a:r>
              <a:rPr lang="zh-CN" altLang="en-US" dirty="0"/>
              <a:t>一对一联系，即</a:t>
            </a:r>
            <a:r>
              <a:rPr lang="en-US" altLang="zh-CN" dirty="0"/>
              <a:t>order</a:t>
            </a:r>
            <a:r>
              <a:rPr lang="zh-CN" altLang="en-US" dirty="0"/>
              <a:t>可通过</a:t>
            </a:r>
            <a:r>
              <a:rPr lang="en-US" altLang="zh-CN" dirty="0" err="1"/>
              <a:t>atom_order</a:t>
            </a:r>
            <a:r>
              <a:rPr lang="zh-CN" altLang="en-US" dirty="0"/>
              <a:t>得到菜的数量和价格属性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76550" y="1811791"/>
            <a:ext cx="84901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客户实时查询订单状态：弱实体集</a:t>
            </a:r>
            <a:r>
              <a:rPr lang="en-US" altLang="zh-CN" dirty="0"/>
              <a:t>Position</a:t>
            </a:r>
            <a:r>
              <a:rPr lang="zh-CN" altLang="en-US" dirty="0"/>
              <a:t>依赖于</a:t>
            </a:r>
            <a:r>
              <a:rPr lang="en-US" altLang="zh-CN" dirty="0"/>
              <a:t>deliverer</a:t>
            </a:r>
            <a:r>
              <a:rPr lang="zh-CN" altLang="en-US" dirty="0"/>
              <a:t>，外卖小哥的位置存在</a:t>
            </a:r>
            <a:r>
              <a:rPr lang="en-US" altLang="zh-CN" dirty="0"/>
              <a:t>position</a:t>
            </a:r>
            <a:r>
              <a:rPr lang="zh-CN" altLang="en-US" dirty="0"/>
              <a:t>中，每十秒自动注入小哥当前地址，通过外卖小哥的名字可以直接查询出最新地址。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外卖小哥接单：查询</a:t>
            </a:r>
            <a:r>
              <a:rPr lang="en-US" altLang="zh-CN" dirty="0"/>
              <a:t>order</a:t>
            </a:r>
            <a:r>
              <a:rPr lang="zh-CN" altLang="en-US" dirty="0"/>
              <a:t>中未完成的订单，根据</a:t>
            </a:r>
            <a:r>
              <a:rPr lang="en-US" altLang="zh-CN" dirty="0"/>
              <a:t>Order</a:t>
            </a:r>
            <a:r>
              <a:rPr lang="zh-CN" altLang="en-US" dirty="0"/>
              <a:t>找到</a:t>
            </a:r>
            <a:r>
              <a:rPr lang="en-US" altLang="zh-CN" dirty="0" err="1"/>
              <a:t>userID</a:t>
            </a:r>
            <a:r>
              <a:rPr lang="en-US" altLang="zh-CN" dirty="0"/>
              <a:t>(order</a:t>
            </a:r>
            <a:r>
              <a:rPr lang="zh-CN" altLang="en-US" dirty="0"/>
              <a:t>与</a:t>
            </a:r>
            <a:r>
              <a:rPr lang="en-US" altLang="zh-CN" dirty="0"/>
              <a:t>user</a:t>
            </a:r>
            <a:r>
              <a:rPr lang="zh-CN" altLang="en-US" dirty="0"/>
              <a:t>为一对多，</a:t>
            </a:r>
            <a:r>
              <a:rPr lang="en-US" altLang="zh-CN" dirty="0" err="1"/>
              <a:t>userID</a:t>
            </a:r>
            <a:r>
              <a:rPr lang="zh-CN" altLang="en-US" dirty="0"/>
              <a:t>作为外码保存在</a:t>
            </a:r>
            <a:r>
              <a:rPr lang="en-US" altLang="zh-CN" dirty="0"/>
              <a:t>order</a:t>
            </a:r>
            <a:r>
              <a:rPr lang="zh-CN" altLang="en-US" dirty="0"/>
              <a:t>中），根据</a:t>
            </a:r>
            <a:r>
              <a:rPr lang="en-US" altLang="zh-CN" dirty="0" err="1"/>
              <a:t>userID</a:t>
            </a:r>
            <a:r>
              <a:rPr lang="zh-CN" altLang="en-US" dirty="0"/>
              <a:t>在</a:t>
            </a:r>
            <a:r>
              <a:rPr lang="en-US" altLang="zh-CN" dirty="0"/>
              <a:t>user</a:t>
            </a:r>
            <a:r>
              <a:rPr lang="zh-CN" altLang="en-US" dirty="0"/>
              <a:t>中查询地址，开始送单。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开始送单后，将</a:t>
            </a:r>
            <a:r>
              <a:rPr lang="en-US" altLang="zh-CN" dirty="0"/>
              <a:t>order</a:t>
            </a:r>
            <a:r>
              <a:rPr lang="zh-CN" altLang="en-US" dirty="0"/>
              <a:t>中</a:t>
            </a:r>
            <a:r>
              <a:rPr lang="en-US" altLang="zh-CN" dirty="0" err="1"/>
              <a:t>is_taken</a:t>
            </a:r>
            <a:r>
              <a:rPr lang="zh-CN" altLang="en-US" dirty="0"/>
              <a:t>状态码更改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送单到达后，将</a:t>
            </a:r>
            <a:r>
              <a:rPr lang="en-US" altLang="zh-CN" dirty="0"/>
              <a:t>order</a:t>
            </a:r>
            <a:r>
              <a:rPr lang="zh-CN" altLang="en-US" dirty="0"/>
              <a:t>中</a:t>
            </a:r>
            <a:r>
              <a:rPr lang="en-US" altLang="zh-CN" dirty="0" err="1"/>
              <a:t>is_finished</a:t>
            </a:r>
            <a:r>
              <a:rPr lang="zh-CN" altLang="en-US" dirty="0"/>
              <a:t>状态码更改，同时将</a:t>
            </a:r>
            <a:r>
              <a:rPr lang="en-US" altLang="zh-CN" dirty="0"/>
              <a:t>user</a:t>
            </a:r>
            <a:r>
              <a:rPr lang="zh-CN" altLang="en-US" dirty="0"/>
              <a:t>中可以发送新订单的状态码更改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评分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76550" y="1830206"/>
            <a:ext cx="8490177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用户对快递员打分，快递员对用户打分，店铺对快递员打分这三个打分过程都通过联系集实现，联系集除了联系打分双方外还要联系</a:t>
            </a:r>
            <a:r>
              <a:rPr lang="en-US" altLang="zh-CN" dirty="0"/>
              <a:t>order</a:t>
            </a:r>
            <a:r>
              <a:rPr lang="zh-CN" altLang="en-US" dirty="0"/>
              <a:t>，以保证打分是建立在已有订单的基础上的。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用户对</a:t>
            </a:r>
            <a:r>
              <a:rPr lang="en-US" altLang="zh-CN" dirty="0"/>
              <a:t>dish</a:t>
            </a:r>
            <a:r>
              <a:rPr lang="zh-CN" altLang="en-US" dirty="0"/>
              <a:t>打分时联系集联系的是原子订单，因为原子订单对应的是单一</a:t>
            </a:r>
            <a:r>
              <a:rPr lang="en-US" altLang="zh-CN" dirty="0"/>
              <a:t>dish</a:t>
            </a:r>
            <a:r>
              <a:rPr lang="zh-CN" altLang="en-US" dirty="0"/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评分时从</a:t>
            </a:r>
            <a:r>
              <a:rPr lang="en-US" altLang="zh-CN" dirty="0"/>
              <a:t>order</a:t>
            </a:r>
            <a:r>
              <a:rPr lang="zh-CN" altLang="en-US" dirty="0"/>
              <a:t>出发，将对应的评分存在对应的联系集中。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deliverer</a:t>
            </a:r>
            <a:r>
              <a:rPr lang="zh-CN" altLang="en-US" dirty="0"/>
              <a:t>、</a:t>
            </a:r>
            <a:r>
              <a:rPr lang="en-US" altLang="zh-CN" dirty="0"/>
              <a:t>shop</a:t>
            </a:r>
            <a:r>
              <a:rPr lang="zh-CN" altLang="en-US" dirty="0"/>
              <a:t>、</a:t>
            </a:r>
            <a:r>
              <a:rPr lang="en-US" altLang="zh-CN" dirty="0"/>
              <a:t>dish</a:t>
            </a:r>
            <a:r>
              <a:rPr lang="zh-CN" altLang="en-US" dirty="0"/>
              <a:t>中均有</a:t>
            </a:r>
            <a:r>
              <a:rPr lang="en-US" altLang="zh-CN" dirty="0"/>
              <a:t>stars</a:t>
            </a:r>
            <a:r>
              <a:rPr lang="zh-CN" altLang="en-US" dirty="0"/>
              <a:t>属性，表示快递员，店铺，菜肴的均分。系统中存在</a:t>
            </a:r>
            <a:r>
              <a:rPr lang="en-US" altLang="zh-CN" dirty="0"/>
              <a:t>trigger</a:t>
            </a:r>
            <a:r>
              <a:rPr lang="zh-CN" altLang="en-US" dirty="0"/>
              <a:t>，在新增评价后更新</a:t>
            </a:r>
            <a:r>
              <a:rPr lang="en-US" altLang="zh-CN" dirty="0"/>
              <a:t>stars</a:t>
            </a:r>
            <a:r>
              <a:rPr lang="zh-CN" altLang="en-US" dirty="0"/>
              <a:t>属性，由此可以随时查看自己的均分。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deliverer</a:t>
            </a:r>
            <a:r>
              <a:rPr lang="zh-CN" altLang="en-US" dirty="0"/>
              <a:t>、</a:t>
            </a:r>
            <a:r>
              <a:rPr lang="en-US" altLang="zh-CN" dirty="0"/>
              <a:t>shop</a:t>
            </a:r>
            <a:r>
              <a:rPr lang="zh-CN" altLang="en-US" dirty="0"/>
              <a:t>、</a:t>
            </a:r>
            <a:r>
              <a:rPr lang="en-US" altLang="zh-CN" dirty="0"/>
              <a:t>dish</a:t>
            </a:r>
            <a:r>
              <a:rPr lang="zh-CN" altLang="en-US" dirty="0"/>
              <a:t>均可通过创建</a:t>
            </a:r>
            <a:r>
              <a:rPr lang="en-US" altLang="zh-CN" dirty="0"/>
              <a:t>view</a:t>
            </a:r>
            <a:r>
              <a:rPr lang="zh-CN" altLang="en-US" dirty="0"/>
              <a:t>查看历史评价。</a:t>
            </a: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28E880A-6696-459D-B863-59E63164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7A8AA1-E367-4F20-B8FB-E2A824CE7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82285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谢谢！</a:t>
            </a: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109</TotalTime>
  <Words>500</Words>
  <Application>Microsoft Office PowerPoint</Application>
  <PresentationFormat>全屏显示(4:3)</PresentationFormat>
  <Paragraphs>23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微软雅黑</vt:lpstr>
      <vt:lpstr>等线</vt:lpstr>
      <vt:lpstr>等线 Light</vt:lpstr>
      <vt:lpstr>Arial</vt:lpstr>
      <vt:lpstr>Calibri</vt:lpstr>
      <vt:lpstr>2016-VI主题-蓝</vt:lpstr>
      <vt:lpstr>第二次交流（活动2）</vt:lpstr>
      <vt:lpstr>PowerPoint 演示文稿</vt:lpstr>
      <vt:lpstr>下单</vt:lpstr>
      <vt:lpstr>接单</vt:lpstr>
      <vt:lpstr>评分</vt:lpstr>
      <vt:lpstr>PowerPoint 演示文稿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Zhiyuan Ma</cp:lastModifiedBy>
  <cp:revision>87</cp:revision>
  <dcterms:created xsi:type="dcterms:W3CDTF">2016-04-20T02:59:00Z</dcterms:created>
  <dcterms:modified xsi:type="dcterms:W3CDTF">2019-05-09T02:11:38Z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