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7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">
    <p:bg>
      <p:bgPr>
        <a:solidFill>
          <a:srgbClr val="E9EDF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9A8B7"/>
              </a:buClr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9A8B7"/>
              </a:buClr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pic" idx="4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равнение трех объектов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5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6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три объекта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4 объекта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объекта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вадратная каритнка с подписью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3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ертикальная каритнка с подписью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3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оризонтальная каритнка с подписью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3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15610" y="992766"/>
            <a:ext cx="11360798" cy="273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6933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None/>
              <a:defRPr sz="6933"/>
            </a:lvl2pPr>
            <a:lvl3pPr lvl="2" indent="0" algn="ctr">
              <a:spcBef>
                <a:spcPts val="0"/>
              </a:spcBef>
              <a:buNone/>
              <a:defRPr sz="6933"/>
            </a:lvl3pPr>
            <a:lvl4pPr lvl="3" indent="0" algn="ctr">
              <a:spcBef>
                <a:spcPts val="0"/>
              </a:spcBef>
              <a:buNone/>
              <a:defRPr sz="6933"/>
            </a:lvl4pPr>
            <a:lvl5pPr lvl="4" indent="0" algn="ctr">
              <a:spcBef>
                <a:spcPts val="0"/>
              </a:spcBef>
              <a:buNone/>
              <a:defRPr sz="6933"/>
            </a:lvl5pPr>
            <a:lvl6pPr lvl="5" indent="0" algn="ctr">
              <a:spcBef>
                <a:spcPts val="0"/>
              </a:spcBef>
              <a:buNone/>
              <a:defRPr sz="6933"/>
            </a:lvl6pPr>
            <a:lvl7pPr lvl="6" indent="0" algn="ctr">
              <a:spcBef>
                <a:spcPts val="0"/>
              </a:spcBef>
              <a:buNone/>
              <a:defRPr sz="6933"/>
            </a:lvl7pPr>
            <a:lvl8pPr lvl="7" indent="0" algn="ctr">
              <a:spcBef>
                <a:spcPts val="0"/>
              </a:spcBef>
              <a:buNone/>
              <a:defRPr sz="6933"/>
            </a:lvl8pPr>
            <a:lvl9pPr lvl="8" indent="0" algn="ctr">
              <a:spcBef>
                <a:spcPts val="0"/>
              </a:spcBef>
              <a:buNone/>
              <a:defRPr sz="6933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15600" y="3778832"/>
            <a:ext cx="11360798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524000" y="1520825"/>
            <a:ext cx="9148799" cy="3817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2C2D30"/>
              </a:buClr>
              <a:buFont typeface="Arial"/>
              <a:buNone/>
              <a:defRPr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Заголовок и два объект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Заголовок и сравнение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равнение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три подзаголоавка с объектами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5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6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ООП в PHP.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5303837" y="4112416"/>
            <a:ext cx="4600705" cy="1135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99A8B7"/>
              </a:buClr>
              <a:buSzPct val="25000"/>
              <a:buFont typeface="Arial"/>
              <a:buNone/>
            </a:pPr>
            <a:r>
              <a:rPr lang="ru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Базовые понятия.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9A8B7"/>
              </a:buClr>
              <a:buSzPct val="25000"/>
              <a:buFont typeface="Arial"/>
              <a:buNone/>
            </a:pPr>
            <a:r>
              <a:rPr lang="ru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PHP Level 2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</a:p>
        </p:txBody>
      </p:sp>
      <p:pic>
        <p:nvPicPr>
          <p:cNvPr id="150" name="Shape 150" descr="http://dl2.joxi.net/drive/2016/08/30/0015/1321/1037609/09/f93c3dab0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765175"/>
            <a:ext cx="4130615" cy="41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ООП в PHP</a:t>
            </a:r>
          </a:p>
        </p:txBody>
      </p:sp>
      <p:sp>
        <p:nvSpPr>
          <p:cNvPr id="456" name="Shape 456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62" name="Shape 462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Shape 48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 descr="Картинки по запросу концепция ооп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1864166" y="1158912"/>
            <a:ext cx="9225259" cy="4834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class Article</a:t>
            </a:r>
          </a:p>
          <a:p>
            <a:pPr marL="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public $id;</a:t>
            </a: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public $title;</a:t>
            </a: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public $content;</a:t>
            </a: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 метод для вывода статьи</a:t>
            </a:r>
          </a:p>
          <a:p>
            <a:pPr marL="4572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function view()</a:t>
            </a:r>
          </a:p>
          <a:p>
            <a:pPr marL="9144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13716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echo "&lt;h1&gt;$this-&gt;title&lt;/h1&gt;&lt;p&gt;$this-&gt;content&lt;/p&gt;";</a:t>
            </a:r>
          </a:p>
          <a:p>
            <a:pPr marL="91440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$a = new Article();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$a-&gt;id = 1;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$a-&gt;title = 'Новая статья';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$a-&gt;content = 'Какой-то текст!';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$a-&gt;view();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Области видимости</a:t>
            </a:r>
          </a:p>
        </p:txBody>
      </p:sp>
      <p:sp>
        <p:nvSpPr>
          <p:cNvPr id="491" name="Shape 491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97" name="Shape 497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Shape 5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 descr="Картинки по запросу концепция ооп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524796" y="1516769"/>
            <a:ext cx="9902400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 b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позволяет обращаться к свойствам и методам отовсюду;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 b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позволяет обращаться к свойствам и методам только внутри текущего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класса;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 b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позволяет обращаться к свойствам и методам только из текущего класса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 классов наследников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Области видимости</a:t>
            </a:r>
          </a:p>
        </p:txBody>
      </p:sp>
      <p:sp>
        <p:nvSpPr>
          <p:cNvPr id="526" name="Shape 526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532" name="Shape 532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Shape 55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 descr="Картинки по запросу концепция ооп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1524796" y="1516769"/>
            <a:ext cx="9902400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 b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позволяет обращаться к свойствам и методам отовсюду;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 b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позволяет обращаться к свойствам и методам только внутри текущего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класса;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 b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позволяет обращаться к свойствам и методам только из текущего класса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 классов наследников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PHP. Уровень 2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526400" y="1261033"/>
            <a:ext cx="9139200" cy="496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169329" marR="0" lvl="0" indent="-42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1. Концепция ООП и её реализация в PHP</a:t>
            </a:r>
            <a:b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2. Шаблонизаторы</a:t>
            </a:r>
            <a:b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3. Проектирование </a:t>
            </a:r>
            <a:r>
              <a:rPr lang="ru" sz="2133" b="0" i="0" u="none" strike="noStrike" cap="none" dirty="0" smtClean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реляционн</a:t>
            </a:r>
            <a:r>
              <a:rPr lang="ru-RU" sz="2133" smtClean="0">
                <a:solidFill>
                  <a:srgbClr val="2C2D30"/>
                </a:solidFill>
              </a:rPr>
              <a:t>ой</a:t>
            </a:r>
            <a:r>
              <a:rPr lang="ru" sz="2133" b="0" i="0" u="none" strike="noStrike" cap="none" smtClean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БД</a:t>
            </a:r>
            <a:b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4. Тестирование приложений</a:t>
            </a:r>
            <a:b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133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5. Дальнейшее развитие</a:t>
            </a:r>
          </a:p>
        </p:txBody>
      </p:sp>
      <p:sp>
        <p:nvSpPr>
          <p:cNvPr id="157" name="Shape 157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3" name="Shape 163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Регламент курса</a:t>
            </a:r>
          </a:p>
        </p:txBody>
      </p:sp>
      <p:sp>
        <p:nvSpPr>
          <p:cNvPr id="190" name="Shape 190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6" name="Shape 196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Shape 2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526400" y="1261033"/>
            <a:ext cx="9139200" cy="496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626529" marR="0" lvl="0" indent="-4614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8 уроков по 2 часа</a:t>
            </a:r>
          </a:p>
          <a:p>
            <a:pPr marL="626529" marR="0" lvl="0" indent="-461429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Домашние задания </a:t>
            </a:r>
          </a:p>
          <a:p>
            <a:pPr marL="626529" marR="0" lvl="0" indent="-461429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Видеозапись, методички, исходники – после урока</a:t>
            </a:r>
          </a:p>
          <a:p>
            <a:pPr marL="626529" marR="0" lvl="0" indent="-461429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Вопросы – во время уроков в чате, после урока в комментариях к уроку, личных сообщениях и e-mail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224" name="Shape 224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30" name="Shape 230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Shape 25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907197" y="947412"/>
            <a:ext cx="9139200" cy="496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169329" marR="0" lvl="0" indent="-42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1. Откуда появилась концепция ООП?</a:t>
            </a:r>
            <a:b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2. Базовые понятия ООП</a:t>
            </a:r>
            <a:b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3. Основные принципы ООП</a:t>
            </a:r>
            <a:b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4. ООП в PHP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Откуда появилась концепция ООП?</a:t>
            </a:r>
          </a:p>
        </p:txBody>
      </p:sp>
      <p:sp>
        <p:nvSpPr>
          <p:cNvPr id="258" name="Shape 258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64" name="Shape 264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Shape 28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 descr="Картинки по запросу концепция ооп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Shape 287" descr="Картинки по запросу объектно ориентированное программиров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163" y="2405073"/>
            <a:ext cx="4057650" cy="204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5715196" y="2136350"/>
            <a:ext cx="6096000" cy="2585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уменьшение сложности программного обеспечения;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повышение надежности программного обеспечения;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обеспечение возможности модификации отдельных компонентов программного обеспечения без изменения остальных его компонентов;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обеспечение возможности повторного использования отдельных компонентов программного обеспечения.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94" name="Shape 294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00" name="Shape 300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Shape 32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 descr="Картинки по запросу концепция ооп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523163" y="1143012"/>
            <a:ext cx="10402135" cy="9814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</a:t>
            </a: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мыслимая или реальная сущность, обладающая характерным поведением и отличительными характеристиками и являющаяся важной в предметной области. Каждый объект имеет состояние, обладает четко определенным поведением и уникальной идентичностью. </a:t>
            </a:r>
          </a:p>
        </p:txBody>
      </p:sp>
      <p:pic>
        <p:nvPicPr>
          <p:cNvPr id="324" name="Shape 324" descr="Картинки по запросу автомобиль рисунок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5151" y="3048011"/>
            <a:ext cx="3639245" cy="114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 descr="Картинки по запросу стол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1613" y="3429012"/>
            <a:ext cx="1999968" cy="199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 descr="Картинки по запросу телефон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796" y="4873316"/>
            <a:ext cx="2589205" cy="168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</a:p>
        </p:txBody>
      </p:sp>
      <p:sp>
        <p:nvSpPr>
          <p:cNvPr id="332" name="Shape 332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38" name="Shape 338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Shape 35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 descr="Картинки по запросу концепция ооп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523163" y="1143012"/>
            <a:ext cx="10402135" cy="6850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шаблон поведения объектов определенного типа с заданными параметрами, определяющими состояние.</a:t>
            </a:r>
          </a:p>
        </p:txBody>
      </p:sp>
      <p:sp>
        <p:nvSpPr>
          <p:cNvPr id="362" name="Shape 362"/>
          <p:cNvSpPr/>
          <p:nvPr/>
        </p:nvSpPr>
        <p:spPr>
          <a:xfrm>
            <a:off x="4953596" y="2022865"/>
            <a:ext cx="2278743" cy="7619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Класс Транспорт</a:t>
            </a:r>
          </a:p>
        </p:txBody>
      </p:sp>
      <p:sp>
        <p:nvSpPr>
          <p:cNvPr id="363" name="Shape 363"/>
          <p:cNvSpPr/>
          <p:nvPr/>
        </p:nvSpPr>
        <p:spPr>
          <a:xfrm>
            <a:off x="1587879" y="3429012"/>
            <a:ext cx="2278743" cy="7619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Класс Автомобиль</a:t>
            </a:r>
          </a:p>
        </p:txBody>
      </p:sp>
      <p:sp>
        <p:nvSpPr>
          <p:cNvPr id="364" name="Shape 364"/>
          <p:cNvSpPr/>
          <p:nvPr/>
        </p:nvSpPr>
        <p:spPr>
          <a:xfrm>
            <a:off x="4943200" y="3429012"/>
            <a:ext cx="2278743" cy="7619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Класс Самолет</a:t>
            </a:r>
          </a:p>
        </p:txBody>
      </p:sp>
      <p:sp>
        <p:nvSpPr>
          <p:cNvPr id="365" name="Shape 365"/>
          <p:cNvSpPr/>
          <p:nvPr/>
        </p:nvSpPr>
        <p:spPr>
          <a:xfrm>
            <a:off x="8298520" y="3429012"/>
            <a:ext cx="2278743" cy="7619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Класс Корабль</a:t>
            </a:r>
          </a:p>
        </p:txBody>
      </p:sp>
      <p:cxnSp>
        <p:nvCxnSpPr>
          <p:cNvPr id="366" name="Shape 366"/>
          <p:cNvCxnSpPr>
            <a:stCxn id="362" idx="2"/>
            <a:endCxn id="363" idx="0"/>
          </p:cNvCxnSpPr>
          <p:nvPr/>
        </p:nvCxnSpPr>
        <p:spPr>
          <a:xfrm flipH="1">
            <a:off x="2727268" y="2784864"/>
            <a:ext cx="3365700" cy="6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67" name="Shape 367"/>
          <p:cNvCxnSpPr>
            <a:stCxn id="362" idx="2"/>
            <a:endCxn id="364" idx="0"/>
          </p:cNvCxnSpPr>
          <p:nvPr/>
        </p:nvCxnSpPr>
        <p:spPr>
          <a:xfrm flipH="1">
            <a:off x="6082468" y="2784864"/>
            <a:ext cx="10500" cy="6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68" name="Shape 368"/>
          <p:cNvCxnSpPr>
            <a:stCxn id="362" idx="2"/>
          </p:cNvCxnSpPr>
          <p:nvPr/>
        </p:nvCxnSpPr>
        <p:spPr>
          <a:xfrm>
            <a:off x="6092968" y="2784864"/>
            <a:ext cx="3430200" cy="64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69" name="Shape 369" descr="Картинки по запросу автомобиль рисунок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9037" y="4791869"/>
            <a:ext cx="3639245" cy="1147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Shape 370"/>
          <p:cNvCxnSpPr>
            <a:stCxn id="363" idx="2"/>
            <a:endCxn id="369" idx="0"/>
          </p:cNvCxnSpPr>
          <p:nvPr/>
        </p:nvCxnSpPr>
        <p:spPr>
          <a:xfrm>
            <a:off x="2727251" y="4191011"/>
            <a:ext cx="11400" cy="60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71" name="Shape 371"/>
          <p:cNvSpPr/>
          <p:nvPr/>
        </p:nvSpPr>
        <p:spPr>
          <a:xfrm>
            <a:off x="4546875" y="4755594"/>
            <a:ext cx="3833922" cy="118387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420"/>
            </a:avLst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Экземпляр класса (объект)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Экземпляр класса</a:t>
            </a:r>
          </a:p>
        </p:txBody>
      </p:sp>
      <p:sp>
        <p:nvSpPr>
          <p:cNvPr id="377" name="Shape 377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83" name="Shape 383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Shape 40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 descr="Картинки по запросу концепция ооп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Shape 406" descr="Картинки по запросу автомобиль рисунок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6373" y="1143012"/>
            <a:ext cx="3639245" cy="114760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1356449" y="2401728"/>
            <a:ext cx="2835546" cy="352697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Состояние</a:t>
            </a:r>
          </a:p>
        </p:txBody>
      </p:sp>
      <p:sp>
        <p:nvSpPr>
          <p:cNvPr id="408" name="Shape 408"/>
          <p:cNvSpPr/>
          <p:nvPr/>
        </p:nvSpPr>
        <p:spPr>
          <a:xfrm>
            <a:off x="4678223" y="2401728"/>
            <a:ext cx="2835546" cy="352697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Поведение</a:t>
            </a:r>
          </a:p>
        </p:txBody>
      </p:sp>
      <p:sp>
        <p:nvSpPr>
          <p:cNvPr id="409" name="Shape 409"/>
          <p:cNvSpPr/>
          <p:nvPr/>
        </p:nvSpPr>
        <p:spPr>
          <a:xfrm>
            <a:off x="7999996" y="2401728"/>
            <a:ext cx="2835546" cy="352697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Уникальность</a:t>
            </a:r>
          </a:p>
        </p:txBody>
      </p:sp>
      <p:sp>
        <p:nvSpPr>
          <p:cNvPr id="410" name="Shape 410"/>
          <p:cNvSpPr/>
          <p:nvPr/>
        </p:nvSpPr>
        <p:spPr>
          <a:xfrm>
            <a:off x="1523163" y="2946400"/>
            <a:ext cx="2511807" cy="2768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Белый авто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Купе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Легковой авто</a:t>
            </a:r>
          </a:p>
        </p:txBody>
      </p:sp>
      <p:sp>
        <p:nvSpPr>
          <p:cNvPr id="411" name="Shape 411"/>
          <p:cNvSpPr/>
          <p:nvPr/>
        </p:nvSpPr>
        <p:spPr>
          <a:xfrm>
            <a:off x="4840092" y="2946399"/>
            <a:ext cx="2511807" cy="2768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Ездит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Включает фары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Переключает передачи</a:t>
            </a:r>
          </a:p>
        </p:txBody>
      </p:sp>
      <p:sp>
        <p:nvSpPr>
          <p:cNvPr id="412" name="Shape 412"/>
          <p:cNvSpPr/>
          <p:nvPr/>
        </p:nvSpPr>
        <p:spPr>
          <a:xfrm>
            <a:off x="8161865" y="2946399"/>
            <a:ext cx="2511807" cy="2768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Госномер</a:t>
            </a:r>
          </a:p>
          <a:p>
            <a:pPr marL="342900" marR="0" lvl="0" indent="-3429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Базовые принципы ООП</a:t>
            </a:r>
          </a:p>
        </p:txBody>
      </p:sp>
      <p:sp>
        <p:nvSpPr>
          <p:cNvPr id="418" name="Shape 418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24" name="Shape 424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Shape 44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 descr="Картинки по запросу концепция ооп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Shape 447" descr="Картинки по запросу наследование инкапсуляция полиморфизм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163" y="1249158"/>
            <a:ext cx="3530735" cy="428834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/>
          <p:nvPr/>
        </p:nvSpPr>
        <p:spPr>
          <a:xfrm>
            <a:off x="5331196" y="12491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(inheritance) - это отношение между классами, при котором класс использует структуру или поведение другого класса (одиночное наследование), или других (множественное наследование) классов. </a:t>
            </a:r>
          </a:p>
        </p:txBody>
      </p:sp>
      <p:sp>
        <p:nvSpPr>
          <p:cNvPr id="449" name="Shape 449"/>
          <p:cNvSpPr/>
          <p:nvPr/>
        </p:nvSpPr>
        <p:spPr>
          <a:xfrm>
            <a:off x="5331196" y="2666747"/>
            <a:ext cx="6096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(encapsulation) - это сокрытие реализации класса и отделение его внутреннего представления от внешнего (интерфейса). </a:t>
            </a:r>
          </a:p>
        </p:txBody>
      </p:sp>
      <p:sp>
        <p:nvSpPr>
          <p:cNvPr id="450" name="Shape 450"/>
          <p:cNvSpPr/>
          <p:nvPr/>
        </p:nvSpPr>
        <p:spPr>
          <a:xfrm>
            <a:off x="5331196" y="3807335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(polymorphism) - положение теории типов, согласно которому имена (например, переменных) могут обозначать объекты разных (но имеющих общего родителя) классов.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Произвольный</PresentationFormat>
  <Paragraphs>85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GeekBrains</vt:lpstr>
      <vt:lpstr>ООП в PHP. </vt:lpstr>
      <vt:lpstr>PHP. Уровень 2</vt:lpstr>
      <vt:lpstr>Регламент курса</vt:lpstr>
      <vt:lpstr>План урока</vt:lpstr>
      <vt:lpstr>Откуда появилась концепция ООП?</vt:lpstr>
      <vt:lpstr>Объект </vt:lpstr>
      <vt:lpstr>Класс</vt:lpstr>
      <vt:lpstr>Экземпляр класса</vt:lpstr>
      <vt:lpstr>Базовые принципы ООП</vt:lpstr>
      <vt:lpstr>ООП в PHP</vt:lpstr>
      <vt:lpstr>Области видимости</vt:lpstr>
      <vt:lpstr>Области видимости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PHP. </dc:title>
  <cp:lastModifiedBy>Сергей</cp:lastModifiedBy>
  <cp:revision>1</cp:revision>
  <dcterms:modified xsi:type="dcterms:W3CDTF">2017-08-15T16:59:08Z</dcterms:modified>
</cp:coreProperties>
</file>