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A17BD-2E6A-4087-9436-3CEA480AF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7AD36-C50D-42F6-9EAD-6B784FEF3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DE4B8-444D-44F0-BF83-CD1A090B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4C3AB-9AA3-400E-A2E2-D33D5D26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5F1F4-A30A-4960-AF90-7148D87A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26FB-9E0E-4388-8210-189002EC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2F224-FE93-4670-B914-16EAB55E4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F762C-B4D4-4306-9955-A41C0829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44801-BB66-4E71-B679-A345C424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E53BF-4253-4A15-9E6B-8D7FFCD7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1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FA67CD-6C63-42CA-BFCA-DEE3AD217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B7DB0-5156-4079-9438-2D0D5E621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B9FE3-2AD5-4406-B1E2-5E56BEB0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94AA7-0340-4E6A-B991-1B8F147E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3A1B2-300C-4DB7-98FB-9B8E131A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3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34DE1-BEAD-4993-B773-EC0C6F60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5E452-336F-4D34-9967-E280D7AD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30E99-B43A-4476-8B2F-87C35500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2A168-DADA-4E88-BA54-B76B6646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78EC2-98EC-428A-A973-96CBDE4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8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51635-4B78-4AC7-BE1B-87F25837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252270-23A8-406B-B3EF-52043660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689B9-D623-4204-8250-E2755122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766A6-A2F3-49E5-9638-99235039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0F5B8-C3DA-4467-B90B-B997A1DE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4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740EB-4504-45EB-9403-14149119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7D65B-CEE8-456A-A587-C0876FE5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84274-EFCF-464E-BD89-EC00D855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18B5E-2D31-431D-B69E-B8E85653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973E2-6C11-46D5-ACB9-A4FF80FF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18495E-D25A-44F7-8371-C70AD2A2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425E5-CA77-4C9E-A04D-03FB7002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0C484-2B4D-4194-AC88-5FBF8BB53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F05576-854E-4FAB-BA58-E811C25E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0A2BD-82D0-484F-9627-6895E60AD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EBE488-65A1-48D5-9508-E08CD2C55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DFD4EB-5914-4ACA-9B1E-C0998C67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BAB754-B53C-428B-8871-123670B9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59D49C-8BCE-48E6-A832-3C126B87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C4D2F-2989-48ED-AEA1-2C4928AA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553F09-E4DE-48B3-AE4A-75239EEA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1E5F75-923E-4C78-9BD4-3504A369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1D2DBB-F982-4757-B7B8-65F327F1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4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C4B0B7-256B-415D-99D3-D476603D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1022C9-6D0C-472A-B5EF-C3F7234C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7FFD0-1A8A-474A-B6B8-DA9F098C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B7ACF-DAF1-4AD6-8ACC-573ED64E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371A9-C4C2-4F0C-9E31-8B3961FD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0F83E4-322B-4ABD-99DD-62EB11A5C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88744-C964-4622-8B24-1B9F2A05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D4368-7D7A-497B-AA43-FB67A7EC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5C371-0652-4AAB-AF1E-04ABAB9F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7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AC9E0-BF0A-4192-A115-FFCB8745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CF80D9-6898-4AC7-A540-9A12068FB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C7C2E-BD70-4DCF-815F-395FB50F1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502CA-2EDB-4B32-871E-BC8A4A70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21D81-881B-4653-ACEA-8932B385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6E4771-D9B8-4800-8045-7B9E7464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9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DCE7C5-B4B4-4420-95D2-57D3A706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3E29C-43F6-4AF3-9ECE-61F4E72F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71B90-2166-4CDD-A84D-461194298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1C8C-8B91-4DCC-9830-6AA421049E61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9AF4-D6E7-4646-90C1-05CF98E98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98DB-25D7-4B16-85A8-98D9E2A2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1C5B-B467-4781-A54D-81C97AE57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72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D5359C-23EF-4217-8640-AF9FAA9EEA51}"/>
              </a:ext>
            </a:extLst>
          </p:cNvPr>
          <p:cNvSpPr/>
          <p:nvPr/>
        </p:nvSpPr>
        <p:spPr>
          <a:xfrm>
            <a:off x="420737" y="2776859"/>
            <a:ext cx="1885834" cy="808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5BF4D6-F6F2-431E-A486-3DDB16FFF2C6}"/>
              </a:ext>
            </a:extLst>
          </p:cNvPr>
          <p:cNvSpPr/>
          <p:nvPr/>
        </p:nvSpPr>
        <p:spPr>
          <a:xfrm>
            <a:off x="3030233" y="603990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DB4300-C8D5-4EFD-95F4-9331C887B8D1}"/>
              </a:ext>
            </a:extLst>
          </p:cNvPr>
          <p:cNvSpPr/>
          <p:nvPr/>
        </p:nvSpPr>
        <p:spPr>
          <a:xfrm>
            <a:off x="3030233" y="1773636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0B6DE2-3D09-48EC-8E6E-9517BC3B227A}"/>
              </a:ext>
            </a:extLst>
          </p:cNvPr>
          <p:cNvSpPr/>
          <p:nvPr/>
        </p:nvSpPr>
        <p:spPr>
          <a:xfrm>
            <a:off x="3030233" y="3058284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0B2B14-AD7B-4B51-BC04-51052594D727}"/>
              </a:ext>
            </a:extLst>
          </p:cNvPr>
          <p:cNvSpPr/>
          <p:nvPr/>
        </p:nvSpPr>
        <p:spPr>
          <a:xfrm>
            <a:off x="3047525" y="4408142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EFF852-D0C6-4888-9267-6029A3C79A15}"/>
              </a:ext>
            </a:extLst>
          </p:cNvPr>
          <p:cNvSpPr/>
          <p:nvPr/>
        </p:nvSpPr>
        <p:spPr>
          <a:xfrm>
            <a:off x="3030235" y="5627580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790F1C-79C5-4B01-8A4F-15A143F163F2}"/>
              </a:ext>
            </a:extLst>
          </p:cNvPr>
          <p:cNvSpPr txBox="1"/>
          <p:nvPr/>
        </p:nvSpPr>
        <p:spPr>
          <a:xfrm>
            <a:off x="3087268" y="3137279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BAD3AA-7F73-4973-98DE-31B4007C0AB2}"/>
              </a:ext>
            </a:extLst>
          </p:cNvPr>
          <p:cNvSpPr txBox="1"/>
          <p:nvPr/>
        </p:nvSpPr>
        <p:spPr>
          <a:xfrm>
            <a:off x="3030230" y="668702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Controller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8B3CA4-0FB6-44D4-92F8-39DE2D9D5255}"/>
              </a:ext>
            </a:extLst>
          </p:cNvPr>
          <p:cNvSpPr txBox="1"/>
          <p:nvPr/>
        </p:nvSpPr>
        <p:spPr>
          <a:xfrm>
            <a:off x="3029290" y="1866405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message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9CE175-6DC8-4E61-914B-3F87EB00BA97}"/>
              </a:ext>
            </a:extLst>
          </p:cNvPr>
          <p:cNvSpPr txBox="1"/>
          <p:nvPr/>
        </p:nvSpPr>
        <p:spPr>
          <a:xfrm>
            <a:off x="527321" y="302750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Sailboat main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AF9E15-90F5-438F-8BA0-B96A826720C4}"/>
              </a:ext>
            </a:extLst>
          </p:cNvPr>
          <p:cNvSpPr txBox="1"/>
          <p:nvPr/>
        </p:nvSpPr>
        <p:spPr>
          <a:xfrm>
            <a:off x="3047525" y="4500922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Keyboard control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262C2F-6B67-41FB-BA85-1D39DE5DB141}"/>
              </a:ext>
            </a:extLst>
          </p:cNvPr>
          <p:cNvSpPr txBox="1"/>
          <p:nvPr/>
        </p:nvSpPr>
        <p:spPr>
          <a:xfrm>
            <a:off x="3047526" y="5706575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 writer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048D66-E1FE-41F2-9971-91800B701A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06571" y="867651"/>
            <a:ext cx="723662" cy="231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8C7066B-36EB-4810-817D-2B108EB6F5A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306571" y="2037297"/>
            <a:ext cx="723662" cy="114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A026098-44D5-42B8-B57A-6C618DA8CF8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06571" y="3181233"/>
            <a:ext cx="723662" cy="14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D71E39-B532-4AE6-89AD-9B24213749DF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306571" y="3181233"/>
            <a:ext cx="740954" cy="148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463CC8F-F450-47D4-9BAC-C1048F9DD8D4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306571" y="3181233"/>
            <a:ext cx="740955" cy="271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7DCE3AB-42A5-4148-92A9-A4E459F2363D}"/>
              </a:ext>
            </a:extLst>
          </p:cNvPr>
          <p:cNvSpPr txBox="1"/>
          <p:nvPr/>
        </p:nvSpPr>
        <p:spPr>
          <a:xfrm>
            <a:off x="3087267" y="109718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command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5DE29C-E89A-47EC-A0A3-EBE6540244BB}"/>
              </a:ext>
            </a:extLst>
          </p:cNvPr>
          <p:cNvSpPr txBox="1"/>
          <p:nvPr/>
        </p:nvSpPr>
        <p:spPr>
          <a:xfrm>
            <a:off x="2900275" y="2291842"/>
            <a:ext cx="2075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IMU, current, voltage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20E259-949A-45D9-A139-05EC0EC2B013}"/>
              </a:ext>
            </a:extLst>
          </p:cNvPr>
          <p:cNvSpPr txBox="1"/>
          <p:nvPr/>
        </p:nvSpPr>
        <p:spPr>
          <a:xfrm>
            <a:off x="3030232" y="3614817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position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B68ED88-21D4-4920-9779-0BB0992A9D75}"/>
              </a:ext>
            </a:extLst>
          </p:cNvPr>
          <p:cNvSpPr txBox="1"/>
          <p:nvPr/>
        </p:nvSpPr>
        <p:spPr>
          <a:xfrm>
            <a:off x="3038879" y="4951687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Manual control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38B8E0F-E155-46DA-ACB8-103B7F89B632}"/>
              </a:ext>
            </a:extLst>
          </p:cNvPr>
          <p:cNvSpPr txBox="1"/>
          <p:nvPr/>
        </p:nvSpPr>
        <p:spPr>
          <a:xfrm>
            <a:off x="3030231" y="6162843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Write Excel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E0F966A-F26D-43E2-A917-392E31D86ABA}"/>
              </a:ext>
            </a:extLst>
          </p:cNvPr>
          <p:cNvSpPr/>
          <p:nvPr/>
        </p:nvSpPr>
        <p:spPr>
          <a:xfrm>
            <a:off x="8180043" y="603990"/>
            <a:ext cx="1694165" cy="527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B226F2F-42BB-4DD8-8D2A-6E73D66AA795}"/>
              </a:ext>
            </a:extLst>
          </p:cNvPr>
          <p:cNvSpPr txBox="1"/>
          <p:nvPr/>
        </p:nvSpPr>
        <p:spPr>
          <a:xfrm>
            <a:off x="8180040" y="67544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Sailboat.py 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952C6BE-11F4-4930-A804-C3C0E26C7E4C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 flipV="1">
            <a:off x="4724398" y="860112"/>
            <a:ext cx="3455642" cy="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ED6FC39-D49B-4CDE-959E-45BBB4CA0044}"/>
              </a:ext>
            </a:extLst>
          </p:cNvPr>
          <p:cNvSpPr/>
          <p:nvPr/>
        </p:nvSpPr>
        <p:spPr>
          <a:xfrm>
            <a:off x="6563486" y="1757040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142BCA0-2D50-4B5F-B55C-8A565CA413B1}"/>
              </a:ext>
            </a:extLst>
          </p:cNvPr>
          <p:cNvSpPr txBox="1"/>
          <p:nvPr/>
        </p:nvSpPr>
        <p:spPr>
          <a:xfrm>
            <a:off x="6563483" y="1828496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Velocity updater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369A4BA-F41A-46BC-8D5D-F74C98F898B3}"/>
              </a:ext>
            </a:extLst>
          </p:cNvPr>
          <p:cNvSpPr/>
          <p:nvPr/>
        </p:nvSpPr>
        <p:spPr>
          <a:xfrm>
            <a:off x="9874205" y="2979357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E680F20-B11A-4742-BF1A-65ADCE76485B}"/>
              </a:ext>
            </a:extLst>
          </p:cNvPr>
          <p:cNvSpPr txBox="1"/>
          <p:nvPr/>
        </p:nvSpPr>
        <p:spPr>
          <a:xfrm>
            <a:off x="9874205" y="3058284"/>
            <a:ext cx="173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Rudder controller</a:t>
            </a:r>
            <a:endParaRPr lang="zh-CN" altLang="en-US" sz="1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1D1B6D6-944C-42D3-8113-836F95A2D64C}"/>
              </a:ext>
            </a:extLst>
          </p:cNvPr>
          <p:cNvSpPr/>
          <p:nvPr/>
        </p:nvSpPr>
        <p:spPr>
          <a:xfrm>
            <a:off x="9874208" y="177242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74AFD32-376F-481A-A678-597BD4525036}"/>
              </a:ext>
            </a:extLst>
          </p:cNvPr>
          <p:cNvSpPr txBox="1"/>
          <p:nvPr/>
        </p:nvSpPr>
        <p:spPr>
          <a:xfrm>
            <a:off x="9874205" y="1843879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Get target angle</a:t>
            </a:r>
            <a:endParaRPr lang="zh-CN" altLang="en-US" sz="1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714D5F3-5CF2-4E06-8FB4-F40597759F07}"/>
              </a:ext>
            </a:extLst>
          </p:cNvPr>
          <p:cNvSpPr/>
          <p:nvPr/>
        </p:nvSpPr>
        <p:spPr>
          <a:xfrm>
            <a:off x="6562547" y="2989264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62F7FD8-EAA2-4366-ABA8-6669D474773B}"/>
              </a:ext>
            </a:extLst>
          </p:cNvPr>
          <p:cNvSpPr txBox="1"/>
          <p:nvPr/>
        </p:nvSpPr>
        <p:spPr>
          <a:xfrm>
            <a:off x="6562544" y="3060720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 controller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3A77407-9397-4EF6-8CEB-513F8CAB2C48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 flipH="1">
            <a:off x="7410569" y="1131312"/>
            <a:ext cx="1616557" cy="62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C8DF37C-58EA-40DD-8398-2233120C4A3B}"/>
              </a:ext>
            </a:extLst>
          </p:cNvPr>
          <p:cNvCxnSpPr>
            <a:cxnSpLocks/>
            <a:stCxn id="37" idx="2"/>
            <a:endCxn id="51" idx="1"/>
          </p:cNvCxnSpPr>
          <p:nvPr/>
        </p:nvCxnSpPr>
        <p:spPr>
          <a:xfrm>
            <a:off x="9027126" y="1131312"/>
            <a:ext cx="847079" cy="88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AA3DEDB-EC11-4C03-92B5-6CA9D79477E8}"/>
              </a:ext>
            </a:extLst>
          </p:cNvPr>
          <p:cNvCxnSpPr>
            <a:cxnSpLocks/>
            <a:stCxn id="37" idx="2"/>
            <a:endCxn id="49" idx="1"/>
          </p:cNvCxnSpPr>
          <p:nvPr/>
        </p:nvCxnSpPr>
        <p:spPr>
          <a:xfrm>
            <a:off x="9027126" y="1131312"/>
            <a:ext cx="847079" cy="209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BE2130E-70F0-40D0-A1E3-C4069978905E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>
            <a:off x="8256709" y="1131312"/>
            <a:ext cx="770417" cy="211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83A96D8-E4A2-4716-81ED-1CDDC3744A9C}"/>
              </a:ext>
            </a:extLst>
          </p:cNvPr>
          <p:cNvSpPr/>
          <p:nvPr/>
        </p:nvSpPr>
        <p:spPr>
          <a:xfrm>
            <a:off x="6663521" y="4609319"/>
            <a:ext cx="4830992" cy="2057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Host Control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结构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FF6D3D9-F329-4736-B249-CD7331026AB0}"/>
              </a:ext>
            </a:extLst>
          </p:cNvPr>
          <p:cNvSpPr/>
          <p:nvPr/>
        </p:nvSpPr>
        <p:spPr>
          <a:xfrm>
            <a:off x="8256709" y="3894104"/>
            <a:ext cx="1694165" cy="527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5DA613B-F5EE-4EF8-AB47-23FE492DD96B}"/>
              </a:ext>
            </a:extLst>
          </p:cNvPr>
          <p:cNvSpPr txBox="1"/>
          <p:nvPr/>
        </p:nvSpPr>
        <p:spPr>
          <a:xfrm>
            <a:off x="8392284" y="3978307"/>
            <a:ext cx="154129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pid2</a:t>
            </a:r>
            <a:endParaRPr lang="zh-CN" altLang="en-US" sz="16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17327FA-8CD3-494F-95D9-79A5C9D4A565}"/>
              </a:ext>
            </a:extLst>
          </p:cNvPr>
          <p:cNvCxnSpPr>
            <a:cxnSpLocks/>
            <a:stCxn id="52" idx="2"/>
            <a:endCxn id="76" idx="0"/>
          </p:cNvCxnSpPr>
          <p:nvPr/>
        </p:nvCxnSpPr>
        <p:spPr>
          <a:xfrm>
            <a:off x="7409630" y="3516586"/>
            <a:ext cx="1694162" cy="37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40714A6-D437-4212-8D9A-003D210865A5}"/>
              </a:ext>
            </a:extLst>
          </p:cNvPr>
          <p:cNvCxnSpPr>
            <a:cxnSpLocks/>
            <a:stCxn id="48" idx="2"/>
            <a:endCxn id="76" idx="0"/>
          </p:cNvCxnSpPr>
          <p:nvPr/>
        </p:nvCxnSpPr>
        <p:spPr>
          <a:xfrm flipH="1">
            <a:off x="9103792" y="3506679"/>
            <a:ext cx="1617496" cy="38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7198C06-E34F-47F5-803B-89AEEDF73294}"/>
              </a:ext>
            </a:extLst>
          </p:cNvPr>
          <p:cNvSpPr/>
          <p:nvPr/>
        </p:nvSpPr>
        <p:spPr>
          <a:xfrm>
            <a:off x="612406" y="4316861"/>
            <a:ext cx="1676869" cy="696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439B7EB-04C6-41BF-B8A8-32826CC6A246}"/>
              </a:ext>
            </a:extLst>
          </p:cNvPr>
          <p:cNvSpPr txBox="1"/>
          <p:nvPr/>
        </p:nvSpPr>
        <p:spPr>
          <a:xfrm>
            <a:off x="708943" y="4495780"/>
            <a:ext cx="142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var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522CFFB-4356-4401-8C3C-D90F097F6BCA}"/>
              </a:ext>
            </a:extLst>
          </p:cNvPr>
          <p:cNvSpPr txBox="1"/>
          <p:nvPr/>
        </p:nvSpPr>
        <p:spPr>
          <a:xfrm>
            <a:off x="527321" y="5139605"/>
            <a:ext cx="1761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 function creates global variables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39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B7A6F7-7A22-497D-998C-1E1201A9C11D}"/>
              </a:ext>
            </a:extLst>
          </p:cNvPr>
          <p:cNvSpPr/>
          <p:nvPr/>
        </p:nvSpPr>
        <p:spPr>
          <a:xfrm>
            <a:off x="420737" y="2776859"/>
            <a:ext cx="1885834" cy="808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3D71AB-ABF9-4DBB-86E7-CEE143A5DE60}"/>
              </a:ext>
            </a:extLst>
          </p:cNvPr>
          <p:cNvSpPr/>
          <p:nvPr/>
        </p:nvSpPr>
        <p:spPr>
          <a:xfrm>
            <a:off x="3145240" y="2917572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3D14B4-355B-4C62-81F7-09C67E685E87}"/>
              </a:ext>
            </a:extLst>
          </p:cNvPr>
          <p:cNvSpPr/>
          <p:nvPr/>
        </p:nvSpPr>
        <p:spPr>
          <a:xfrm>
            <a:off x="3105503" y="4637449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F946C1-7353-4A30-8CEA-1BC0CDAE8F4A}"/>
              </a:ext>
            </a:extLst>
          </p:cNvPr>
          <p:cNvSpPr txBox="1"/>
          <p:nvPr/>
        </p:nvSpPr>
        <p:spPr>
          <a:xfrm>
            <a:off x="3144297" y="3010341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14A4A7-B0F1-4320-8E35-2044F3D40854}"/>
              </a:ext>
            </a:extLst>
          </p:cNvPr>
          <p:cNvSpPr txBox="1"/>
          <p:nvPr/>
        </p:nvSpPr>
        <p:spPr>
          <a:xfrm>
            <a:off x="527321" y="302750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Simulation v2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0797A5-6280-409C-A066-7B3E61F3078D}"/>
              </a:ext>
            </a:extLst>
          </p:cNvPr>
          <p:cNvSpPr txBox="1"/>
          <p:nvPr/>
        </p:nvSpPr>
        <p:spPr>
          <a:xfrm>
            <a:off x="3087267" y="4667263"/>
            <a:ext cx="169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Boat profile</a:t>
            </a:r>
            <a:endParaRPr lang="zh-CN" altLang="en-US" sz="20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3403E7-A8E2-44FB-BF0B-463D1AF45BD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2306571" y="840565"/>
            <a:ext cx="798932" cy="23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82BC49A-F3B6-41F4-80D1-C666D30FCDE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306571" y="3181233"/>
            <a:ext cx="838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49FCE4B-2F43-4ECE-A6BE-9D7B1D42913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306571" y="3181233"/>
            <a:ext cx="780696" cy="168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B5BE786-2EDB-4369-B847-62C3567723B7}"/>
              </a:ext>
            </a:extLst>
          </p:cNvPr>
          <p:cNvSpPr txBox="1"/>
          <p:nvPr/>
        </p:nvSpPr>
        <p:spPr>
          <a:xfrm>
            <a:off x="3087267" y="109718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command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99D647C-D2FF-4734-B68E-492937AAA4AF}"/>
              </a:ext>
            </a:extLst>
          </p:cNvPr>
          <p:cNvSpPr txBox="1"/>
          <p:nvPr/>
        </p:nvSpPr>
        <p:spPr>
          <a:xfrm>
            <a:off x="2793687" y="3435778"/>
            <a:ext cx="271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Gives sailboat’s position and orientation at next moment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0C2A0E3-55D2-4F03-8A1F-5B13CC708107}"/>
              </a:ext>
            </a:extLst>
          </p:cNvPr>
          <p:cNvSpPr txBox="1"/>
          <p:nvPr/>
        </p:nvSpPr>
        <p:spPr>
          <a:xfrm>
            <a:off x="2953563" y="5199706"/>
            <a:ext cx="207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function returns lines of a boat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14A794-3043-4129-B2C9-EC64E42870EB}"/>
              </a:ext>
            </a:extLst>
          </p:cNvPr>
          <p:cNvSpPr/>
          <p:nvPr/>
        </p:nvSpPr>
        <p:spPr>
          <a:xfrm>
            <a:off x="3105506" y="584443"/>
            <a:ext cx="1694165" cy="527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CDB542-C585-4CBC-9780-4389768C765D}"/>
              </a:ext>
            </a:extLst>
          </p:cNvPr>
          <p:cNvSpPr txBox="1"/>
          <p:nvPr/>
        </p:nvSpPr>
        <p:spPr>
          <a:xfrm>
            <a:off x="3105503" y="655899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Sailboat.py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86621C-8A9C-4F3A-8144-04664F16A6D2}"/>
              </a:ext>
            </a:extLst>
          </p:cNvPr>
          <p:cNvSpPr/>
          <p:nvPr/>
        </p:nvSpPr>
        <p:spPr>
          <a:xfrm>
            <a:off x="6746272" y="54964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1C2C4B-AE3B-4AD6-9A33-1A993910FFEA}"/>
              </a:ext>
            </a:extLst>
          </p:cNvPr>
          <p:cNvSpPr txBox="1"/>
          <p:nvPr/>
        </p:nvSpPr>
        <p:spPr>
          <a:xfrm>
            <a:off x="6746269" y="621099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Velocity updater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C2BFE6-FEC4-4F8A-A0DC-3A1934636355}"/>
              </a:ext>
            </a:extLst>
          </p:cNvPr>
          <p:cNvSpPr/>
          <p:nvPr/>
        </p:nvSpPr>
        <p:spPr>
          <a:xfrm>
            <a:off x="6724761" y="318124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70085D-C011-42FC-8DE4-37A0D166E432}"/>
              </a:ext>
            </a:extLst>
          </p:cNvPr>
          <p:cNvSpPr txBox="1"/>
          <p:nvPr/>
        </p:nvSpPr>
        <p:spPr>
          <a:xfrm>
            <a:off x="6724761" y="3260170"/>
            <a:ext cx="173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Rudder controller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673DBD-C536-4D18-A5E3-0963CC6A7FCE}"/>
              </a:ext>
            </a:extLst>
          </p:cNvPr>
          <p:cNvSpPr/>
          <p:nvPr/>
        </p:nvSpPr>
        <p:spPr>
          <a:xfrm>
            <a:off x="6756098" y="1542362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F9BF3E3-F9E7-49BB-936A-A0184E6F6F49}"/>
              </a:ext>
            </a:extLst>
          </p:cNvPr>
          <p:cNvSpPr txBox="1"/>
          <p:nvPr/>
        </p:nvSpPr>
        <p:spPr>
          <a:xfrm>
            <a:off x="6756095" y="1613818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Get target angle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A37F197-2893-4B76-8ED1-7C8ED6392F07}"/>
              </a:ext>
            </a:extLst>
          </p:cNvPr>
          <p:cNvSpPr/>
          <p:nvPr/>
        </p:nvSpPr>
        <p:spPr>
          <a:xfrm>
            <a:off x="6746269" y="2442482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75FC1D-66B4-44B7-AE6C-5E691083DF3B}"/>
              </a:ext>
            </a:extLst>
          </p:cNvPr>
          <p:cNvSpPr txBox="1"/>
          <p:nvPr/>
        </p:nvSpPr>
        <p:spPr>
          <a:xfrm>
            <a:off x="6746266" y="2513938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 controller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A0CC87-8746-4D7F-9214-CD73C67B5B2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4799668" y="790376"/>
            <a:ext cx="1946601" cy="5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B9778D8-BF5C-4839-A871-C34C33175E80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4799671" y="848104"/>
            <a:ext cx="1956424" cy="93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43C42F-E4DA-4C06-99A7-2331F1C7309F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4799668" y="840565"/>
            <a:ext cx="1925093" cy="258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0272DBC-4FC6-4E14-BE7E-42E256854F6D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>
            <a:off x="4799668" y="840565"/>
            <a:ext cx="1946598" cy="185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77C3B96-8D2A-4BC3-A4F3-8511F2515AC6}"/>
              </a:ext>
            </a:extLst>
          </p:cNvPr>
          <p:cNvSpPr/>
          <p:nvPr/>
        </p:nvSpPr>
        <p:spPr>
          <a:xfrm>
            <a:off x="6746269" y="4669687"/>
            <a:ext cx="4830992" cy="2057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Simulation v2 </a:t>
            </a:r>
            <a:r>
              <a:rPr lang="zh-CN" alt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结构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E0EAC1-DD89-4A37-B46D-904C289D2DC2}"/>
              </a:ext>
            </a:extLst>
          </p:cNvPr>
          <p:cNvSpPr/>
          <p:nvPr/>
        </p:nvSpPr>
        <p:spPr>
          <a:xfrm>
            <a:off x="9675980" y="2852351"/>
            <a:ext cx="1694165" cy="527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BDE7B2-D154-4CAE-8171-6D928541F901}"/>
              </a:ext>
            </a:extLst>
          </p:cNvPr>
          <p:cNvSpPr txBox="1"/>
          <p:nvPr/>
        </p:nvSpPr>
        <p:spPr>
          <a:xfrm>
            <a:off x="9811555" y="2936554"/>
            <a:ext cx="154129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pid2</a:t>
            </a:r>
            <a:endParaRPr lang="zh-CN" altLang="en-US" sz="16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9E3224-5025-4D19-BC1C-CAE0456C258D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8440431" y="2698604"/>
            <a:ext cx="1235549" cy="4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616B3B3-5E36-4169-9DF3-D9E04AB19840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flipV="1">
            <a:off x="8460057" y="3116012"/>
            <a:ext cx="1215923" cy="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6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DB7A6F7-7A22-497D-998C-1E1201A9C11D}"/>
              </a:ext>
            </a:extLst>
          </p:cNvPr>
          <p:cNvSpPr/>
          <p:nvPr/>
        </p:nvSpPr>
        <p:spPr>
          <a:xfrm>
            <a:off x="420737" y="2776859"/>
            <a:ext cx="1885834" cy="808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3D71AB-ABF9-4DBB-86E7-CEE143A5DE60}"/>
              </a:ext>
            </a:extLst>
          </p:cNvPr>
          <p:cNvSpPr/>
          <p:nvPr/>
        </p:nvSpPr>
        <p:spPr>
          <a:xfrm>
            <a:off x="3145240" y="2917572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3D14B4-355B-4C62-81F7-09C67E685E87}"/>
              </a:ext>
            </a:extLst>
          </p:cNvPr>
          <p:cNvSpPr/>
          <p:nvPr/>
        </p:nvSpPr>
        <p:spPr>
          <a:xfrm>
            <a:off x="3105503" y="4637449"/>
            <a:ext cx="1694165" cy="5273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F946C1-7353-4A30-8CEA-1BC0CDAE8F4A}"/>
              </a:ext>
            </a:extLst>
          </p:cNvPr>
          <p:cNvSpPr txBox="1"/>
          <p:nvPr/>
        </p:nvSpPr>
        <p:spPr>
          <a:xfrm>
            <a:off x="3144297" y="3010341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simulator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14A4A7-B0F1-4320-8E35-2044F3D40854}"/>
              </a:ext>
            </a:extLst>
          </p:cNvPr>
          <p:cNvSpPr txBox="1"/>
          <p:nvPr/>
        </p:nvSpPr>
        <p:spPr>
          <a:xfrm>
            <a:off x="527321" y="302750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0797A5-6280-409C-A066-7B3E61F3078D}"/>
              </a:ext>
            </a:extLst>
          </p:cNvPr>
          <p:cNvSpPr txBox="1"/>
          <p:nvPr/>
        </p:nvSpPr>
        <p:spPr>
          <a:xfrm>
            <a:off x="3087267" y="4667263"/>
            <a:ext cx="169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Boat profile</a:t>
            </a:r>
            <a:endParaRPr lang="zh-CN" altLang="en-US" sz="20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23403E7-A8E2-44FB-BF0B-463D1AF45BD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2306571" y="840565"/>
            <a:ext cx="798932" cy="23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82BC49A-F3B6-41F4-80D1-C666D30FCDE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306571" y="3181233"/>
            <a:ext cx="838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49FCE4B-2F43-4ECE-A6BE-9D7B1D429136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306571" y="3181233"/>
            <a:ext cx="780696" cy="1686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B5BE786-2EDB-4369-B847-62C3567723B7}"/>
              </a:ext>
            </a:extLst>
          </p:cNvPr>
          <p:cNvSpPr txBox="1"/>
          <p:nvPr/>
        </p:nvSpPr>
        <p:spPr>
          <a:xfrm>
            <a:off x="3087267" y="1097186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command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99D647C-D2FF-4734-B68E-492937AAA4AF}"/>
              </a:ext>
            </a:extLst>
          </p:cNvPr>
          <p:cNvSpPr txBox="1"/>
          <p:nvPr/>
        </p:nvSpPr>
        <p:spPr>
          <a:xfrm>
            <a:off x="2793687" y="3435778"/>
            <a:ext cx="271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Gives sailboat’s position and orientation at next moment</a:t>
            </a:r>
            <a:endParaRPr lang="zh-CN" altLang="en-US" sz="16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0C2A0E3-55D2-4F03-8A1F-5B13CC708107}"/>
              </a:ext>
            </a:extLst>
          </p:cNvPr>
          <p:cNvSpPr txBox="1"/>
          <p:nvPr/>
        </p:nvSpPr>
        <p:spPr>
          <a:xfrm>
            <a:off x="2953563" y="5199706"/>
            <a:ext cx="207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function returns lines of a boat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14A794-3043-4129-B2C9-EC64E42870EB}"/>
              </a:ext>
            </a:extLst>
          </p:cNvPr>
          <p:cNvSpPr/>
          <p:nvPr/>
        </p:nvSpPr>
        <p:spPr>
          <a:xfrm>
            <a:off x="3105506" y="584443"/>
            <a:ext cx="1694165" cy="527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CDB542-C585-4CBC-9780-4389768C765D}"/>
              </a:ext>
            </a:extLst>
          </p:cNvPr>
          <p:cNvSpPr txBox="1"/>
          <p:nvPr/>
        </p:nvSpPr>
        <p:spPr>
          <a:xfrm>
            <a:off x="3105503" y="655899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Sailboat.py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86621C-8A9C-4F3A-8144-04664F16A6D2}"/>
              </a:ext>
            </a:extLst>
          </p:cNvPr>
          <p:cNvSpPr/>
          <p:nvPr/>
        </p:nvSpPr>
        <p:spPr>
          <a:xfrm>
            <a:off x="6746272" y="54964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1C2C4B-AE3B-4AD6-9A33-1A993910FFEA}"/>
              </a:ext>
            </a:extLst>
          </p:cNvPr>
          <p:cNvSpPr txBox="1"/>
          <p:nvPr/>
        </p:nvSpPr>
        <p:spPr>
          <a:xfrm>
            <a:off x="6746269" y="621099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Velocity updater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0C2BFE6-FEC4-4F8A-A0DC-3A1934636355}"/>
              </a:ext>
            </a:extLst>
          </p:cNvPr>
          <p:cNvSpPr/>
          <p:nvPr/>
        </p:nvSpPr>
        <p:spPr>
          <a:xfrm>
            <a:off x="6724761" y="3181243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70085D-C011-42FC-8DE4-37A0D166E432}"/>
              </a:ext>
            </a:extLst>
          </p:cNvPr>
          <p:cNvSpPr txBox="1"/>
          <p:nvPr/>
        </p:nvSpPr>
        <p:spPr>
          <a:xfrm>
            <a:off x="6724761" y="3260170"/>
            <a:ext cx="173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Rudder controller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673DBD-C536-4D18-A5E3-0963CC6A7FCE}"/>
              </a:ext>
            </a:extLst>
          </p:cNvPr>
          <p:cNvSpPr/>
          <p:nvPr/>
        </p:nvSpPr>
        <p:spPr>
          <a:xfrm>
            <a:off x="6756098" y="1542362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F9BF3E3-F9E7-49BB-936A-A0184E6F6F49}"/>
              </a:ext>
            </a:extLst>
          </p:cNvPr>
          <p:cNvSpPr txBox="1"/>
          <p:nvPr/>
        </p:nvSpPr>
        <p:spPr>
          <a:xfrm>
            <a:off x="6756095" y="1613818"/>
            <a:ext cx="169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Get target angle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A37F197-2893-4B76-8ED1-7C8ED6392F07}"/>
              </a:ext>
            </a:extLst>
          </p:cNvPr>
          <p:cNvSpPr/>
          <p:nvPr/>
        </p:nvSpPr>
        <p:spPr>
          <a:xfrm>
            <a:off x="6746269" y="2442482"/>
            <a:ext cx="1694165" cy="52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75FC1D-66B4-44B7-AE6C-5E691083DF3B}"/>
              </a:ext>
            </a:extLst>
          </p:cNvPr>
          <p:cNvSpPr txBox="1"/>
          <p:nvPr/>
        </p:nvSpPr>
        <p:spPr>
          <a:xfrm>
            <a:off x="6746266" y="2513938"/>
            <a:ext cx="169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Sail controller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A0CC87-8746-4D7F-9214-CD73C67B5B2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4799668" y="790376"/>
            <a:ext cx="1946601" cy="5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B9778D8-BF5C-4839-A871-C34C33175E80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4799671" y="848104"/>
            <a:ext cx="1956424" cy="93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D43C42F-E4DA-4C06-99A7-2331F1C7309F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4799668" y="840565"/>
            <a:ext cx="1925093" cy="258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0272DBC-4FC6-4E14-BE7E-42E256854F6D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>
            <a:off x="4799668" y="840565"/>
            <a:ext cx="1946598" cy="185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77C3B96-8D2A-4BC3-A4F3-8511F2515AC6}"/>
              </a:ext>
            </a:extLst>
          </p:cNvPr>
          <p:cNvSpPr/>
          <p:nvPr/>
        </p:nvSpPr>
        <p:spPr>
          <a:xfrm>
            <a:off x="6746269" y="4669687"/>
            <a:ext cx="4830992" cy="2057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 </a:t>
            </a:r>
            <a:r>
              <a:rPr lang="zh-CN" altLang="en-US" sz="36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结构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E0EAC1-DD89-4A37-B46D-904C289D2DC2}"/>
              </a:ext>
            </a:extLst>
          </p:cNvPr>
          <p:cNvSpPr/>
          <p:nvPr/>
        </p:nvSpPr>
        <p:spPr>
          <a:xfrm>
            <a:off x="9675980" y="2852351"/>
            <a:ext cx="1694165" cy="527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BDE7B2-D154-4CAE-8171-6D928541F901}"/>
              </a:ext>
            </a:extLst>
          </p:cNvPr>
          <p:cNvSpPr txBox="1"/>
          <p:nvPr/>
        </p:nvSpPr>
        <p:spPr>
          <a:xfrm>
            <a:off x="9811555" y="2936554"/>
            <a:ext cx="1541295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pid2</a:t>
            </a:r>
            <a:endParaRPr lang="zh-CN" altLang="en-US" sz="16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59E3224-5025-4D19-BC1C-CAE0456C258D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8440431" y="2698604"/>
            <a:ext cx="1235549" cy="4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616B3B3-5E36-4169-9DF3-D9E04AB19840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 flipV="1">
            <a:off x="8460057" y="3116012"/>
            <a:ext cx="1215923" cy="31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B234075-CD65-4EAB-B1E1-9F6742DC2149}"/>
              </a:ext>
            </a:extLst>
          </p:cNvPr>
          <p:cNvSpPr txBox="1"/>
          <p:nvPr/>
        </p:nvSpPr>
        <p:spPr>
          <a:xfrm>
            <a:off x="381467" y="3893212"/>
            <a:ext cx="2187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main thread create another sailboat according to data. The two sailboats (in simulation and from data) will be synchronized in every 5 seconds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94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147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泽远 冯</dc:creator>
  <cp:lastModifiedBy>泽远 冯</cp:lastModifiedBy>
  <cp:revision>13</cp:revision>
  <dcterms:created xsi:type="dcterms:W3CDTF">2019-04-13T05:27:57Z</dcterms:created>
  <dcterms:modified xsi:type="dcterms:W3CDTF">2019-04-13T07:14:58Z</dcterms:modified>
</cp:coreProperties>
</file>