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47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1C8C-8B91-4DCC-9830-6AA421049E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1C5B-B467-4781-A54D-81C97AE577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1C8C-8B91-4DCC-9830-6AA421049E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1C5B-B467-4781-A54D-81C97AE577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1C8C-8B91-4DCC-9830-6AA421049E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1C5B-B467-4781-A54D-81C97AE577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1C8C-8B91-4DCC-9830-6AA421049E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1C5B-B467-4781-A54D-81C97AE577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1C8C-8B91-4DCC-9830-6AA421049E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1C5B-B467-4781-A54D-81C97AE577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1C8C-8B91-4DCC-9830-6AA421049E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1C5B-B467-4781-A54D-81C97AE577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1C8C-8B91-4DCC-9830-6AA421049E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1C5B-B467-4781-A54D-81C97AE577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1C8C-8B91-4DCC-9830-6AA421049E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1C5B-B467-4781-A54D-81C97AE577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1C8C-8B91-4DCC-9830-6AA421049E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1C5B-B467-4781-A54D-81C97AE577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1C8C-8B91-4DCC-9830-6AA421049E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1C5B-B467-4781-A54D-81C97AE577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1C8C-8B91-4DCC-9830-6AA421049E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1C5B-B467-4781-A54D-81C97AE577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21C8C-8B91-4DCC-9830-6AA421049E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31C5B-B467-4781-A54D-81C97AE5774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0737" y="2776859"/>
            <a:ext cx="1885834" cy="8087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030233" y="603990"/>
            <a:ext cx="1694165" cy="52732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030233" y="1773636"/>
            <a:ext cx="1694165" cy="52732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030233" y="3058284"/>
            <a:ext cx="1694165" cy="52732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047525" y="4408142"/>
            <a:ext cx="1694165" cy="52732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030235" y="5627580"/>
            <a:ext cx="1694165" cy="52732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087268" y="3137279"/>
            <a:ext cx="169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database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030230" y="668702"/>
            <a:ext cx="169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Controller 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029290" y="1866405"/>
            <a:ext cx="169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Get message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27321" y="3027506"/>
            <a:ext cx="169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Sailboat main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047525" y="4500922"/>
            <a:ext cx="1694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Keyboard control</a:t>
            </a:r>
            <a:endParaRPr lang="zh-CN" altLang="en-US" sz="1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3047526" y="5706575"/>
            <a:ext cx="169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Data writer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stCxn id="4" idx="3"/>
            <a:endCxn id="5" idx="1"/>
          </p:cNvCxnSpPr>
          <p:nvPr/>
        </p:nvCxnSpPr>
        <p:spPr>
          <a:xfrm flipV="1">
            <a:off x="2306571" y="867651"/>
            <a:ext cx="723662" cy="2313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4" idx="3"/>
            <a:endCxn id="6" idx="1"/>
          </p:cNvCxnSpPr>
          <p:nvPr/>
        </p:nvCxnSpPr>
        <p:spPr>
          <a:xfrm flipV="1">
            <a:off x="2306571" y="2037297"/>
            <a:ext cx="723662" cy="1143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4" idx="3"/>
            <a:endCxn id="7" idx="1"/>
          </p:cNvCxnSpPr>
          <p:nvPr/>
        </p:nvCxnSpPr>
        <p:spPr>
          <a:xfrm>
            <a:off x="2306571" y="3181233"/>
            <a:ext cx="723662" cy="140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4" idx="3"/>
            <a:endCxn id="15" idx="1"/>
          </p:cNvCxnSpPr>
          <p:nvPr/>
        </p:nvCxnSpPr>
        <p:spPr>
          <a:xfrm>
            <a:off x="2306571" y="3181233"/>
            <a:ext cx="740954" cy="148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4" idx="3"/>
            <a:endCxn id="16" idx="1"/>
          </p:cNvCxnSpPr>
          <p:nvPr/>
        </p:nvCxnSpPr>
        <p:spPr>
          <a:xfrm>
            <a:off x="2306571" y="3181233"/>
            <a:ext cx="740955" cy="2710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087267" y="1097186"/>
            <a:ext cx="169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Get command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2900275" y="2291842"/>
            <a:ext cx="2075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IMU, current, voltage</a:t>
            </a:r>
            <a:endParaRPr lang="zh-CN" altLang="en-US" sz="1600" dirty="0"/>
          </a:p>
        </p:txBody>
      </p:sp>
      <p:sp>
        <p:nvSpPr>
          <p:cNvPr id="31" name="文本框 30"/>
          <p:cNvSpPr txBox="1"/>
          <p:nvPr/>
        </p:nvSpPr>
        <p:spPr>
          <a:xfrm>
            <a:off x="3030232" y="3614817"/>
            <a:ext cx="169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Get position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3038879" y="4951687"/>
            <a:ext cx="169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Manual control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3030231" y="6162843"/>
            <a:ext cx="169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Write Excel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8180043" y="603990"/>
            <a:ext cx="1694165" cy="5273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8180040" y="675446"/>
            <a:ext cx="169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Sailboat.py </a:t>
            </a:r>
            <a:endParaRPr lang="zh-CN" altLang="en-US" dirty="0"/>
          </a:p>
        </p:txBody>
      </p:sp>
      <p:cxnSp>
        <p:nvCxnSpPr>
          <p:cNvPr id="40" name="直接箭头连接符 39"/>
          <p:cNvCxnSpPr>
            <a:stCxn id="5" idx="3"/>
            <a:endCxn id="38" idx="1"/>
          </p:cNvCxnSpPr>
          <p:nvPr/>
        </p:nvCxnSpPr>
        <p:spPr>
          <a:xfrm flipV="1">
            <a:off x="4724398" y="860112"/>
            <a:ext cx="3455642" cy="7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6563486" y="1757040"/>
            <a:ext cx="1694165" cy="527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6563483" y="1828496"/>
            <a:ext cx="1694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Velocity updater</a:t>
            </a:r>
            <a:endParaRPr lang="zh-CN" altLang="en-US" sz="1600" dirty="0"/>
          </a:p>
        </p:txBody>
      </p:sp>
      <p:sp>
        <p:nvSpPr>
          <p:cNvPr id="48" name="矩形 47"/>
          <p:cNvSpPr/>
          <p:nvPr/>
        </p:nvSpPr>
        <p:spPr>
          <a:xfrm>
            <a:off x="9874205" y="2979357"/>
            <a:ext cx="1694165" cy="527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9874205" y="3058284"/>
            <a:ext cx="1735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Rudder controller</a:t>
            </a:r>
            <a:endParaRPr lang="zh-CN" altLang="en-US" sz="1600" dirty="0"/>
          </a:p>
        </p:txBody>
      </p:sp>
      <p:sp>
        <p:nvSpPr>
          <p:cNvPr id="50" name="矩形 49"/>
          <p:cNvSpPr/>
          <p:nvPr/>
        </p:nvSpPr>
        <p:spPr>
          <a:xfrm>
            <a:off x="9874208" y="1772423"/>
            <a:ext cx="1694165" cy="527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9874205" y="1843879"/>
            <a:ext cx="1694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Get target angle</a:t>
            </a:r>
            <a:endParaRPr lang="zh-CN" altLang="en-US" sz="1600" dirty="0"/>
          </a:p>
        </p:txBody>
      </p:sp>
      <p:sp>
        <p:nvSpPr>
          <p:cNvPr id="52" name="矩形 51"/>
          <p:cNvSpPr/>
          <p:nvPr/>
        </p:nvSpPr>
        <p:spPr>
          <a:xfrm>
            <a:off x="6562547" y="2989264"/>
            <a:ext cx="1694165" cy="527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6562544" y="3060720"/>
            <a:ext cx="169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Sail controller</a:t>
            </a:r>
            <a:endParaRPr lang="zh-CN" altLang="en-US" dirty="0"/>
          </a:p>
        </p:txBody>
      </p:sp>
      <p:cxnSp>
        <p:nvCxnSpPr>
          <p:cNvPr id="64" name="直接箭头连接符 63"/>
          <p:cNvCxnSpPr>
            <a:stCxn id="37" idx="2"/>
            <a:endCxn id="46" idx="0"/>
          </p:cNvCxnSpPr>
          <p:nvPr/>
        </p:nvCxnSpPr>
        <p:spPr>
          <a:xfrm flipH="1">
            <a:off x="7410569" y="1131312"/>
            <a:ext cx="1616557" cy="625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37" idx="2"/>
            <a:endCxn id="51" idx="1"/>
          </p:cNvCxnSpPr>
          <p:nvPr/>
        </p:nvCxnSpPr>
        <p:spPr>
          <a:xfrm>
            <a:off x="9027126" y="1131312"/>
            <a:ext cx="847079" cy="881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37" idx="2"/>
            <a:endCxn id="49" idx="1"/>
          </p:cNvCxnSpPr>
          <p:nvPr/>
        </p:nvCxnSpPr>
        <p:spPr>
          <a:xfrm>
            <a:off x="9027126" y="1131312"/>
            <a:ext cx="847079" cy="2096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37" idx="2"/>
            <a:endCxn id="53" idx="3"/>
          </p:cNvCxnSpPr>
          <p:nvPr/>
        </p:nvCxnSpPr>
        <p:spPr>
          <a:xfrm flipH="1">
            <a:off x="8256709" y="1131312"/>
            <a:ext cx="770417" cy="2114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: 圆角 74"/>
          <p:cNvSpPr/>
          <p:nvPr/>
        </p:nvSpPr>
        <p:spPr>
          <a:xfrm>
            <a:off x="6663521" y="4609319"/>
            <a:ext cx="4830992" cy="20577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Experiment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8256709" y="3894104"/>
            <a:ext cx="1694165" cy="52732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/>
          <p:cNvSpPr txBox="1"/>
          <p:nvPr/>
        </p:nvSpPr>
        <p:spPr>
          <a:xfrm>
            <a:off x="8392284" y="3978307"/>
            <a:ext cx="1541295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pid2</a:t>
            </a:r>
            <a:endParaRPr lang="zh-CN" altLang="en-US" sz="1600" dirty="0"/>
          </a:p>
        </p:txBody>
      </p:sp>
      <p:cxnSp>
        <p:nvCxnSpPr>
          <p:cNvPr id="78" name="直接箭头连接符 77"/>
          <p:cNvCxnSpPr>
            <a:stCxn id="52" idx="2"/>
            <a:endCxn id="76" idx="0"/>
          </p:cNvCxnSpPr>
          <p:nvPr/>
        </p:nvCxnSpPr>
        <p:spPr>
          <a:xfrm>
            <a:off x="7409630" y="3516586"/>
            <a:ext cx="1694162" cy="37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48" idx="2"/>
            <a:endCxn id="76" idx="0"/>
          </p:cNvCxnSpPr>
          <p:nvPr/>
        </p:nvCxnSpPr>
        <p:spPr>
          <a:xfrm flipH="1">
            <a:off x="9103792" y="3506679"/>
            <a:ext cx="1617496" cy="387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612406" y="4316861"/>
            <a:ext cx="1676869" cy="696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708943" y="4495780"/>
            <a:ext cx="1428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Global var</a:t>
            </a:r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527321" y="5139605"/>
            <a:ext cx="1761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A function creates global variables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20737" y="2776859"/>
            <a:ext cx="1885834" cy="8087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145240" y="2917572"/>
            <a:ext cx="1694165" cy="52732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105503" y="4637449"/>
            <a:ext cx="1694165" cy="52732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144297" y="3010341"/>
            <a:ext cx="169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simulator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27321" y="3027506"/>
            <a:ext cx="169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Simulation v2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087267" y="4667263"/>
            <a:ext cx="1694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Boat profile</a:t>
            </a:r>
            <a:endParaRPr lang="zh-CN" altLang="en-US" sz="2000" dirty="0"/>
          </a:p>
        </p:txBody>
      </p:sp>
      <p:cxnSp>
        <p:nvCxnSpPr>
          <p:cNvPr id="18" name="直接箭头连接符 17"/>
          <p:cNvCxnSpPr>
            <a:stCxn id="6" idx="3"/>
            <a:endCxn id="29" idx="1"/>
          </p:cNvCxnSpPr>
          <p:nvPr/>
        </p:nvCxnSpPr>
        <p:spPr>
          <a:xfrm flipV="1">
            <a:off x="2306571" y="840565"/>
            <a:ext cx="798932" cy="2340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3"/>
            <a:endCxn id="8" idx="1"/>
          </p:cNvCxnSpPr>
          <p:nvPr/>
        </p:nvCxnSpPr>
        <p:spPr>
          <a:xfrm>
            <a:off x="2306571" y="3181233"/>
            <a:ext cx="8386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6" idx="3"/>
            <a:endCxn id="16" idx="1"/>
          </p:cNvCxnSpPr>
          <p:nvPr/>
        </p:nvCxnSpPr>
        <p:spPr>
          <a:xfrm>
            <a:off x="2306571" y="3181233"/>
            <a:ext cx="780696" cy="1686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087267" y="1097186"/>
            <a:ext cx="169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Get command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2793687" y="3435778"/>
            <a:ext cx="2715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Gives sailboat’s position and orientation at next moment</a:t>
            </a:r>
            <a:endParaRPr lang="zh-CN" altLang="en-US" sz="1600" dirty="0"/>
          </a:p>
        </p:txBody>
      </p:sp>
      <p:sp>
        <p:nvSpPr>
          <p:cNvPr id="26" name="文本框 25"/>
          <p:cNvSpPr txBox="1"/>
          <p:nvPr/>
        </p:nvSpPr>
        <p:spPr>
          <a:xfrm>
            <a:off x="2953563" y="5199706"/>
            <a:ext cx="2075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 function returns lines of a boat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3105506" y="584443"/>
            <a:ext cx="1694165" cy="5273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105503" y="655899"/>
            <a:ext cx="169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Sailboat.py 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746272" y="549643"/>
            <a:ext cx="1694165" cy="527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6746269" y="621099"/>
            <a:ext cx="1694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Velocity updater</a:t>
            </a:r>
            <a:endParaRPr lang="zh-CN" altLang="en-US" sz="1600" dirty="0"/>
          </a:p>
        </p:txBody>
      </p:sp>
      <p:sp>
        <p:nvSpPr>
          <p:cNvPr id="33" name="矩形 32"/>
          <p:cNvSpPr/>
          <p:nvPr/>
        </p:nvSpPr>
        <p:spPr>
          <a:xfrm>
            <a:off x="6724761" y="3181243"/>
            <a:ext cx="1694165" cy="527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724761" y="3260170"/>
            <a:ext cx="1735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Rudder controller</a:t>
            </a:r>
            <a:endParaRPr lang="zh-CN" altLang="en-US" sz="1600" dirty="0"/>
          </a:p>
        </p:txBody>
      </p:sp>
      <p:sp>
        <p:nvSpPr>
          <p:cNvPr id="35" name="矩形 34"/>
          <p:cNvSpPr/>
          <p:nvPr/>
        </p:nvSpPr>
        <p:spPr>
          <a:xfrm>
            <a:off x="6756098" y="1542362"/>
            <a:ext cx="1694165" cy="527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6756095" y="1613818"/>
            <a:ext cx="1694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Get target angle</a:t>
            </a:r>
            <a:endParaRPr lang="zh-CN" altLang="en-US" sz="1600" dirty="0"/>
          </a:p>
        </p:txBody>
      </p:sp>
      <p:sp>
        <p:nvSpPr>
          <p:cNvPr id="37" name="矩形 36"/>
          <p:cNvSpPr/>
          <p:nvPr/>
        </p:nvSpPr>
        <p:spPr>
          <a:xfrm>
            <a:off x="6746269" y="2442482"/>
            <a:ext cx="1694165" cy="527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6746266" y="2513938"/>
            <a:ext cx="169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Sail controller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29" idx="3"/>
            <a:endCxn id="32" idx="1"/>
          </p:cNvCxnSpPr>
          <p:nvPr/>
        </p:nvCxnSpPr>
        <p:spPr>
          <a:xfrm flipV="1">
            <a:off x="4799668" y="790376"/>
            <a:ext cx="1946601" cy="50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8" idx="3"/>
            <a:endCxn id="36" idx="1"/>
          </p:cNvCxnSpPr>
          <p:nvPr/>
        </p:nvCxnSpPr>
        <p:spPr>
          <a:xfrm>
            <a:off x="4799671" y="848104"/>
            <a:ext cx="1956424" cy="934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9" idx="3"/>
            <a:endCxn id="34" idx="1"/>
          </p:cNvCxnSpPr>
          <p:nvPr/>
        </p:nvCxnSpPr>
        <p:spPr>
          <a:xfrm>
            <a:off x="4799668" y="840565"/>
            <a:ext cx="1925093" cy="2588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9" idx="3"/>
            <a:endCxn id="38" idx="1"/>
          </p:cNvCxnSpPr>
          <p:nvPr/>
        </p:nvCxnSpPr>
        <p:spPr>
          <a:xfrm>
            <a:off x="4799668" y="840565"/>
            <a:ext cx="1946598" cy="1858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: 圆角 42"/>
          <p:cNvSpPr/>
          <p:nvPr/>
        </p:nvSpPr>
        <p:spPr>
          <a:xfrm>
            <a:off x="6746269" y="4669687"/>
            <a:ext cx="4830992" cy="20577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Simulation</a:t>
            </a:r>
            <a:endParaRPr lang="zh-CN" alt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9675980" y="2852351"/>
            <a:ext cx="1694165" cy="52732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9811555" y="2936554"/>
            <a:ext cx="1541295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pid2</a:t>
            </a:r>
            <a:endParaRPr lang="zh-CN" altLang="en-US" sz="1600" dirty="0"/>
          </a:p>
        </p:txBody>
      </p:sp>
      <p:cxnSp>
        <p:nvCxnSpPr>
          <p:cNvPr id="46" name="直接箭头连接符 45"/>
          <p:cNvCxnSpPr>
            <a:stCxn id="38" idx="3"/>
            <a:endCxn id="44" idx="1"/>
          </p:cNvCxnSpPr>
          <p:nvPr/>
        </p:nvCxnSpPr>
        <p:spPr>
          <a:xfrm>
            <a:off x="8440431" y="2698604"/>
            <a:ext cx="1235549" cy="417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4" idx="3"/>
            <a:endCxn id="44" idx="1"/>
          </p:cNvCxnSpPr>
          <p:nvPr/>
        </p:nvCxnSpPr>
        <p:spPr>
          <a:xfrm flipV="1">
            <a:off x="8460057" y="3116012"/>
            <a:ext cx="1215923" cy="313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20737" y="2776859"/>
            <a:ext cx="1885834" cy="8087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145240" y="2917572"/>
            <a:ext cx="1694165" cy="52732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105503" y="4637449"/>
            <a:ext cx="1694165" cy="52732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144297" y="3010341"/>
            <a:ext cx="169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simulator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27321" y="3027506"/>
            <a:ext cx="169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comparison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087267" y="4667263"/>
            <a:ext cx="1694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Boat profile</a:t>
            </a:r>
            <a:endParaRPr lang="zh-CN" altLang="en-US" sz="2000" dirty="0"/>
          </a:p>
        </p:txBody>
      </p:sp>
      <p:cxnSp>
        <p:nvCxnSpPr>
          <p:cNvPr id="18" name="直接箭头连接符 17"/>
          <p:cNvCxnSpPr>
            <a:stCxn id="6" idx="3"/>
            <a:endCxn id="29" idx="1"/>
          </p:cNvCxnSpPr>
          <p:nvPr/>
        </p:nvCxnSpPr>
        <p:spPr>
          <a:xfrm flipV="1">
            <a:off x="2306571" y="840565"/>
            <a:ext cx="798932" cy="2340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3"/>
            <a:endCxn id="8" idx="1"/>
          </p:cNvCxnSpPr>
          <p:nvPr/>
        </p:nvCxnSpPr>
        <p:spPr>
          <a:xfrm>
            <a:off x="2306571" y="3181233"/>
            <a:ext cx="8386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6" idx="3"/>
            <a:endCxn id="16" idx="1"/>
          </p:cNvCxnSpPr>
          <p:nvPr/>
        </p:nvCxnSpPr>
        <p:spPr>
          <a:xfrm>
            <a:off x="2306571" y="3181233"/>
            <a:ext cx="780696" cy="1686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087267" y="1097186"/>
            <a:ext cx="169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Get command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2793687" y="3435778"/>
            <a:ext cx="2715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Gives sailboat’s position and orientation at next moment</a:t>
            </a:r>
            <a:endParaRPr lang="zh-CN" altLang="en-US" sz="1600" dirty="0"/>
          </a:p>
        </p:txBody>
      </p:sp>
      <p:sp>
        <p:nvSpPr>
          <p:cNvPr id="26" name="文本框 25"/>
          <p:cNvSpPr txBox="1"/>
          <p:nvPr/>
        </p:nvSpPr>
        <p:spPr>
          <a:xfrm>
            <a:off x="2953563" y="5199706"/>
            <a:ext cx="2075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 function returns lines of a boat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3105506" y="584443"/>
            <a:ext cx="1694165" cy="5273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105503" y="655899"/>
            <a:ext cx="169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Sailboat.py 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746272" y="549643"/>
            <a:ext cx="1694165" cy="527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6746269" y="621099"/>
            <a:ext cx="1694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Velocity updater</a:t>
            </a:r>
            <a:endParaRPr lang="zh-CN" altLang="en-US" sz="1600" dirty="0"/>
          </a:p>
        </p:txBody>
      </p:sp>
      <p:sp>
        <p:nvSpPr>
          <p:cNvPr id="33" name="矩形 32"/>
          <p:cNvSpPr/>
          <p:nvPr/>
        </p:nvSpPr>
        <p:spPr>
          <a:xfrm>
            <a:off x="6724761" y="3181243"/>
            <a:ext cx="1694165" cy="527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724761" y="3260170"/>
            <a:ext cx="1735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Rudder controller</a:t>
            </a:r>
            <a:endParaRPr lang="zh-CN" altLang="en-US" sz="1600" dirty="0"/>
          </a:p>
        </p:txBody>
      </p:sp>
      <p:sp>
        <p:nvSpPr>
          <p:cNvPr id="35" name="矩形 34"/>
          <p:cNvSpPr/>
          <p:nvPr/>
        </p:nvSpPr>
        <p:spPr>
          <a:xfrm>
            <a:off x="6756098" y="1542362"/>
            <a:ext cx="1694165" cy="527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6756095" y="1613818"/>
            <a:ext cx="1694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Get target angle</a:t>
            </a:r>
            <a:endParaRPr lang="zh-CN" altLang="en-US" sz="1600" dirty="0"/>
          </a:p>
        </p:txBody>
      </p:sp>
      <p:sp>
        <p:nvSpPr>
          <p:cNvPr id="37" name="矩形 36"/>
          <p:cNvSpPr/>
          <p:nvPr/>
        </p:nvSpPr>
        <p:spPr>
          <a:xfrm>
            <a:off x="6746269" y="2442482"/>
            <a:ext cx="1694165" cy="527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6746266" y="2513938"/>
            <a:ext cx="169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Sail controller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29" idx="3"/>
            <a:endCxn id="32" idx="1"/>
          </p:cNvCxnSpPr>
          <p:nvPr/>
        </p:nvCxnSpPr>
        <p:spPr>
          <a:xfrm flipV="1">
            <a:off x="4799668" y="790376"/>
            <a:ext cx="1946601" cy="50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8" idx="3"/>
            <a:endCxn id="36" idx="1"/>
          </p:cNvCxnSpPr>
          <p:nvPr/>
        </p:nvCxnSpPr>
        <p:spPr>
          <a:xfrm>
            <a:off x="4799671" y="848104"/>
            <a:ext cx="1956424" cy="934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9" idx="3"/>
            <a:endCxn id="34" idx="1"/>
          </p:cNvCxnSpPr>
          <p:nvPr/>
        </p:nvCxnSpPr>
        <p:spPr>
          <a:xfrm>
            <a:off x="4799668" y="840565"/>
            <a:ext cx="1925093" cy="2588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9" idx="3"/>
            <a:endCxn id="38" idx="1"/>
          </p:cNvCxnSpPr>
          <p:nvPr/>
        </p:nvCxnSpPr>
        <p:spPr>
          <a:xfrm>
            <a:off x="4799668" y="840565"/>
            <a:ext cx="1946598" cy="1858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: 圆角 42"/>
          <p:cNvSpPr/>
          <p:nvPr/>
        </p:nvSpPr>
        <p:spPr>
          <a:xfrm>
            <a:off x="6746269" y="4669687"/>
            <a:ext cx="4830992" cy="20577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36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Comparison Part</a:t>
            </a:r>
            <a:r>
              <a:rPr lang="zh-CN" altLang="en-US" sz="36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</a:t>
            </a:r>
            <a:r>
              <a:rPr lang="en-US" altLang="zh-CN" sz="36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 test model accuracy)</a:t>
            </a:r>
            <a:endParaRPr lang="en-US" altLang="zh-CN" sz="360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9675980" y="2852351"/>
            <a:ext cx="1694165" cy="52732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9811555" y="2936554"/>
            <a:ext cx="1541295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pid2</a:t>
            </a:r>
            <a:endParaRPr lang="zh-CN" altLang="en-US" sz="1600" dirty="0"/>
          </a:p>
        </p:txBody>
      </p:sp>
      <p:cxnSp>
        <p:nvCxnSpPr>
          <p:cNvPr id="46" name="直接箭头连接符 45"/>
          <p:cNvCxnSpPr>
            <a:stCxn id="38" idx="3"/>
            <a:endCxn id="44" idx="1"/>
          </p:cNvCxnSpPr>
          <p:nvPr/>
        </p:nvCxnSpPr>
        <p:spPr>
          <a:xfrm>
            <a:off x="8440431" y="2698604"/>
            <a:ext cx="1235549" cy="417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4" idx="3"/>
            <a:endCxn id="44" idx="1"/>
          </p:cNvCxnSpPr>
          <p:nvPr/>
        </p:nvCxnSpPr>
        <p:spPr>
          <a:xfrm flipV="1">
            <a:off x="8460057" y="3116012"/>
            <a:ext cx="1215923" cy="313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81467" y="3893212"/>
            <a:ext cx="21878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main thread create another sailboat according to data. The two sailboats (in simulation and from data) will be synchronized in every 5 seconds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896</Words>
  <Application>WPS 演示</Application>
  <PresentationFormat>宽屏</PresentationFormat>
  <Paragraphs>94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泽远 冯</dc:creator>
  <cp:lastModifiedBy>MaDaO</cp:lastModifiedBy>
  <cp:revision>15</cp:revision>
  <dcterms:created xsi:type="dcterms:W3CDTF">2019-04-13T05:27:00Z</dcterms:created>
  <dcterms:modified xsi:type="dcterms:W3CDTF">2020-12-14T03:37:38Z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