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0297AE-CCFE-0C4D-869B-98E6F28F9107}" v="42" dt="2022-06-09T06:11:13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84" autoAdjust="0"/>
    <p:restoredTop sz="96165"/>
  </p:normalViewPr>
  <p:slideViewPr>
    <p:cSldViewPr snapToGrid="0">
      <p:cViewPr varScale="1">
        <p:scale>
          <a:sx n="140" d="100"/>
          <a:sy n="140" d="100"/>
        </p:scale>
        <p:origin x="208" y="3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 Wagner" userId="c7274d16ff04b7a0" providerId="LiveId" clId="{E10297AE-CCFE-0C4D-869B-98E6F28F9107}"/>
    <pc:docChg chg="undo custSel addSld delSld modSld sldOrd modMainMaster">
      <pc:chgData name="Marcel Wagner" userId="c7274d16ff04b7a0" providerId="LiveId" clId="{E10297AE-CCFE-0C4D-869B-98E6F28F9107}" dt="2022-06-09T06:30:30.232" v="390" actId="2696"/>
      <pc:docMkLst>
        <pc:docMk/>
      </pc:docMkLst>
      <pc:sldChg chg="addSp delSp modSp mod setBg addAnim delAnim">
        <pc:chgData name="Marcel Wagner" userId="c7274d16ff04b7a0" providerId="LiveId" clId="{E10297AE-CCFE-0C4D-869B-98E6F28F9107}" dt="2022-06-09T06:12:40.644" v="366" actId="403"/>
        <pc:sldMkLst>
          <pc:docMk/>
          <pc:sldMk cId="1829176626" sldId="256"/>
        </pc:sldMkLst>
        <pc:spChg chg="mod">
          <ac:chgData name="Marcel Wagner" userId="c7274d16ff04b7a0" providerId="LiveId" clId="{E10297AE-CCFE-0C4D-869B-98E6F28F9107}" dt="2022-06-08T13:37:11.956" v="52" actId="1076"/>
          <ac:spMkLst>
            <pc:docMk/>
            <pc:sldMk cId="1829176626" sldId="256"/>
            <ac:spMk id="2" creationId="{B8447CFE-7E9C-AC7A-D827-C9A37F5D97FA}"/>
          </ac:spMkLst>
        </pc:spChg>
        <pc:spChg chg="del mod">
          <ac:chgData name="Marcel Wagner" userId="c7274d16ff04b7a0" providerId="LiveId" clId="{E10297AE-CCFE-0C4D-869B-98E6F28F9107}" dt="2022-06-08T13:31:15.224" v="25" actId="478"/>
          <ac:spMkLst>
            <pc:docMk/>
            <pc:sldMk cId="1829176626" sldId="256"/>
            <ac:spMk id="3" creationId="{EF29CD7F-8DAB-603B-060A-3F2E8EBE1353}"/>
          </ac:spMkLst>
        </pc:spChg>
        <pc:spChg chg="add mod">
          <ac:chgData name="Marcel Wagner" userId="c7274d16ff04b7a0" providerId="LiveId" clId="{E10297AE-CCFE-0C4D-869B-98E6F28F9107}" dt="2022-06-09T06:12:40.644" v="366" actId="403"/>
          <ac:spMkLst>
            <pc:docMk/>
            <pc:sldMk cId="1829176626" sldId="256"/>
            <ac:spMk id="8" creationId="{5D09DF3E-9FEF-69B5-D5F1-08703954746D}"/>
          </ac:spMkLst>
        </pc:spChg>
        <pc:picChg chg="add mod">
          <ac:chgData name="Marcel Wagner" userId="c7274d16ff04b7a0" providerId="LiveId" clId="{E10297AE-CCFE-0C4D-869B-98E6F28F9107}" dt="2022-06-09T06:10:32.864" v="333"/>
          <ac:picMkLst>
            <pc:docMk/>
            <pc:sldMk cId="1829176626" sldId="256"/>
            <ac:picMk id="6" creationId="{78F5817C-1CEA-6F42-1A6B-AE1B7EC49E6C}"/>
          </ac:picMkLst>
        </pc:picChg>
        <pc:picChg chg="add del mod">
          <ac:chgData name="Marcel Wagner" userId="c7274d16ff04b7a0" providerId="LiveId" clId="{E10297AE-CCFE-0C4D-869B-98E6F28F9107}" dt="2022-06-09T06:11:02.770" v="337"/>
          <ac:picMkLst>
            <pc:docMk/>
            <pc:sldMk cId="1829176626" sldId="256"/>
            <ac:picMk id="7" creationId="{534FE856-7C8F-8523-4C4B-6B85FA1558A3}"/>
          </ac:picMkLst>
        </pc:picChg>
        <pc:picChg chg="mod ord">
          <ac:chgData name="Marcel Wagner" userId="c7274d16ff04b7a0" providerId="LiveId" clId="{E10297AE-CCFE-0C4D-869B-98E6F28F9107}" dt="2022-06-08T13:35:48.962" v="45" actId="26606"/>
          <ac:picMkLst>
            <pc:docMk/>
            <pc:sldMk cId="1829176626" sldId="256"/>
            <ac:picMk id="1026" creationId="{03BC5110-70AC-CC38-999A-E15E3F585608}"/>
          </ac:picMkLst>
        </pc:picChg>
        <pc:picChg chg="del mod ord">
          <ac:chgData name="Marcel Wagner" userId="c7274d16ff04b7a0" providerId="LiveId" clId="{E10297AE-CCFE-0C4D-869B-98E6F28F9107}" dt="2022-06-09T06:10:27.674" v="332" actId="478"/>
          <ac:picMkLst>
            <pc:docMk/>
            <pc:sldMk cId="1829176626" sldId="256"/>
            <ac:picMk id="1028" creationId="{A4DEA865-4A82-86D8-97B5-258E4D7853E5}"/>
          </ac:picMkLst>
        </pc:picChg>
        <pc:picChg chg="mod ord">
          <ac:chgData name="Marcel Wagner" userId="c7274d16ff04b7a0" providerId="LiveId" clId="{E10297AE-CCFE-0C4D-869B-98E6F28F9107}" dt="2022-06-09T06:10:38.330" v="334" actId="1076"/>
          <ac:picMkLst>
            <pc:docMk/>
            <pc:sldMk cId="1829176626" sldId="256"/>
            <ac:picMk id="1030" creationId="{3E105E84-A2FC-9884-22EF-AACC6759363A}"/>
          </ac:picMkLst>
        </pc:picChg>
        <pc:cxnChg chg="add del">
          <ac:chgData name="Marcel Wagner" userId="c7274d16ff04b7a0" providerId="LiveId" clId="{E10297AE-CCFE-0C4D-869B-98E6F28F9107}" dt="2022-06-08T13:35:44.845" v="43" actId="26606"/>
          <ac:cxnSpMkLst>
            <pc:docMk/>
            <pc:sldMk cId="1829176626" sldId="256"/>
            <ac:cxnSpMk id="1035" creationId="{5DCCDECC-5B71-40E1-B6AD-CDF74F75D887}"/>
          </ac:cxnSpMkLst>
        </pc:cxnChg>
        <pc:cxnChg chg="add del">
          <ac:chgData name="Marcel Wagner" userId="c7274d16ff04b7a0" providerId="LiveId" clId="{E10297AE-CCFE-0C4D-869B-98E6F28F9107}" dt="2022-06-08T13:35:44.845" v="43" actId="26606"/>
          <ac:cxnSpMkLst>
            <pc:docMk/>
            <pc:sldMk cId="1829176626" sldId="256"/>
            <ac:cxnSpMk id="1037" creationId="{66141C3B-6F2D-477B-A89E-8C6586248348}"/>
          </ac:cxnSpMkLst>
        </pc:cxnChg>
      </pc:sldChg>
      <pc:sldChg chg="new del">
        <pc:chgData name="Marcel Wagner" userId="c7274d16ff04b7a0" providerId="LiveId" clId="{E10297AE-CCFE-0C4D-869B-98E6F28F9107}" dt="2022-06-08T13:35:00.488" v="36" actId="2696"/>
        <pc:sldMkLst>
          <pc:docMk/>
          <pc:sldMk cId="1150586565" sldId="257"/>
        </pc:sldMkLst>
      </pc:sldChg>
      <pc:sldChg chg="addSp modSp new mod">
        <pc:chgData name="Marcel Wagner" userId="c7274d16ff04b7a0" providerId="LiveId" clId="{E10297AE-CCFE-0C4D-869B-98E6F28F9107}" dt="2022-06-09T06:10:12.105" v="328" actId="14100"/>
        <pc:sldMkLst>
          <pc:docMk/>
          <pc:sldMk cId="1607117680" sldId="258"/>
        </pc:sldMkLst>
        <pc:spChg chg="mod">
          <ac:chgData name="Marcel Wagner" userId="c7274d16ff04b7a0" providerId="LiveId" clId="{E10297AE-CCFE-0C4D-869B-98E6F28F9107}" dt="2022-06-08T13:39:56.152" v="60" actId="207"/>
          <ac:spMkLst>
            <pc:docMk/>
            <pc:sldMk cId="1607117680" sldId="258"/>
            <ac:spMk id="2" creationId="{1D6457BB-DC76-9481-EA6D-43A4A0D557A1}"/>
          </ac:spMkLst>
        </pc:spChg>
        <pc:spChg chg="mod">
          <ac:chgData name="Marcel Wagner" userId="c7274d16ff04b7a0" providerId="LiveId" clId="{E10297AE-CCFE-0C4D-869B-98E6F28F9107}" dt="2022-06-09T06:05:12.569" v="295" actId="20577"/>
          <ac:spMkLst>
            <pc:docMk/>
            <pc:sldMk cId="1607117680" sldId="258"/>
            <ac:spMk id="3" creationId="{1A6E69CD-FBE5-1F80-0628-9E9E4C53C32C}"/>
          </ac:spMkLst>
        </pc:spChg>
        <pc:picChg chg="add mod">
          <ac:chgData name="Marcel Wagner" userId="c7274d16ff04b7a0" providerId="LiveId" clId="{E10297AE-CCFE-0C4D-869B-98E6F28F9107}" dt="2022-06-09T06:10:12.105" v="328" actId="14100"/>
          <ac:picMkLst>
            <pc:docMk/>
            <pc:sldMk cId="1607117680" sldId="258"/>
            <ac:picMk id="4" creationId="{6A6CD031-95A7-4179-450D-ECC44F25B3FE}"/>
          </ac:picMkLst>
        </pc:picChg>
      </pc:sldChg>
      <pc:sldChg chg="new del">
        <pc:chgData name="Marcel Wagner" userId="c7274d16ff04b7a0" providerId="LiveId" clId="{E10297AE-CCFE-0C4D-869B-98E6F28F9107}" dt="2022-06-08T13:35:16.484" v="38" actId="2696"/>
        <pc:sldMkLst>
          <pc:docMk/>
          <pc:sldMk cId="1567296877" sldId="259"/>
        </pc:sldMkLst>
      </pc:sldChg>
      <pc:sldChg chg="addSp modSp new mod">
        <pc:chgData name="Marcel Wagner" userId="c7274d16ff04b7a0" providerId="LiveId" clId="{E10297AE-CCFE-0C4D-869B-98E6F28F9107}" dt="2022-06-09T06:13:22.560" v="389" actId="20577"/>
        <pc:sldMkLst>
          <pc:docMk/>
          <pc:sldMk cId="1627901981" sldId="259"/>
        </pc:sldMkLst>
        <pc:spChg chg="mod">
          <ac:chgData name="Marcel Wagner" userId="c7274d16ff04b7a0" providerId="LiveId" clId="{E10297AE-CCFE-0C4D-869B-98E6F28F9107}" dt="2022-06-09T05:59:49.188" v="236" actId="20577"/>
          <ac:spMkLst>
            <pc:docMk/>
            <pc:sldMk cId="1627901981" sldId="259"/>
            <ac:spMk id="2" creationId="{E8565941-CBD4-66A5-75B3-7C46FA107BC9}"/>
          </ac:spMkLst>
        </pc:spChg>
        <pc:spChg chg="mod">
          <ac:chgData name="Marcel Wagner" userId="c7274d16ff04b7a0" providerId="LiveId" clId="{E10297AE-CCFE-0C4D-869B-98E6F28F9107}" dt="2022-06-09T06:13:22.560" v="389" actId="20577"/>
          <ac:spMkLst>
            <pc:docMk/>
            <pc:sldMk cId="1627901981" sldId="259"/>
            <ac:spMk id="3" creationId="{C7D53CA7-AD78-C906-BB5B-73084BA2D3FE}"/>
          </ac:spMkLst>
        </pc:spChg>
        <pc:picChg chg="add mod">
          <ac:chgData name="Marcel Wagner" userId="c7274d16ff04b7a0" providerId="LiveId" clId="{E10297AE-CCFE-0C4D-869B-98E6F28F9107}" dt="2022-06-09T06:10:15.550" v="329"/>
          <ac:picMkLst>
            <pc:docMk/>
            <pc:sldMk cId="1627901981" sldId="259"/>
            <ac:picMk id="4" creationId="{DB70D88A-AF34-8CE1-CBF5-6D8E91D67BCF}"/>
          </ac:picMkLst>
        </pc:picChg>
      </pc:sldChg>
      <pc:sldChg chg="new del">
        <pc:chgData name="Marcel Wagner" userId="c7274d16ff04b7a0" providerId="LiveId" clId="{E10297AE-CCFE-0C4D-869B-98E6F28F9107}" dt="2022-06-09T06:09:06.527" v="297" actId="2696"/>
        <pc:sldMkLst>
          <pc:docMk/>
          <pc:sldMk cId="1810465097" sldId="260"/>
        </pc:sldMkLst>
      </pc:sldChg>
      <pc:sldChg chg="addSp delSp modSp add mod ord">
        <pc:chgData name="Marcel Wagner" userId="c7274d16ff04b7a0" providerId="LiveId" clId="{E10297AE-CCFE-0C4D-869B-98E6F28F9107}" dt="2022-06-09T06:10:21.705" v="331" actId="478"/>
        <pc:sldMkLst>
          <pc:docMk/>
          <pc:sldMk cId="2256274645" sldId="260"/>
        </pc:sldMkLst>
        <pc:spChg chg="mod">
          <ac:chgData name="Marcel Wagner" userId="c7274d16ff04b7a0" providerId="LiveId" clId="{E10297AE-CCFE-0C4D-869B-98E6F28F9107}" dt="2022-06-09T06:09:55.931" v="323" actId="20577"/>
          <ac:spMkLst>
            <pc:docMk/>
            <pc:sldMk cId="2256274645" sldId="260"/>
            <ac:spMk id="2" creationId="{B8447CFE-7E9C-AC7A-D827-C9A37F5D97FA}"/>
          </ac:spMkLst>
        </pc:spChg>
        <pc:picChg chg="add mod">
          <ac:chgData name="Marcel Wagner" userId="c7274d16ff04b7a0" providerId="LiveId" clId="{E10297AE-CCFE-0C4D-869B-98E6F28F9107}" dt="2022-06-09T06:10:17.973" v="330"/>
          <ac:picMkLst>
            <pc:docMk/>
            <pc:sldMk cId="2256274645" sldId="260"/>
            <ac:picMk id="6" creationId="{CDEAD576-58E5-277F-65A1-D49BA88DAD97}"/>
          </ac:picMkLst>
        </pc:picChg>
        <pc:picChg chg="del">
          <ac:chgData name="Marcel Wagner" userId="c7274d16ff04b7a0" providerId="LiveId" clId="{E10297AE-CCFE-0C4D-869B-98E6F28F9107}" dt="2022-06-09T06:10:00.399" v="324" actId="478"/>
          <ac:picMkLst>
            <pc:docMk/>
            <pc:sldMk cId="2256274645" sldId="260"/>
            <ac:picMk id="1026" creationId="{03BC5110-70AC-CC38-999A-E15E3F585608}"/>
          </ac:picMkLst>
        </pc:picChg>
        <pc:picChg chg="del">
          <ac:chgData name="Marcel Wagner" userId="c7274d16ff04b7a0" providerId="LiveId" clId="{E10297AE-CCFE-0C4D-869B-98E6F28F9107}" dt="2022-06-09T06:10:21.705" v="331" actId="478"/>
          <ac:picMkLst>
            <pc:docMk/>
            <pc:sldMk cId="2256274645" sldId="260"/>
            <ac:picMk id="1028" creationId="{A4DEA865-4A82-86D8-97B5-258E4D7853E5}"/>
          </ac:picMkLst>
        </pc:picChg>
        <pc:picChg chg="del">
          <ac:chgData name="Marcel Wagner" userId="c7274d16ff04b7a0" providerId="LiveId" clId="{E10297AE-CCFE-0C4D-869B-98E6F28F9107}" dt="2022-06-09T06:10:01.997" v="325" actId="478"/>
          <ac:picMkLst>
            <pc:docMk/>
            <pc:sldMk cId="2256274645" sldId="260"/>
            <ac:picMk id="1030" creationId="{3E105E84-A2FC-9884-22EF-AACC6759363A}"/>
          </ac:picMkLst>
        </pc:picChg>
      </pc:sldChg>
      <pc:sldChg chg="modSp new del mod">
        <pc:chgData name="Marcel Wagner" userId="c7274d16ff04b7a0" providerId="LiveId" clId="{E10297AE-CCFE-0C4D-869B-98E6F28F9107}" dt="2022-06-09T06:09:47.913" v="317" actId="2696"/>
        <pc:sldMkLst>
          <pc:docMk/>
          <pc:sldMk cId="3272802055" sldId="260"/>
        </pc:sldMkLst>
        <pc:spChg chg="mod">
          <ac:chgData name="Marcel Wagner" userId="c7274d16ff04b7a0" providerId="LiveId" clId="{E10297AE-CCFE-0C4D-869B-98E6F28F9107}" dt="2022-06-09T06:09:42.112" v="316" actId="20577"/>
          <ac:spMkLst>
            <pc:docMk/>
            <pc:sldMk cId="3272802055" sldId="260"/>
            <ac:spMk id="2" creationId="{E6EA3F54-7183-47D8-56F6-381935F5DBF5}"/>
          </ac:spMkLst>
        </pc:spChg>
      </pc:sldChg>
      <pc:sldChg chg="modSp new del mod">
        <pc:chgData name="Marcel Wagner" userId="c7274d16ff04b7a0" providerId="LiveId" clId="{E10297AE-CCFE-0C4D-869B-98E6F28F9107}" dt="2022-06-09T06:30:30.232" v="390" actId="2696"/>
        <pc:sldMkLst>
          <pc:docMk/>
          <pc:sldMk cId="3605725749" sldId="261"/>
        </pc:sldMkLst>
        <pc:spChg chg="mod">
          <ac:chgData name="Marcel Wagner" userId="c7274d16ff04b7a0" providerId="LiveId" clId="{E10297AE-CCFE-0C4D-869B-98E6F28F9107}" dt="2022-06-09T06:11:06.395" v="338" actId="20577"/>
          <ac:spMkLst>
            <pc:docMk/>
            <pc:sldMk cId="3605725749" sldId="261"/>
            <ac:spMk id="3" creationId="{8FBA64AB-A5EE-07BF-2B0C-22E43F01458F}"/>
          </ac:spMkLst>
        </pc:spChg>
      </pc:sldChg>
      <pc:sldMasterChg chg="setBg">
        <pc:chgData name="Marcel Wagner" userId="c7274d16ff04b7a0" providerId="LiveId" clId="{E10297AE-CCFE-0C4D-869B-98E6F28F9107}" dt="2022-06-08T13:36:21.325" v="50"/>
        <pc:sldMasterMkLst>
          <pc:docMk/>
          <pc:sldMasterMk cId="379730009" sldId="2147483731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81BAF-F8E7-DD41-B628-869FD0E97FCF}" type="datetimeFigureOut">
              <a:rPr lang="de-DE" smtClean="0"/>
              <a:t>09.06.22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C832A-97DD-7141-A20A-B17B38DC294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329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C832A-97DD-7141-A20A-B17B38DC2947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4772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C832A-97DD-7141-A20A-B17B38DC2947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7971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4F0-AFBA-46DF-8B20-5D515B613DA5}" type="datetimeFigureOut">
              <a:rPr lang="de-DE" smtClean="0"/>
              <a:t>09.06.22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A533-D6FB-4A1A-A162-2308345B169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489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4F0-AFBA-46DF-8B20-5D515B613DA5}" type="datetimeFigureOut">
              <a:rPr lang="de-DE" smtClean="0"/>
              <a:t>09.06.22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A533-D6FB-4A1A-A162-2308345B169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005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4F0-AFBA-46DF-8B20-5D515B613DA5}" type="datetimeFigureOut">
              <a:rPr lang="de-DE" smtClean="0"/>
              <a:t>09.06.22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A533-D6FB-4A1A-A162-2308345B169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9699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4F0-AFBA-46DF-8B20-5D515B613DA5}" type="datetimeFigureOut">
              <a:rPr lang="de-DE" smtClean="0"/>
              <a:t>09.06.22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A533-D6FB-4A1A-A162-2308345B169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5823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4F0-AFBA-46DF-8B20-5D515B613DA5}" type="datetimeFigureOut">
              <a:rPr lang="de-DE" smtClean="0"/>
              <a:t>09.06.22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A533-D6FB-4A1A-A162-2308345B169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2156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4F0-AFBA-46DF-8B20-5D515B613DA5}" type="datetimeFigureOut">
              <a:rPr lang="de-DE" smtClean="0"/>
              <a:t>09.06.22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A533-D6FB-4A1A-A162-2308345B169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0700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4F0-AFBA-46DF-8B20-5D515B613DA5}" type="datetimeFigureOut">
              <a:rPr lang="de-DE" smtClean="0"/>
              <a:t>09.06.22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A533-D6FB-4A1A-A162-2308345B169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358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4F0-AFBA-46DF-8B20-5D515B613DA5}" type="datetimeFigureOut">
              <a:rPr lang="de-DE" smtClean="0"/>
              <a:t>09.06.22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A533-D6FB-4A1A-A162-2308345B169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894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4F0-AFBA-46DF-8B20-5D515B613DA5}" type="datetimeFigureOut">
              <a:rPr lang="de-DE" smtClean="0"/>
              <a:t>09.06.22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A533-D6FB-4A1A-A162-2308345B169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534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4F0-AFBA-46DF-8B20-5D515B613DA5}" type="datetimeFigureOut">
              <a:rPr lang="de-DE" smtClean="0"/>
              <a:t>09.06.22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A533-D6FB-4A1A-A162-2308345B169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586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4F0-AFBA-46DF-8B20-5D515B613DA5}" type="datetimeFigureOut">
              <a:rPr lang="de-DE" smtClean="0"/>
              <a:t>09.06.22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A533-D6FB-4A1A-A162-2308345B169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868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4F0-AFBA-46DF-8B20-5D515B613DA5}" type="datetimeFigureOut">
              <a:rPr lang="de-DE" smtClean="0"/>
              <a:t>09.06.22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A533-D6FB-4A1A-A162-2308345B169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945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4F0-AFBA-46DF-8B20-5D515B613DA5}" type="datetimeFigureOut">
              <a:rPr lang="de-DE" smtClean="0"/>
              <a:t>09.06.22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A533-D6FB-4A1A-A162-2308345B169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902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4F0-AFBA-46DF-8B20-5D515B613DA5}" type="datetimeFigureOut">
              <a:rPr lang="de-DE" smtClean="0"/>
              <a:t>09.06.22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A533-D6FB-4A1A-A162-2308345B169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046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4F0-AFBA-46DF-8B20-5D515B613DA5}" type="datetimeFigureOut">
              <a:rPr lang="de-DE" smtClean="0"/>
              <a:t>09.06.22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A533-D6FB-4A1A-A162-2308345B169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398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A533-D6FB-4A1A-A162-2308345B169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4F0-AFBA-46DF-8B20-5D515B613DA5}" type="datetimeFigureOut">
              <a:rPr lang="de-DE" smtClean="0"/>
              <a:t>09.06.22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323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814F0-AFBA-46DF-8B20-5D515B613DA5}" type="datetimeFigureOut">
              <a:rPr lang="de-DE" smtClean="0"/>
              <a:t>09.06.22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194A533-D6FB-4A1A-A162-2308345B169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73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3BC5110-70AC-CC38-999A-E15E3F585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081" y="3385392"/>
            <a:ext cx="3462780" cy="342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447CFE-7E9C-AC7A-D827-C9A37F5D9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9824" y="2352119"/>
            <a:ext cx="4777299" cy="2066545"/>
          </a:xfrm>
        </p:spPr>
        <p:txBody>
          <a:bodyPr>
            <a:normAutofit/>
          </a:bodyPr>
          <a:lstStyle/>
          <a:p>
            <a:r>
              <a:rPr lang="de-DE" sz="11500" dirty="0">
                <a:solidFill>
                  <a:schemeClr val="accent1">
                    <a:lumMod val="50000"/>
                  </a:schemeClr>
                </a:solidFill>
              </a:rPr>
              <a:t>Flutter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E105E84-A2FC-9884-22EF-AACC675936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" t="13576" r="60807" b="11245"/>
          <a:stretch/>
        </p:blipFill>
        <p:spPr bwMode="auto">
          <a:xfrm>
            <a:off x="1376536" y="115370"/>
            <a:ext cx="2733439" cy="301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78F5817C-1CEA-6F42-1A6B-AE1B7EC49E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1" t="20191" r="64257" b="20401"/>
          <a:stretch/>
        </p:blipFill>
        <p:spPr bwMode="auto">
          <a:xfrm>
            <a:off x="7610764" y="0"/>
            <a:ext cx="1663238" cy="217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Untertitel 2">
            <a:extLst>
              <a:ext uri="{FF2B5EF4-FFF2-40B4-BE49-F238E27FC236}">
                <a16:creationId xmlns:a16="http://schemas.microsoft.com/office/drawing/2014/main" id="{5D09DF3E-9FEF-69B5-D5F1-087039547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9823" y="4418664"/>
            <a:ext cx="4777299" cy="1096899"/>
          </a:xfrm>
        </p:spPr>
        <p:txBody>
          <a:bodyPr>
            <a:normAutofit/>
          </a:bodyPr>
          <a:lstStyle/>
          <a:p>
            <a:r>
              <a:rPr lang="de-DE" sz="3200" dirty="0">
                <a:solidFill>
                  <a:schemeClr val="accent1">
                    <a:lumMod val="50000"/>
                  </a:schemeClr>
                </a:solidFill>
              </a:rPr>
              <a:t>(and Dart)</a:t>
            </a:r>
          </a:p>
        </p:txBody>
      </p:sp>
    </p:spTree>
    <p:extLst>
      <p:ext uri="{BB962C8B-B14F-4D97-AF65-F5344CB8AC3E}">
        <p14:creationId xmlns:p14="http://schemas.microsoft.com/office/powerpoint/2010/main" val="182917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6457BB-DC76-9481-EA6D-43A4A0D55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Flutter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6E69CD-FBE5-1F80-0628-9E9E4C53C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Open source </a:t>
            </a:r>
            <a:r>
              <a:rPr lang="de-DE" dirty="0" err="1">
                <a:solidFill>
                  <a:schemeClr val="accent1">
                    <a:lumMod val="50000"/>
                  </a:schemeClr>
                </a:solidFill>
              </a:rPr>
              <a:t>framework</a:t>
            </a: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50000"/>
                  </a:schemeClr>
                </a:solidFill>
              </a:rPr>
              <a:t>by</a:t>
            </a: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 Google</a:t>
            </a:r>
          </a:p>
          <a:p>
            <a:r>
              <a:rPr lang="de-DE" dirty="0" err="1">
                <a:solidFill>
                  <a:schemeClr val="accent1">
                    <a:lumMod val="50000"/>
                  </a:schemeClr>
                </a:solidFill>
              </a:rPr>
              <a:t>cross</a:t>
            </a: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50000"/>
                  </a:schemeClr>
                </a:solidFill>
              </a:rPr>
              <a:t>platform</a:t>
            </a: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de-DE" dirty="0" err="1">
                <a:solidFill>
                  <a:schemeClr val="accent1">
                    <a:lumMod val="50000"/>
                  </a:schemeClr>
                </a:solidFill>
              </a:rPr>
              <a:t>Uses</a:t>
            </a: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 Dart </a:t>
            </a:r>
            <a:r>
              <a:rPr lang="de-DE" dirty="0" err="1">
                <a:solidFill>
                  <a:schemeClr val="accent1">
                    <a:lumMod val="50000"/>
                  </a:schemeClr>
                </a:solidFill>
              </a:rPr>
              <a:t>as</a:t>
            </a: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50000"/>
                  </a:schemeClr>
                </a:solidFill>
              </a:rPr>
              <a:t>programming</a:t>
            </a: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50000"/>
                  </a:schemeClr>
                </a:solidFill>
              </a:rPr>
              <a:t>language</a:t>
            </a: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Null </a:t>
            </a:r>
            <a:r>
              <a:rPr lang="de-DE" dirty="0" err="1">
                <a:solidFill>
                  <a:schemeClr val="accent1">
                    <a:lumMod val="50000"/>
                  </a:schemeClr>
                </a:solidFill>
              </a:rPr>
              <a:t>safe</a:t>
            </a: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Widget </a:t>
            </a:r>
            <a:r>
              <a:rPr lang="de-DE" dirty="0" err="1">
                <a:solidFill>
                  <a:schemeClr val="accent1">
                    <a:lumMod val="50000"/>
                  </a:schemeClr>
                </a:solidFill>
              </a:rPr>
              <a:t>based</a:t>
            </a: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A6CD031-95A7-4179-450D-ECC44F25B3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1" t="20191" r="64257" b="20401"/>
          <a:stretch/>
        </p:blipFill>
        <p:spPr bwMode="auto">
          <a:xfrm>
            <a:off x="7610764" y="0"/>
            <a:ext cx="1663238" cy="217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11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565941-CBD4-66A5-75B3-7C46FA107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D53CA7-AD78-C906-BB5B-73084BA2D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1">
                    <a:lumMod val="50000"/>
                  </a:schemeClr>
                </a:solidFill>
              </a:rPr>
              <a:t>Object</a:t>
            </a: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50000"/>
                  </a:schemeClr>
                </a:solidFill>
              </a:rPr>
              <a:t>oriented</a:t>
            </a: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50000"/>
                  </a:schemeClr>
                </a:solidFill>
              </a:rPr>
              <a:t>language</a:t>
            </a: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de-DE" dirty="0" err="1">
                <a:solidFill>
                  <a:schemeClr val="accent1">
                    <a:lumMod val="50000"/>
                  </a:schemeClr>
                </a:solidFill>
              </a:rPr>
              <a:t>Compiles</a:t>
            </a: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 native </a:t>
            </a:r>
            <a:r>
              <a:rPr lang="de-DE" dirty="0" err="1">
                <a:solidFill>
                  <a:schemeClr val="accent1">
                    <a:lumMod val="50000"/>
                  </a:schemeClr>
                </a:solidFill>
              </a:rPr>
              <a:t>machine</a:t>
            </a: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 code</a:t>
            </a:r>
          </a:p>
          <a:p>
            <a:r>
              <a:rPr lang="de-DE" dirty="0" err="1">
                <a:solidFill>
                  <a:schemeClr val="accent1">
                    <a:lumMod val="50000"/>
                  </a:schemeClr>
                </a:solidFill>
              </a:rPr>
              <a:t>Optimized</a:t>
            </a: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50000"/>
                  </a:schemeClr>
                </a:solidFill>
              </a:rPr>
              <a:t>for</a:t>
            </a: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 UI</a:t>
            </a:r>
          </a:p>
          <a:p>
            <a:endParaRPr lang="de-DE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de-DE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B70D88A-AF34-8CE1-CBF5-6D8E91D67B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1" t="20191" r="64257" b="20401"/>
          <a:stretch/>
        </p:blipFill>
        <p:spPr bwMode="auto">
          <a:xfrm>
            <a:off x="7610764" y="0"/>
            <a:ext cx="1663238" cy="217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901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47CFE-7E9C-AC7A-D827-C9A37F5D9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9824" y="2352119"/>
            <a:ext cx="4777299" cy="2066545"/>
          </a:xfrm>
        </p:spPr>
        <p:txBody>
          <a:bodyPr>
            <a:normAutofit/>
          </a:bodyPr>
          <a:lstStyle/>
          <a:p>
            <a:r>
              <a:rPr lang="de-DE" sz="11500" dirty="0">
                <a:solidFill>
                  <a:schemeClr val="accent1">
                    <a:lumMod val="50000"/>
                  </a:schemeClr>
                </a:solidFill>
              </a:rPr>
              <a:t>Demo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CDEAD576-58E5-277F-65A1-D49BA88DAD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1" t="20191" r="64257" b="20401"/>
          <a:stretch/>
        </p:blipFill>
        <p:spPr bwMode="auto">
          <a:xfrm>
            <a:off x="7610764" y="0"/>
            <a:ext cx="1663238" cy="217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2746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{A05535E7-0FD8-414E-A4B4-16002298D43B}tf10001060</Template>
  <TotalTime>0</TotalTime>
  <Words>37</Words>
  <Application>Microsoft Macintosh PowerPoint</Application>
  <PresentationFormat>Breitbild</PresentationFormat>
  <Paragraphs>15</Paragraphs>
  <Slides>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Facette</vt:lpstr>
      <vt:lpstr>Flutter</vt:lpstr>
      <vt:lpstr>Flutter</vt:lpstr>
      <vt:lpstr>Dart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 and Flutter</dc:title>
  <dc:creator>Marcel Wagner</dc:creator>
  <cp:lastModifiedBy>Marcel Wagner</cp:lastModifiedBy>
  <cp:revision>1</cp:revision>
  <dcterms:created xsi:type="dcterms:W3CDTF">2022-06-07T07:17:03Z</dcterms:created>
  <dcterms:modified xsi:type="dcterms:W3CDTF">2022-06-09T06:30:39Z</dcterms:modified>
</cp:coreProperties>
</file>