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834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0900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20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3111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0152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3301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7277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414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555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235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34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557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312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913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14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01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F7898-89F7-4221-9DBC-7891136EA36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198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50CEF-D07B-60A2-7F0F-333594C8D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>
                <a:solidFill>
                  <a:srgbClr val="000000"/>
                </a:solidFill>
                <a:effectLst/>
              </a:rPr>
              <a:t>Beer Data </a:t>
            </a:r>
            <a:r>
              <a:rPr lang="de-AT" dirty="0" err="1">
                <a:solidFill>
                  <a:srgbClr val="000000"/>
                </a:solidFill>
                <a:effectLst/>
              </a:rPr>
              <a:t>Presentation</a:t>
            </a:r>
            <a:r>
              <a:rPr lang="de-AT" dirty="0">
                <a:solidFill>
                  <a:srgbClr val="000000"/>
                </a:solidFill>
                <a:effectLst/>
              </a:rPr>
              <a:t> - </a:t>
            </a:r>
            <a:r>
              <a:rPr lang="de-AT" u="sng" dirty="0" err="1">
                <a:solidFill>
                  <a:srgbClr val="000000"/>
                </a:solidFill>
                <a:effectLst/>
              </a:rPr>
              <a:t>Resampling</a:t>
            </a:r>
            <a:r>
              <a:rPr lang="de-AT" dirty="0">
                <a:solidFill>
                  <a:srgbClr val="000000"/>
                </a:solidFill>
                <a:effectLst/>
              </a:rPr>
              <a:t> Task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08FF66-759E-1262-1F78-436A043B31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de-AT" dirty="0"/>
              <a:t>Marcus </a:t>
            </a:r>
            <a:r>
              <a:rPr lang="de-AT" dirty="0" err="1"/>
              <a:t>Debnar</a:t>
            </a:r>
            <a:r>
              <a:rPr lang="de-AT" dirty="0"/>
              <a:t> – S2310454007</a:t>
            </a:r>
            <a:br>
              <a:rPr lang="de-AT" dirty="0"/>
            </a:br>
            <a:r>
              <a:rPr lang="de-AT" dirty="0"/>
              <a:t>Stefan Habringer – S2310454013</a:t>
            </a:r>
          </a:p>
        </p:txBody>
      </p:sp>
    </p:spTree>
    <p:extLst>
      <p:ext uri="{BB962C8B-B14F-4D97-AF65-F5344CB8AC3E}">
        <p14:creationId xmlns:p14="http://schemas.microsoft.com/office/powerpoint/2010/main" val="210689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E5915-0D6B-298C-F70A-498C86A6E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Objective</a:t>
            </a:r>
            <a:r>
              <a:rPr lang="de-AT" dirty="0"/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8D4B6F-A5DC-D20C-7812-7B001DE06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Create additional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sampling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existing</a:t>
            </a:r>
            <a:r>
              <a:rPr lang="de-AT" dirty="0"/>
              <a:t> </a:t>
            </a:r>
            <a:r>
              <a:rPr lang="de-AT" dirty="0" err="1"/>
              <a:t>dataset</a:t>
            </a:r>
            <a:endParaRPr lang="de-AT" dirty="0"/>
          </a:p>
          <a:p>
            <a:r>
              <a:rPr lang="de-AT" dirty="0" err="1"/>
              <a:t>Skew</a:t>
            </a:r>
            <a:r>
              <a:rPr lang="de-AT" dirty="0"/>
              <a:t> </a:t>
            </a:r>
            <a:r>
              <a:rPr lang="de-AT" dirty="0" err="1"/>
              <a:t>resample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left</a:t>
            </a:r>
            <a:r>
              <a:rPr lang="de-AT" dirty="0"/>
              <a:t> </a:t>
            </a:r>
            <a:r>
              <a:rPr lang="de-AT" dirty="0" err="1"/>
              <a:t>side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distribution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simulate</a:t>
            </a:r>
            <a:r>
              <a:rPr lang="de-AT" dirty="0"/>
              <a:t> „</a:t>
            </a:r>
            <a:r>
              <a:rPr lang="de-AT" dirty="0" err="1"/>
              <a:t>bad</a:t>
            </a:r>
            <a:r>
              <a:rPr lang="de-AT" dirty="0"/>
              <a:t>“ additional </a:t>
            </a:r>
            <a:r>
              <a:rPr lang="de-AT" dirty="0" err="1"/>
              <a:t>data</a:t>
            </a:r>
            <a:endParaRPr lang="de-AT" dirty="0"/>
          </a:p>
          <a:p>
            <a:r>
              <a:rPr lang="de-AT" dirty="0"/>
              <a:t>Run </a:t>
            </a:r>
            <a:r>
              <a:rPr lang="de-AT" dirty="0" err="1"/>
              <a:t>Symbolic</a:t>
            </a:r>
            <a:r>
              <a:rPr lang="de-AT" dirty="0"/>
              <a:t> Regression and Clustering </a:t>
            </a:r>
            <a:r>
              <a:rPr lang="de-AT" dirty="0" err="1"/>
              <a:t>Algorithms</a:t>
            </a:r>
            <a:r>
              <a:rPr lang="de-AT" dirty="0"/>
              <a:t> on </a:t>
            </a:r>
            <a:r>
              <a:rPr lang="de-AT" dirty="0" err="1"/>
              <a:t>existing</a:t>
            </a:r>
            <a:r>
              <a:rPr lang="de-AT" dirty="0"/>
              <a:t> </a:t>
            </a:r>
            <a:r>
              <a:rPr lang="de-AT" dirty="0" err="1"/>
              <a:t>dataset</a:t>
            </a:r>
            <a:r>
              <a:rPr lang="de-AT" dirty="0"/>
              <a:t>, </a:t>
            </a:r>
            <a:r>
              <a:rPr lang="de-AT" dirty="0" err="1"/>
              <a:t>resample</a:t>
            </a:r>
            <a:r>
              <a:rPr lang="de-AT" dirty="0"/>
              <a:t> and </a:t>
            </a:r>
            <a:r>
              <a:rPr lang="de-AT" dirty="0" err="1"/>
              <a:t>combination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1356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A958F-EF44-5E30-E625-FD082D6C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 </a:t>
            </a:r>
            <a:r>
              <a:rPr lang="de-AT" dirty="0" err="1"/>
              <a:t>Preparation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454850-D37C-FC5B-0C83-9F18373C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41467_2024_46346_MOESM4_ESM.csv &amp;&amp; 41467_2024_46346_MOESM7_ESM.csv</a:t>
            </a:r>
          </a:p>
          <a:p>
            <a:r>
              <a:rPr lang="de-AT" dirty="0" err="1"/>
              <a:t>Merged</a:t>
            </a:r>
            <a:r>
              <a:rPr lang="de-AT" dirty="0"/>
              <a:t> Datasets – Overall Rating</a:t>
            </a:r>
          </a:p>
          <a:p>
            <a:r>
              <a:rPr lang="de-AT" dirty="0" err="1"/>
              <a:t>Removed</a:t>
            </a:r>
            <a:r>
              <a:rPr lang="de-AT" dirty="0"/>
              <a:t> (&gt;30) and </a:t>
            </a:r>
            <a:r>
              <a:rPr lang="de-AT" dirty="0" err="1"/>
              <a:t>Resampled</a:t>
            </a:r>
            <a:r>
              <a:rPr lang="de-AT" dirty="0"/>
              <a:t> (&lt;=30) </a:t>
            </a:r>
            <a:r>
              <a:rPr lang="de-AT" dirty="0" err="1"/>
              <a:t>NaN‘s</a:t>
            </a:r>
            <a:r>
              <a:rPr lang="de-AT" dirty="0"/>
              <a:t> </a:t>
            </a:r>
            <a:r>
              <a:rPr lang="de-AT" dirty="0" err="1"/>
              <a:t>Column</a:t>
            </a:r>
            <a:r>
              <a:rPr lang="de-AT" dirty="0"/>
              <a:t> </a:t>
            </a:r>
            <a:r>
              <a:rPr lang="de-AT" dirty="0" err="1"/>
              <a:t>values</a:t>
            </a:r>
            <a:endParaRPr lang="de-AT" dirty="0"/>
          </a:p>
          <a:p>
            <a:r>
              <a:rPr lang="de-AT" dirty="0" err="1"/>
              <a:t>Created</a:t>
            </a:r>
            <a:r>
              <a:rPr lang="de-AT" dirty="0"/>
              <a:t> Data Set </a:t>
            </a:r>
            <a:r>
              <a:rPr lang="de-AT" dirty="0" err="1"/>
              <a:t>for</a:t>
            </a:r>
            <a:r>
              <a:rPr lang="de-AT" dirty="0"/>
              <a:t> Partition </a:t>
            </a:r>
            <a:r>
              <a:rPr lang="de-AT" dirty="0" err="1"/>
              <a:t>with</a:t>
            </a:r>
            <a:r>
              <a:rPr lang="de-AT" dirty="0"/>
              <a:t> Overall Rating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Category</a:t>
            </a:r>
            <a:r>
              <a:rPr lang="de-AT" dirty="0"/>
              <a:t> (</a:t>
            </a:r>
            <a:r>
              <a:rPr lang="en-US" dirty="0"/>
              <a:t>Not enough, Sufficient, Satisfying, Good, Very good</a:t>
            </a:r>
            <a:r>
              <a:rPr lang="de-AT" dirty="0"/>
              <a:t>)</a:t>
            </a:r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4793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717A6-6CF3-9B59-D86C-75FEDBD3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Resampling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1B2224-09D9-041A-572D-819C995B6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25343" cy="4148455"/>
          </a:xfrm>
        </p:spPr>
        <p:txBody>
          <a:bodyPr/>
          <a:lstStyle/>
          <a:p>
            <a:r>
              <a:rPr lang="de-AT" dirty="0"/>
              <a:t>Sample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left</a:t>
            </a:r>
            <a:r>
              <a:rPr lang="de-AT" dirty="0"/>
              <a:t> </a:t>
            </a:r>
            <a:r>
              <a:rPr lang="de-AT" dirty="0" err="1"/>
              <a:t>side</a:t>
            </a:r>
            <a:r>
              <a:rPr lang="de-AT" dirty="0"/>
              <a:t> </a:t>
            </a:r>
            <a:r>
              <a:rPr lang="de-AT" dirty="0" err="1"/>
              <a:t>distribution</a:t>
            </a:r>
            <a:endParaRPr lang="de-AT" dirty="0"/>
          </a:p>
          <a:p>
            <a:r>
              <a:rPr lang="de-AT" dirty="0"/>
              <a:t>Selected </a:t>
            </a:r>
            <a:r>
              <a:rPr lang="de-AT" dirty="0" err="1"/>
              <a:t>parameters</a:t>
            </a:r>
            <a:r>
              <a:rPr lang="de-AT" dirty="0"/>
              <a:t>:</a:t>
            </a:r>
          </a:p>
          <a:p>
            <a:pPr lvl="1"/>
            <a:r>
              <a:rPr lang="de-AT" dirty="0" err="1"/>
              <a:t>Important</a:t>
            </a:r>
            <a:r>
              <a:rPr lang="de-AT" dirty="0"/>
              <a:t> </a:t>
            </a:r>
            <a:r>
              <a:rPr lang="de-AT" dirty="0" err="1"/>
              <a:t>parameters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paper</a:t>
            </a:r>
            <a:r>
              <a:rPr lang="de-AT" dirty="0"/>
              <a:t> (</a:t>
            </a:r>
            <a:r>
              <a:rPr lang="de-AT" dirty="0" err="1"/>
              <a:t>ethyl_acetate,ethanol</a:t>
            </a:r>
            <a:r>
              <a:rPr lang="de-AT" dirty="0"/>
              <a:t>, </a:t>
            </a:r>
            <a:r>
              <a:rPr lang="de-AT" dirty="0" err="1"/>
              <a:t>ethyl_octanoate</a:t>
            </a:r>
            <a:r>
              <a:rPr lang="de-AT" dirty="0"/>
              <a:t>, </a:t>
            </a:r>
            <a:r>
              <a:rPr lang="de-AT" dirty="0" err="1"/>
              <a:t>ethyl.phenylacetate</a:t>
            </a:r>
            <a:r>
              <a:rPr lang="de-AT" dirty="0"/>
              <a:t>, </a:t>
            </a:r>
            <a:r>
              <a:rPr lang="de-AT" dirty="0" err="1"/>
              <a:t>protein</a:t>
            </a:r>
            <a:r>
              <a:rPr lang="de-AT" dirty="0"/>
              <a:t>, </a:t>
            </a:r>
            <a:r>
              <a:rPr lang="de-AT" dirty="0" err="1"/>
              <a:t>lactic_acid</a:t>
            </a:r>
            <a:r>
              <a:rPr lang="de-AT" dirty="0"/>
              <a:t>)</a:t>
            </a:r>
          </a:p>
          <a:p>
            <a:pPr lvl="1"/>
            <a:r>
              <a:rPr lang="de-AT" dirty="0" err="1"/>
              <a:t>Correlataion</a:t>
            </a:r>
            <a:r>
              <a:rPr lang="de-AT" dirty="0"/>
              <a:t> </a:t>
            </a:r>
            <a:r>
              <a:rPr lang="de-AT" dirty="0" err="1"/>
              <a:t>induced</a:t>
            </a:r>
            <a:r>
              <a:rPr lang="de-AT" dirty="0"/>
              <a:t> (</a:t>
            </a:r>
            <a:r>
              <a:rPr lang="de-AT" dirty="0" err="1"/>
              <a:t>ethyl_acetate</a:t>
            </a:r>
            <a:r>
              <a:rPr lang="de-AT" dirty="0"/>
              <a:t>, </a:t>
            </a:r>
            <a:r>
              <a:rPr lang="de-AT" dirty="0" err="1"/>
              <a:t>kcalperc</a:t>
            </a:r>
            <a:r>
              <a:rPr lang="de-AT" dirty="0"/>
              <a:t>, </a:t>
            </a:r>
            <a:r>
              <a:rPr lang="de-AT" dirty="0" err="1"/>
              <a:t>isobutyl_acetate</a:t>
            </a:r>
            <a:r>
              <a:rPr lang="de-AT" dirty="0"/>
              <a:t>, H2S)</a:t>
            </a:r>
            <a:br>
              <a:rPr lang="de-AT" dirty="0"/>
            </a:br>
            <a:endParaRPr lang="de-AT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67F0152-C128-2279-85A6-9371F5FF1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731" y="1825625"/>
            <a:ext cx="4998656" cy="363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1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FCF6C0-AB97-ECA1-8FAE-F74351EB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RESULTS CLUSTERING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24AF6F-70EE-6910-E7C7-428C63CE5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421467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D9F48-EDA2-0D4D-A69E-9E9AF7AB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RESULTS SYMBOLIC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3DB2AA-7F14-124E-B7A1-6DE73E396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98678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62AAD8-CAFD-51B7-A0C0-FB46C70B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Lessons</a:t>
            </a:r>
            <a:r>
              <a:rPr lang="de-AT" dirty="0"/>
              <a:t> </a:t>
            </a:r>
            <a:r>
              <a:rPr lang="de-AT" dirty="0" err="1"/>
              <a:t>Learned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506DED-DE5B-55B2-2F22-9E625B20A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Resampling</a:t>
            </a:r>
            <a:r>
              <a:rPr lang="de-AT" dirty="0"/>
              <a:t> </a:t>
            </a:r>
            <a:r>
              <a:rPr lang="de-AT" dirty="0" err="1"/>
              <a:t>alogorithm</a:t>
            </a:r>
            <a:r>
              <a:rPr lang="de-AT" dirty="0"/>
              <a:t> </a:t>
            </a:r>
            <a:r>
              <a:rPr lang="de-AT" dirty="0" err="1"/>
              <a:t>needs</a:t>
            </a:r>
            <a:r>
              <a:rPr lang="de-AT" dirty="0"/>
              <a:t> </a:t>
            </a:r>
            <a:r>
              <a:rPr lang="de-AT" dirty="0" err="1"/>
              <a:t>finetuning</a:t>
            </a:r>
            <a:endParaRPr lang="de-AT" dirty="0"/>
          </a:p>
          <a:p>
            <a:r>
              <a:rPr lang="de-AT" dirty="0"/>
              <a:t>Additional </a:t>
            </a:r>
            <a:r>
              <a:rPr lang="de-AT" dirty="0" err="1"/>
              <a:t>information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sampling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lead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diverging</a:t>
            </a:r>
            <a:r>
              <a:rPr lang="de-AT" dirty="0"/>
              <a:t> </a:t>
            </a:r>
            <a:r>
              <a:rPr lang="de-AT" dirty="0" err="1"/>
              <a:t>results</a:t>
            </a:r>
            <a:r>
              <a:rPr lang="de-AT" dirty="0"/>
              <a:t> –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lower</a:t>
            </a:r>
            <a:r>
              <a:rPr lang="de-AT" dirty="0"/>
              <a:t> </a:t>
            </a:r>
            <a:r>
              <a:rPr lang="de-AT" dirty="0" err="1"/>
              <a:t>quality</a:t>
            </a:r>
            <a:endParaRPr lang="de-AT" dirty="0"/>
          </a:p>
          <a:p>
            <a:r>
              <a:rPr lang="de-AT" dirty="0"/>
              <a:t>Clustering </a:t>
            </a:r>
            <a:r>
              <a:rPr lang="de-AT" dirty="0" err="1"/>
              <a:t>did</a:t>
            </a:r>
            <a:r>
              <a:rPr lang="de-AT" dirty="0"/>
              <a:t> not </a:t>
            </a:r>
            <a:r>
              <a:rPr lang="de-AT" dirty="0" err="1"/>
              <a:t>work</a:t>
            </a:r>
            <a:r>
              <a:rPr lang="de-AT" dirty="0"/>
              <a:t> </a:t>
            </a:r>
            <a:r>
              <a:rPr lang="de-AT" dirty="0" err="1"/>
              <a:t>properly</a:t>
            </a:r>
            <a:r>
              <a:rPr lang="de-AT" dirty="0"/>
              <a:t>, </a:t>
            </a:r>
            <a:r>
              <a:rPr lang="de-AT" dirty="0" err="1"/>
              <a:t>even</a:t>
            </a:r>
            <a:r>
              <a:rPr lang="de-AT" dirty="0"/>
              <a:t> after </a:t>
            </a:r>
            <a:r>
              <a:rPr lang="de-AT" dirty="0" err="1"/>
              <a:t>defining</a:t>
            </a:r>
            <a:r>
              <a:rPr lang="de-AT" dirty="0"/>
              <a:t> Quality </a:t>
            </a:r>
            <a:r>
              <a:rPr lang="de-AT" dirty="0" err="1"/>
              <a:t>as</a:t>
            </a:r>
            <a:r>
              <a:rPr lang="de-AT" dirty="0"/>
              <a:t> a </a:t>
            </a:r>
            <a:r>
              <a:rPr lang="de-AT" dirty="0" err="1"/>
              <a:t>categorical</a:t>
            </a:r>
            <a:r>
              <a:rPr lang="de-AT" dirty="0"/>
              <a:t> variable</a:t>
            </a:r>
          </a:p>
        </p:txBody>
      </p:sp>
    </p:spTree>
    <p:extLst>
      <p:ext uri="{BB962C8B-B14F-4D97-AF65-F5344CB8AC3E}">
        <p14:creationId xmlns:p14="http://schemas.microsoft.com/office/powerpoint/2010/main" val="41953514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0</TotalTime>
  <Words>205</Words>
  <Application>Microsoft Office PowerPoint</Application>
  <PresentationFormat>Breitbild</PresentationFormat>
  <Paragraphs>24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Facette</vt:lpstr>
      <vt:lpstr>Beer Data Presentation - Resampling Task</vt:lpstr>
      <vt:lpstr>Objective </vt:lpstr>
      <vt:lpstr>Data Preparation</vt:lpstr>
      <vt:lpstr>Resampling</vt:lpstr>
      <vt:lpstr>RESULTS CLUSTERING</vt:lpstr>
      <vt:lpstr>RESULTS SYMBOLIC REGRESSION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Data Presentation - Resampling Task</dc:title>
  <dc:creator>Habringer Stefan - s2310454013</dc:creator>
  <cp:lastModifiedBy>Habringer Stefan - s2310454013</cp:lastModifiedBy>
  <cp:revision>2</cp:revision>
  <dcterms:created xsi:type="dcterms:W3CDTF">2024-06-14T13:05:16Z</dcterms:created>
  <dcterms:modified xsi:type="dcterms:W3CDTF">2024-06-14T13:21:07Z</dcterms:modified>
</cp:coreProperties>
</file>