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6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64505-D837-4B4E-811A-3D0F901EFB2F}" v="5" dt="2024-06-21T07:48:0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249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1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1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30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1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5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898-89F7-4221-9DBC-7891136EA364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0CEF-D07B-60A2-7F0F-333594C8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</a:rPr>
              <a:t>Beer Data </a:t>
            </a:r>
            <a:r>
              <a:rPr lang="de-AT" dirty="0" err="1">
                <a:solidFill>
                  <a:srgbClr val="000000"/>
                </a:solidFill>
                <a:effectLst/>
              </a:rPr>
              <a:t>Presentation</a:t>
            </a:r>
            <a:r>
              <a:rPr lang="de-AT" dirty="0">
                <a:solidFill>
                  <a:srgbClr val="000000"/>
                </a:solidFill>
                <a:effectLst/>
              </a:rPr>
              <a:t> - </a:t>
            </a:r>
            <a:r>
              <a:rPr lang="de-AT" dirty="0" err="1">
                <a:solidFill>
                  <a:srgbClr val="000000"/>
                </a:solidFill>
              </a:rPr>
              <a:t>Resampling</a:t>
            </a:r>
            <a:r>
              <a:rPr lang="de-AT" dirty="0">
                <a:solidFill>
                  <a:srgbClr val="000000"/>
                </a:solidFill>
              </a:rPr>
              <a:t> T</a:t>
            </a:r>
            <a:r>
              <a:rPr lang="de-AT" dirty="0">
                <a:solidFill>
                  <a:srgbClr val="000000"/>
                </a:solidFill>
                <a:effectLst/>
              </a:rPr>
              <a:t>ask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8FF66-759E-1262-1F78-436A043B3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/>
              <a:t>Marcus </a:t>
            </a:r>
            <a:r>
              <a:rPr lang="de-AT" dirty="0" err="1"/>
              <a:t>Debnar</a:t>
            </a:r>
            <a:r>
              <a:rPr lang="de-AT" dirty="0"/>
              <a:t> – S2310454007</a:t>
            </a:r>
            <a:br>
              <a:rPr lang="de-AT" dirty="0"/>
            </a:br>
            <a:r>
              <a:rPr lang="de-AT" dirty="0"/>
              <a:t>Stefan Habringer – S2310454013</a:t>
            </a:r>
          </a:p>
        </p:txBody>
      </p:sp>
    </p:spTree>
    <p:extLst>
      <p:ext uri="{BB962C8B-B14F-4D97-AF65-F5344CB8AC3E}">
        <p14:creationId xmlns:p14="http://schemas.microsoft.com/office/powerpoint/2010/main" val="21068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E5915-0D6B-298C-F70A-498C86A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D4B6F-A5DC-D20C-7812-7B001DE0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additional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r>
              <a:rPr lang="de-AT" dirty="0" err="1"/>
              <a:t>Skew</a:t>
            </a:r>
            <a:r>
              <a:rPr lang="de-AT" dirty="0"/>
              <a:t> </a:t>
            </a:r>
            <a:r>
              <a:rPr lang="de-AT" dirty="0" err="1"/>
              <a:t>resample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„</a:t>
            </a:r>
            <a:r>
              <a:rPr lang="de-AT" dirty="0" err="1"/>
              <a:t>bad</a:t>
            </a:r>
            <a:r>
              <a:rPr lang="de-AT" dirty="0"/>
              <a:t>“ additional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Symbolic</a:t>
            </a:r>
            <a:r>
              <a:rPr lang="de-AT" dirty="0"/>
              <a:t> Regression and Clustering </a:t>
            </a:r>
            <a:r>
              <a:rPr lang="de-AT" dirty="0" err="1"/>
              <a:t>Algorithms</a:t>
            </a:r>
            <a:r>
              <a:rPr lang="de-AT" dirty="0"/>
              <a:t> on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, </a:t>
            </a:r>
            <a:r>
              <a:rPr lang="de-AT" dirty="0" err="1"/>
              <a:t>resample</a:t>
            </a:r>
            <a:r>
              <a:rPr lang="de-AT" dirty="0"/>
              <a:t> and </a:t>
            </a:r>
            <a:r>
              <a:rPr lang="de-AT" dirty="0" err="1"/>
              <a:t>combination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5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58F-EF44-5E30-E625-FD082D6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54850-D37C-FC5B-0C83-9F18373C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41467_2024_46346_MOESM4_ESM.csv &amp;&amp; 41467_2024_46346_MOESM7_ESM.csv</a:t>
            </a:r>
          </a:p>
          <a:p>
            <a:r>
              <a:rPr lang="de-AT" dirty="0" err="1"/>
              <a:t>Merged</a:t>
            </a:r>
            <a:r>
              <a:rPr lang="de-AT" dirty="0"/>
              <a:t> Datasets – Overall Rating</a:t>
            </a:r>
          </a:p>
          <a:p>
            <a:r>
              <a:rPr lang="de-AT" dirty="0" err="1"/>
              <a:t>Removed</a:t>
            </a:r>
            <a:r>
              <a:rPr lang="de-AT" dirty="0"/>
              <a:t> (&gt;30) and </a:t>
            </a:r>
            <a:r>
              <a:rPr lang="de-AT" dirty="0" err="1"/>
              <a:t>Interpolated</a:t>
            </a:r>
            <a:r>
              <a:rPr lang="de-AT" dirty="0"/>
              <a:t> (&lt;=30) </a:t>
            </a:r>
            <a:r>
              <a:rPr lang="de-AT" dirty="0" err="1"/>
              <a:t>NaN‘s</a:t>
            </a:r>
            <a:r>
              <a:rPr lang="de-AT" dirty="0"/>
              <a:t>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Data Set </a:t>
            </a:r>
            <a:r>
              <a:rPr lang="de-AT" dirty="0" err="1"/>
              <a:t>for</a:t>
            </a:r>
            <a:r>
              <a:rPr lang="de-AT" dirty="0"/>
              <a:t> Partition </a:t>
            </a:r>
            <a:r>
              <a:rPr lang="de-AT" dirty="0" err="1"/>
              <a:t>with</a:t>
            </a:r>
            <a:r>
              <a:rPr lang="de-AT" dirty="0"/>
              <a:t> Overall Rating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 (</a:t>
            </a:r>
            <a:r>
              <a:rPr lang="en-US" dirty="0"/>
              <a:t>Not enough, Sufficient, Satisfying, Good, Very good</a:t>
            </a:r>
            <a:r>
              <a:rPr lang="de-AT" dirty="0"/>
              <a:t>)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7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17A6-6CF3-9B59-D86C-75FEDB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B2224-09D9-041A-572D-819C995B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148455"/>
          </a:xfrm>
        </p:spPr>
        <p:txBody>
          <a:bodyPr/>
          <a:lstStyle/>
          <a:p>
            <a:r>
              <a:rPr lang="de-AT" dirty="0"/>
              <a:t>Sample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endParaRPr lang="de-AT" dirty="0"/>
          </a:p>
          <a:p>
            <a:r>
              <a:rPr lang="de-AT" dirty="0"/>
              <a:t>Selected </a:t>
            </a:r>
            <a:r>
              <a:rPr lang="de-AT" dirty="0" err="1"/>
              <a:t>parameters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(</a:t>
            </a:r>
            <a:r>
              <a:rPr lang="de-AT" dirty="0" err="1"/>
              <a:t>ethyl_acetate,ethanol</a:t>
            </a:r>
            <a:r>
              <a:rPr lang="de-AT" dirty="0"/>
              <a:t>, </a:t>
            </a:r>
            <a:r>
              <a:rPr lang="de-AT" dirty="0" err="1"/>
              <a:t>ethyl_octanoate</a:t>
            </a:r>
            <a:r>
              <a:rPr lang="de-AT" dirty="0"/>
              <a:t>, </a:t>
            </a:r>
            <a:r>
              <a:rPr lang="de-AT" dirty="0" err="1"/>
              <a:t>ethyl.phenylacetate</a:t>
            </a:r>
            <a:r>
              <a:rPr lang="de-AT" dirty="0"/>
              <a:t>, </a:t>
            </a:r>
            <a:r>
              <a:rPr lang="de-AT" dirty="0" err="1"/>
              <a:t>protein</a:t>
            </a:r>
            <a:r>
              <a:rPr lang="de-AT" dirty="0"/>
              <a:t>, </a:t>
            </a:r>
            <a:r>
              <a:rPr lang="de-AT" dirty="0" err="1"/>
              <a:t>lactic_acid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Correlataion</a:t>
            </a:r>
            <a:r>
              <a:rPr lang="de-AT" dirty="0"/>
              <a:t> </a:t>
            </a:r>
            <a:r>
              <a:rPr lang="de-AT" dirty="0" err="1"/>
              <a:t>induced</a:t>
            </a:r>
            <a:r>
              <a:rPr lang="de-AT" dirty="0"/>
              <a:t> (</a:t>
            </a:r>
            <a:r>
              <a:rPr lang="de-AT" dirty="0" err="1"/>
              <a:t>ethyl_acetate</a:t>
            </a:r>
            <a:r>
              <a:rPr lang="de-AT" dirty="0"/>
              <a:t>, </a:t>
            </a:r>
            <a:r>
              <a:rPr lang="de-AT" dirty="0" err="1"/>
              <a:t>kcalperc</a:t>
            </a:r>
            <a:r>
              <a:rPr lang="de-AT" dirty="0"/>
              <a:t>, </a:t>
            </a:r>
            <a:r>
              <a:rPr lang="de-AT" dirty="0" err="1"/>
              <a:t>isobutyl_acetate</a:t>
            </a:r>
            <a:r>
              <a:rPr lang="de-AT" dirty="0"/>
              <a:t>, H2S)</a:t>
            </a:r>
            <a:br>
              <a:rPr lang="de-AT" dirty="0"/>
            </a:b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7F0152-C128-2279-85A6-9371F5F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1" y="1825625"/>
            <a:ext cx="4998656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F6C0-AB97-ECA1-8FAE-F74351E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Clustering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4AF6F-70EE-6910-E7C7-428C63CE5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  <p:pic>
        <p:nvPicPr>
          <p:cNvPr id="6" name="Inhaltsplatzhalter 5" descr="Ein Bild, das Reihe, Diagramm, Rechteck, Design enthält.&#10;&#10;Automatisch generierte Beschreibung">
            <a:extLst>
              <a:ext uri="{FF2B5EF4-FFF2-40B4-BE49-F238E27FC236}">
                <a16:creationId xmlns:a16="http://schemas.microsoft.com/office/drawing/2014/main" id="{4A811720-F0C7-7F67-65F8-1C8F6CE1E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r="20490"/>
          <a:stretch/>
        </p:blipFill>
        <p:spPr>
          <a:xfrm>
            <a:off x="72655" y="1551911"/>
            <a:ext cx="12046690" cy="4483100"/>
          </a:xfrm>
        </p:spPr>
      </p:pic>
    </p:spTree>
    <p:extLst>
      <p:ext uri="{BB962C8B-B14F-4D97-AF65-F5344CB8AC3E}">
        <p14:creationId xmlns:p14="http://schemas.microsoft.com/office/powerpoint/2010/main" val="4214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9DBB-04EC-F467-220E-8C60F82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kNN</a:t>
            </a:r>
            <a:r>
              <a:rPr lang="de-DE" dirty="0"/>
              <a:t> Clustering </a:t>
            </a:r>
            <a:endParaRPr lang="de-AT" dirty="0"/>
          </a:p>
        </p:txBody>
      </p:sp>
      <p:pic>
        <p:nvPicPr>
          <p:cNvPr id="4" name="Inhaltsplatzhalter 3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0E3E8698-385C-76BE-0C93-063D8B177B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54166"/>
            <a:ext cx="12192000" cy="34479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7FE0B-16C9-D8DC-16F4-D7F40706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29" y="5235533"/>
            <a:ext cx="8715678" cy="1622467"/>
          </a:xfrm>
        </p:spPr>
        <p:txBody>
          <a:bodyPr/>
          <a:lstStyle/>
          <a:p>
            <a:pPr rtl="0"/>
            <a:r>
              <a:rPr lang="en-US" dirty="0" err="1">
                <a:effectLst/>
              </a:rPr>
              <a:t>kNN</a:t>
            </a:r>
            <a:r>
              <a:rPr lang="en-US" dirty="0">
                <a:effectLst/>
              </a:rPr>
              <a:t> – 2 – 15, 100 Clusters</a:t>
            </a:r>
          </a:p>
          <a:p>
            <a:pPr rtl="0"/>
            <a:r>
              <a:rPr lang="en-US" dirty="0">
                <a:effectLst/>
              </a:rPr>
              <a:t>Test Accuracy increases up to 10 Clusters and decreases subsequently</a:t>
            </a:r>
          </a:p>
          <a:p>
            <a:pPr rtl="0"/>
            <a:r>
              <a:rPr lang="en-US" dirty="0">
                <a:effectLst/>
              </a:rPr>
              <a:t>K13: Accuracy Test: 56.47 |Accuracy Training: 47.87</a:t>
            </a:r>
          </a:p>
          <a:p>
            <a:pPr rtl="0"/>
            <a:r>
              <a:rPr lang="en-US" dirty="0">
                <a:effectLst/>
              </a:rPr>
              <a:t>Max Gini Coefficient (difference to random guessing) K13: 0,297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77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9F48-EDA2-0D4D-A69E-9E9AF7A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B2AA-7F14-124E-B7A1-6DE73E39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80565"/>
            <a:ext cx="11362265" cy="992521"/>
          </a:xfrm>
        </p:spPr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Selectors</a:t>
            </a:r>
            <a:r>
              <a:rPr lang="de-AT" dirty="0"/>
              <a:t> and Crossovers </a:t>
            </a:r>
            <a:r>
              <a:rPr lang="de-AT" dirty="0" err="1"/>
              <a:t>for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– sample </a:t>
            </a:r>
            <a:r>
              <a:rPr lang="de-AT" dirty="0" err="1"/>
              <a:t>data</a:t>
            </a:r>
            <a:r>
              <a:rPr lang="de-AT" dirty="0"/>
              <a:t> – </a:t>
            </a:r>
            <a:r>
              <a:rPr lang="de-AT" dirty="0" err="1"/>
              <a:t>mixed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results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Deterministic</a:t>
            </a:r>
            <a:r>
              <a:rPr lang="de-AT" dirty="0"/>
              <a:t> Best Crossover – Tournament </a:t>
            </a:r>
            <a:r>
              <a:rPr lang="de-AT" dirty="0" err="1"/>
              <a:t>Selector</a:t>
            </a:r>
            <a:r>
              <a:rPr lang="de-AT" dirty="0"/>
              <a:t> Size 5</a:t>
            </a:r>
          </a:p>
        </p:txBody>
      </p:sp>
      <p:pic>
        <p:nvPicPr>
          <p:cNvPr id="7" name="Grafik 6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5567BAF3-F6B1-AE21-8B3F-91FD153C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" y="2250595"/>
            <a:ext cx="10526486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90D8-5176-572B-C483-89580EF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28" y="65344"/>
            <a:ext cx="8596668" cy="670560"/>
          </a:xfrm>
        </p:spPr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 - </a:t>
            </a:r>
            <a:r>
              <a:rPr lang="de-AT" dirty="0" err="1"/>
              <a:t>Insights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BFF2F-AF5D-6997-9D84-3583523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80160"/>
            <a:ext cx="4185623" cy="576262"/>
          </a:xfrm>
        </p:spPr>
        <p:txBody>
          <a:bodyPr/>
          <a:lstStyle/>
          <a:p>
            <a:r>
              <a:rPr lang="de-AT" dirty="0"/>
              <a:t>Original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08AA9-6B3D-459D-E082-E4762F04E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39" y="1856422"/>
            <a:ext cx="4185623" cy="4184940"/>
          </a:xfrm>
        </p:spPr>
        <p:txBody>
          <a:bodyPr/>
          <a:lstStyle/>
          <a:p>
            <a:r>
              <a:rPr lang="de-AT" dirty="0"/>
              <a:t>Model Depth: 10 | </a:t>
            </a:r>
            <a:r>
              <a:rPr lang="de-AT" dirty="0" err="1"/>
              <a:t>Length</a:t>
            </a:r>
            <a:r>
              <a:rPr lang="de-AT" dirty="0"/>
              <a:t>: 27</a:t>
            </a:r>
          </a:p>
          <a:p>
            <a:r>
              <a:rPr lang="de-AT" dirty="0"/>
              <a:t>R2 Test: 0,03 | R2 Training: 0,33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26DE7D-68AF-CF83-DB37-EF890874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280160"/>
            <a:ext cx="4185618" cy="576262"/>
          </a:xfrm>
        </p:spPr>
        <p:txBody>
          <a:bodyPr/>
          <a:lstStyle/>
          <a:p>
            <a:r>
              <a:rPr lang="de-AT" dirty="0"/>
              <a:t>Sample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52ED41-74D4-C9DE-BA38-3ECABE7E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856423"/>
            <a:ext cx="4185617" cy="4184940"/>
          </a:xfrm>
        </p:spPr>
        <p:txBody>
          <a:bodyPr/>
          <a:lstStyle/>
          <a:p>
            <a:r>
              <a:rPr lang="de-AT" dirty="0"/>
              <a:t>Model Depth: 8 | </a:t>
            </a:r>
            <a:r>
              <a:rPr lang="de-AT" dirty="0" err="1"/>
              <a:t>Length</a:t>
            </a:r>
            <a:r>
              <a:rPr lang="de-AT" dirty="0"/>
              <a:t>: 17</a:t>
            </a:r>
          </a:p>
          <a:p>
            <a:r>
              <a:rPr lang="de-AT" dirty="0"/>
              <a:t>R2 Test: 0,01 | R2 Training: 0,08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DB9D23-F097-E490-2212-929622AF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3" y="2834565"/>
            <a:ext cx="4068862" cy="3703395"/>
          </a:xfrm>
          <a:prstGeom prst="rect">
            <a:avLst/>
          </a:prstGeom>
        </p:spPr>
      </p:pic>
      <p:pic>
        <p:nvPicPr>
          <p:cNvPr id="10" name="Grafik 9" descr="Ein Bild, das Diagramm, Text, Plan, Reihe enthält.&#10;&#10;Automatisch generierte Beschreibung">
            <a:extLst>
              <a:ext uri="{FF2B5EF4-FFF2-40B4-BE49-F238E27FC236}">
                <a16:creationId xmlns:a16="http://schemas.microsoft.com/office/drawing/2014/main" id="{F9011438-1E99-0BDA-BF8A-C0D92559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" y="2944935"/>
            <a:ext cx="4513851" cy="3593025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4D09490-9101-43E2-43E8-FC2BB7BE6AAC}"/>
              </a:ext>
            </a:extLst>
          </p:cNvPr>
          <p:cNvSpPr txBox="1">
            <a:spLocks/>
          </p:cNvSpPr>
          <p:nvPr/>
        </p:nvSpPr>
        <p:spPr>
          <a:xfrm>
            <a:off x="675738" y="676503"/>
            <a:ext cx="9782711" cy="603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800" dirty="0"/>
              <a:t>Best </a:t>
            </a:r>
            <a:r>
              <a:rPr lang="de-AT" sz="1800" dirty="0" err="1"/>
              <a:t>results</a:t>
            </a:r>
            <a:r>
              <a:rPr lang="de-AT" sz="1800" dirty="0"/>
              <a:t> – original </a:t>
            </a:r>
            <a:r>
              <a:rPr lang="de-AT" sz="1800" dirty="0" err="1"/>
              <a:t>data</a:t>
            </a:r>
            <a:r>
              <a:rPr lang="de-AT" sz="1800" dirty="0"/>
              <a:t>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Deterministic</a:t>
            </a:r>
            <a:r>
              <a:rPr lang="de-AT" sz="1800" dirty="0"/>
              <a:t> Best Crossover – Tournament </a:t>
            </a:r>
            <a:r>
              <a:rPr lang="de-AT" sz="1800" dirty="0" err="1"/>
              <a:t>Selector</a:t>
            </a:r>
            <a:r>
              <a:rPr lang="de-AT" sz="1800" dirty="0"/>
              <a:t> Size 5</a:t>
            </a:r>
          </a:p>
        </p:txBody>
      </p:sp>
    </p:spTree>
    <p:extLst>
      <p:ext uri="{BB962C8B-B14F-4D97-AF65-F5344CB8AC3E}">
        <p14:creationId xmlns:p14="http://schemas.microsoft.com/office/powerpoint/2010/main" val="298407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2AAD8-CAFD-51B7-A0C0-FB46C70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06DED-DE5B-55B2-2F22-9E625B2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Understanding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and time </a:t>
            </a:r>
            <a:r>
              <a:rPr lang="de-AT" dirty="0" err="1"/>
              <a:t>consuming</a:t>
            </a:r>
            <a:endParaRPr lang="de-AT" dirty="0"/>
          </a:p>
          <a:p>
            <a:pPr rtl="0"/>
            <a:r>
              <a:rPr lang="de-AT" dirty="0" err="1">
                <a:effectLst/>
              </a:rPr>
              <a:t>Finding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cluster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size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is</a:t>
            </a:r>
            <a:r>
              <a:rPr lang="de-AT" dirty="0">
                <a:effectLst/>
              </a:rPr>
              <a:t> not </a:t>
            </a:r>
            <a:r>
              <a:rPr lang="de-AT" dirty="0" err="1">
                <a:effectLst/>
              </a:rPr>
              <a:t>that</a:t>
            </a:r>
            <a:r>
              <a:rPr lang="de-AT" dirty="0">
                <a:effectLst/>
              </a:rPr>
              <a:t> easy</a:t>
            </a:r>
          </a:p>
          <a:p>
            <a:pPr lvl="1"/>
            <a:r>
              <a:rPr lang="de-AT" dirty="0">
                <a:effectLst/>
              </a:rPr>
              <a:t>Larger </a:t>
            </a:r>
            <a:r>
              <a:rPr lang="de-AT" dirty="0" err="1">
                <a:effectLst/>
              </a:rPr>
              <a:t>clusters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seem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better</a:t>
            </a:r>
            <a:endParaRPr lang="de-AT" dirty="0">
              <a:effectLst/>
            </a:endParaRPr>
          </a:p>
          <a:p>
            <a:r>
              <a:rPr lang="de-AT" dirty="0" err="1">
                <a:effectLst/>
              </a:rPr>
              <a:t>Weak</a:t>
            </a:r>
            <a:r>
              <a:rPr lang="de-AT" dirty="0">
                <a:effectLst/>
              </a:rPr>
              <a:t> Performance – </a:t>
            </a:r>
            <a:r>
              <a:rPr lang="de-AT" dirty="0" err="1">
                <a:effectLst/>
              </a:rPr>
              <a:t>overfitting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symbolic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regression</a:t>
            </a:r>
            <a:r>
              <a:rPr lang="de-AT" dirty="0">
                <a:effectLst/>
              </a:rPr>
              <a:t> and Clustering</a:t>
            </a:r>
          </a:p>
          <a:p>
            <a:pPr lvl="1"/>
            <a:endParaRPr lang="de-AT" dirty="0"/>
          </a:p>
          <a:p>
            <a:pPr rtl="0"/>
            <a:r>
              <a:rPr lang="de-AT" dirty="0" err="1">
                <a:effectLst/>
              </a:rPr>
              <a:t>Resampling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alogorithm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needs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finetuning</a:t>
            </a:r>
            <a:endParaRPr lang="de-AT" dirty="0">
              <a:effectLst/>
            </a:endParaRPr>
          </a:p>
          <a:p>
            <a:pPr lvl="1"/>
            <a:r>
              <a:rPr lang="de-AT" dirty="0">
                <a:effectLst/>
              </a:rPr>
              <a:t>Distribution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5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334</Words>
  <Application>Microsoft Office PowerPoint</Application>
  <PresentationFormat>Breitbild</PresentationFormat>
  <Paragraphs>43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Beer Data Presentation - Resampling Task</vt:lpstr>
      <vt:lpstr>Objective </vt:lpstr>
      <vt:lpstr>Data Preparation</vt:lpstr>
      <vt:lpstr>Resampling</vt:lpstr>
      <vt:lpstr>kNN Clustering </vt:lpstr>
      <vt:lpstr>kNN Clustering </vt:lpstr>
      <vt:lpstr>Symbolic Regression Task</vt:lpstr>
      <vt:lpstr>Symbolic Regression Task - Insights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Presentation - Resampling Task</dc:title>
  <dc:creator>Habringer Stefan - s2310454013</dc:creator>
  <cp:lastModifiedBy>Debnar Marcus - s2310454007</cp:lastModifiedBy>
  <cp:revision>5</cp:revision>
  <dcterms:created xsi:type="dcterms:W3CDTF">2024-06-14T13:05:16Z</dcterms:created>
  <dcterms:modified xsi:type="dcterms:W3CDTF">2024-06-21T11:17:03Z</dcterms:modified>
</cp:coreProperties>
</file>