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7"/>
  </p:handoutMasterIdLst>
  <p:sldIdLst>
    <p:sldId id="256" r:id="rId2"/>
    <p:sldId id="261" r:id="rId3"/>
    <p:sldId id="262" r:id="rId4"/>
    <p:sldId id="265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E8BD"/>
    <a:srgbClr val="3C21DF"/>
    <a:srgbClr val="332319"/>
    <a:srgbClr val="173A8D"/>
    <a:srgbClr val="003374"/>
    <a:srgbClr val="C9A093"/>
    <a:srgbClr val="F1F1F1"/>
    <a:srgbClr val="385592"/>
    <a:srgbClr val="3A5896"/>
    <a:srgbClr val="1D3C7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-202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42C290-1A6A-4E0D-85B5-D9E6B865164F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45DB20F4-5526-4CAA-8C42-9DFBBA93F264}">
      <dgm:prSet phldrT="[Текст]"/>
      <dgm:spPr/>
      <dgm:t>
        <a:bodyPr/>
        <a:lstStyle/>
        <a:p>
          <a:r>
            <a:rPr lang="ru-RU" dirty="0" smtClean="0"/>
            <a:t>Числа от 0 до 7</a:t>
          </a:r>
          <a:endParaRPr lang="ru-RU" dirty="0"/>
        </a:p>
      </dgm:t>
    </dgm:pt>
    <dgm:pt modelId="{D7B27973-134E-427F-AFB5-D6AB0002DA86}" type="parTrans" cxnId="{CF6A36ED-ECC0-412B-BDD2-BF9C5F4AA654}">
      <dgm:prSet/>
      <dgm:spPr/>
      <dgm:t>
        <a:bodyPr/>
        <a:lstStyle/>
        <a:p>
          <a:endParaRPr lang="ru-RU"/>
        </a:p>
      </dgm:t>
    </dgm:pt>
    <dgm:pt modelId="{5048D613-6A75-4C74-83D8-158F5031F4D3}" type="sibTrans" cxnId="{CF6A36ED-ECC0-412B-BDD2-BF9C5F4AA654}">
      <dgm:prSet/>
      <dgm:spPr/>
      <dgm:t>
        <a:bodyPr/>
        <a:lstStyle/>
        <a:p>
          <a:endParaRPr lang="ru-RU"/>
        </a:p>
      </dgm:t>
    </dgm:pt>
    <dgm:pt modelId="{41D34A5B-E417-4A80-972E-278B5364E3D7}">
      <dgm:prSet phldrT="[Текст]"/>
      <dgm:spPr/>
      <dgm:t>
        <a:bodyPr/>
        <a:lstStyle/>
        <a:p>
          <a:pPr algn="ctr"/>
          <a:r>
            <a:rPr lang="ru-RU" dirty="0" smtClean="0">
              <a:solidFill>
                <a:schemeClr val="bg1"/>
              </a:solidFill>
            </a:rPr>
            <a:t>Команды</a:t>
          </a:r>
          <a:endParaRPr lang="ru-RU" dirty="0">
            <a:solidFill>
              <a:schemeClr val="bg1"/>
            </a:solidFill>
          </a:endParaRPr>
        </a:p>
      </dgm:t>
    </dgm:pt>
    <dgm:pt modelId="{1D5C64ED-2633-4FD4-AF8A-0E1CE1378959}" type="parTrans" cxnId="{7277F96E-5011-4A30-B140-EF77C3646CE6}">
      <dgm:prSet/>
      <dgm:spPr/>
      <dgm:t>
        <a:bodyPr/>
        <a:lstStyle/>
        <a:p>
          <a:endParaRPr lang="ru-RU"/>
        </a:p>
      </dgm:t>
    </dgm:pt>
    <dgm:pt modelId="{0EA6EE06-59BD-4C51-B04D-50CC23141AC9}" type="sibTrans" cxnId="{7277F96E-5011-4A30-B140-EF77C3646CE6}">
      <dgm:prSet/>
      <dgm:spPr/>
      <dgm:t>
        <a:bodyPr/>
        <a:lstStyle/>
        <a:p>
          <a:endParaRPr lang="ru-RU"/>
        </a:p>
      </dgm:t>
    </dgm:pt>
    <dgm:pt modelId="{8A8314AF-FF08-46BB-9E1E-D9424E09CF93}">
      <dgm:prSet phldrT="[Текст]"/>
      <dgm:spPr/>
      <dgm:t>
        <a:bodyPr/>
        <a:lstStyle/>
        <a:p>
          <a:r>
            <a:rPr lang="ru-RU" dirty="0" smtClean="0"/>
            <a:t>Числа от 7 до 64</a:t>
          </a:r>
          <a:endParaRPr lang="ru-RU" dirty="0"/>
        </a:p>
      </dgm:t>
    </dgm:pt>
    <dgm:pt modelId="{07A4BF4A-D0A4-4A8A-A7FA-35CD34056733}" type="parTrans" cxnId="{C30ADCA0-7CE7-4D08-A26B-18C3BE750FBC}">
      <dgm:prSet/>
      <dgm:spPr/>
      <dgm:t>
        <a:bodyPr/>
        <a:lstStyle/>
        <a:p>
          <a:endParaRPr lang="ru-RU"/>
        </a:p>
      </dgm:t>
    </dgm:pt>
    <dgm:pt modelId="{C5AAF402-49B7-4AB2-BD66-7A656014EC6E}" type="sibTrans" cxnId="{C30ADCA0-7CE7-4D08-A26B-18C3BE750FBC}">
      <dgm:prSet/>
      <dgm:spPr/>
      <dgm:t>
        <a:bodyPr/>
        <a:lstStyle/>
        <a:p>
          <a:endParaRPr lang="ru-RU"/>
        </a:p>
      </dgm:t>
    </dgm:pt>
    <dgm:pt modelId="{90CA6855-9A45-451B-BF14-5B36D5E9553B}">
      <dgm:prSet phldrT="[Текст]"/>
      <dgm:spPr/>
      <dgm:t>
        <a:bodyPr/>
        <a:lstStyle/>
        <a:p>
          <a:pPr algn="ctr"/>
          <a:r>
            <a:rPr lang="ru-RU" dirty="0" smtClean="0">
              <a:solidFill>
                <a:schemeClr val="bg1"/>
              </a:solidFill>
            </a:rPr>
            <a:t>Безусловные переходы</a:t>
          </a:r>
          <a:endParaRPr lang="ru-RU" dirty="0">
            <a:solidFill>
              <a:schemeClr val="bg1"/>
            </a:solidFill>
          </a:endParaRPr>
        </a:p>
      </dgm:t>
    </dgm:pt>
    <dgm:pt modelId="{F272334D-E329-4C73-A87A-741B10467CC0}" type="parTrans" cxnId="{9881B20D-E244-4760-B0F1-E75E074DBE55}">
      <dgm:prSet/>
      <dgm:spPr/>
      <dgm:t>
        <a:bodyPr/>
        <a:lstStyle/>
        <a:p>
          <a:endParaRPr lang="ru-RU"/>
        </a:p>
      </dgm:t>
    </dgm:pt>
    <dgm:pt modelId="{0900A891-ED61-4942-B9D1-7CB1EB51E699}" type="sibTrans" cxnId="{9881B20D-E244-4760-B0F1-E75E074DBE55}">
      <dgm:prSet/>
      <dgm:spPr/>
      <dgm:t>
        <a:bodyPr/>
        <a:lstStyle/>
        <a:p>
          <a:endParaRPr lang="ru-RU"/>
        </a:p>
      </dgm:t>
    </dgm:pt>
    <dgm:pt modelId="{8A17E0BC-A58E-4EBE-B6C1-83018B2156A5}" type="pres">
      <dgm:prSet presAssocID="{A042C290-1A6A-4E0D-85B5-D9E6B865164F}" presName="linear" presStyleCnt="0">
        <dgm:presLayoutVars>
          <dgm:animLvl val="lvl"/>
          <dgm:resizeHandles val="exact"/>
        </dgm:presLayoutVars>
      </dgm:prSet>
      <dgm:spPr/>
    </dgm:pt>
    <dgm:pt modelId="{929DC870-69CD-4B90-8CC1-EB4E08DB9821}" type="pres">
      <dgm:prSet presAssocID="{45DB20F4-5526-4CAA-8C42-9DFBBA93F26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1DD2447-5E35-4975-897F-2BE04E90365D}" type="pres">
      <dgm:prSet presAssocID="{45DB20F4-5526-4CAA-8C42-9DFBBA93F264}" presName="childText" presStyleLbl="revTx" presStyleIdx="0" presStyleCnt="2">
        <dgm:presLayoutVars>
          <dgm:bulletEnabled val="1"/>
        </dgm:presLayoutVars>
      </dgm:prSet>
      <dgm:spPr/>
    </dgm:pt>
    <dgm:pt modelId="{A43D6EEA-EBBD-41B9-97CC-3039BCA95F3C}" type="pres">
      <dgm:prSet presAssocID="{8A8314AF-FF08-46BB-9E1E-D9424E09CF9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83C5F94-CA74-48FD-9D9E-9FE3DF78AE39}" type="pres">
      <dgm:prSet presAssocID="{8A8314AF-FF08-46BB-9E1E-D9424E09CF9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EC0BA21-1AB8-4F99-B408-DE0E7834AC34}" type="presOf" srcId="{90CA6855-9A45-451B-BF14-5B36D5E9553B}" destId="{E83C5F94-CA74-48FD-9D9E-9FE3DF78AE39}" srcOrd="0" destOrd="0" presId="urn:microsoft.com/office/officeart/2005/8/layout/vList2"/>
    <dgm:cxn modelId="{2B952E1F-DC9A-4954-8436-F3271C2A20E5}" type="presOf" srcId="{45DB20F4-5526-4CAA-8C42-9DFBBA93F264}" destId="{929DC870-69CD-4B90-8CC1-EB4E08DB9821}" srcOrd="0" destOrd="0" presId="urn:microsoft.com/office/officeart/2005/8/layout/vList2"/>
    <dgm:cxn modelId="{BE28395D-DDE9-45D1-9517-AFADCD429082}" type="presOf" srcId="{8A8314AF-FF08-46BB-9E1E-D9424E09CF93}" destId="{A43D6EEA-EBBD-41B9-97CC-3039BCA95F3C}" srcOrd="0" destOrd="0" presId="urn:microsoft.com/office/officeart/2005/8/layout/vList2"/>
    <dgm:cxn modelId="{28F96892-D5F5-4D1F-8384-5DCE3ADDE4F3}" type="presOf" srcId="{41D34A5B-E417-4A80-972E-278B5364E3D7}" destId="{B1DD2447-5E35-4975-897F-2BE04E90365D}" srcOrd="0" destOrd="0" presId="urn:microsoft.com/office/officeart/2005/8/layout/vList2"/>
    <dgm:cxn modelId="{C30ADCA0-7CE7-4D08-A26B-18C3BE750FBC}" srcId="{A042C290-1A6A-4E0D-85B5-D9E6B865164F}" destId="{8A8314AF-FF08-46BB-9E1E-D9424E09CF93}" srcOrd="1" destOrd="0" parTransId="{07A4BF4A-D0A4-4A8A-A7FA-35CD34056733}" sibTransId="{C5AAF402-49B7-4AB2-BD66-7A656014EC6E}"/>
    <dgm:cxn modelId="{7277F96E-5011-4A30-B140-EF77C3646CE6}" srcId="{45DB20F4-5526-4CAA-8C42-9DFBBA93F264}" destId="{41D34A5B-E417-4A80-972E-278B5364E3D7}" srcOrd="0" destOrd="0" parTransId="{1D5C64ED-2633-4FD4-AF8A-0E1CE1378959}" sibTransId="{0EA6EE06-59BD-4C51-B04D-50CC23141AC9}"/>
    <dgm:cxn modelId="{9881B20D-E244-4760-B0F1-E75E074DBE55}" srcId="{8A8314AF-FF08-46BB-9E1E-D9424E09CF93}" destId="{90CA6855-9A45-451B-BF14-5B36D5E9553B}" srcOrd="0" destOrd="0" parTransId="{F272334D-E329-4C73-A87A-741B10467CC0}" sibTransId="{0900A891-ED61-4942-B9D1-7CB1EB51E699}"/>
    <dgm:cxn modelId="{CF6A36ED-ECC0-412B-BDD2-BF9C5F4AA654}" srcId="{A042C290-1A6A-4E0D-85B5-D9E6B865164F}" destId="{45DB20F4-5526-4CAA-8C42-9DFBBA93F264}" srcOrd="0" destOrd="0" parTransId="{D7B27973-134E-427F-AFB5-D6AB0002DA86}" sibTransId="{5048D613-6A75-4C74-83D8-158F5031F4D3}"/>
    <dgm:cxn modelId="{A43F52D1-B11E-4404-B73A-C562CABDB833}" type="presOf" srcId="{A042C290-1A6A-4E0D-85B5-D9E6B865164F}" destId="{8A17E0BC-A58E-4EBE-B6C1-83018B2156A5}" srcOrd="0" destOrd="0" presId="urn:microsoft.com/office/officeart/2005/8/layout/vList2"/>
    <dgm:cxn modelId="{42066EFE-F86B-428A-94C8-52A3B4E78858}" type="presParOf" srcId="{8A17E0BC-A58E-4EBE-B6C1-83018B2156A5}" destId="{929DC870-69CD-4B90-8CC1-EB4E08DB9821}" srcOrd="0" destOrd="0" presId="urn:microsoft.com/office/officeart/2005/8/layout/vList2"/>
    <dgm:cxn modelId="{5FBC4348-F1D4-41C5-8F27-DB20A75B6072}" type="presParOf" srcId="{8A17E0BC-A58E-4EBE-B6C1-83018B2156A5}" destId="{B1DD2447-5E35-4975-897F-2BE04E90365D}" srcOrd="1" destOrd="0" presId="urn:microsoft.com/office/officeart/2005/8/layout/vList2"/>
    <dgm:cxn modelId="{D23DCE9A-62A4-43AA-A3BF-9DBF6E926603}" type="presParOf" srcId="{8A17E0BC-A58E-4EBE-B6C1-83018B2156A5}" destId="{A43D6EEA-EBBD-41B9-97CC-3039BCA95F3C}" srcOrd="2" destOrd="0" presId="urn:microsoft.com/office/officeart/2005/8/layout/vList2"/>
    <dgm:cxn modelId="{15D961A9-6C46-4708-9ABC-652EE1C8A2B8}" type="presParOf" srcId="{8A17E0BC-A58E-4EBE-B6C1-83018B2156A5}" destId="{E83C5F94-CA74-48FD-9D9E-9FE3DF78AE39}" srcOrd="3" destOrd="0" presId="urn:microsoft.com/office/officeart/2005/8/layout/vList2"/>
  </dgm:cxnLst>
  <dgm:bg>
    <a:effectLst>
      <a:innerShdw blurRad="63500" dist="50800" dir="16200000">
        <a:prstClr val="black">
          <a:alpha val="50000"/>
        </a:prstClr>
      </a:innerShdw>
    </a:effectLst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-235786" y="1247955"/>
            <a:ext cx="6682596" cy="2825389"/>
          </a:xfrm>
        </p:spPr>
        <p:txBody>
          <a:bodyPr>
            <a:no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Симуляция эволюции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00562" y="5751745"/>
            <a:ext cx="3224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Выполнил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Медведков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Андрей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06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8951" y="-92015"/>
            <a:ext cx="7839635" cy="1337732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Введение</a:t>
            </a:r>
            <a:endParaRPr lang="ru-RU" sz="6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74109" y="2509075"/>
            <a:ext cx="7869891" cy="4711234"/>
          </a:xfrm>
        </p:spPr>
        <p:txBody>
          <a:bodyPr>
            <a:normAutofit/>
          </a:bodyPr>
          <a:lstStyle/>
          <a:p>
            <a:pPr indent="0" algn="r">
              <a:buNone/>
            </a:pPr>
            <a:r>
              <a:rPr lang="ru-RU" sz="4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Я создал программу, позволяющую </a:t>
            </a:r>
            <a:r>
              <a:rPr lang="ru-RU" sz="4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симулировать процессы, происходившие на начальном этапе эволюции</a:t>
            </a:r>
            <a:r>
              <a:rPr lang="ru-RU" sz="4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4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32764" y="86264"/>
            <a:ext cx="7839635" cy="1337732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Функции</a:t>
            </a:r>
            <a:endParaRPr lang="ru-RU" sz="6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397479" y="2673427"/>
            <a:ext cx="7746521" cy="4711234"/>
          </a:xfrm>
        </p:spPr>
        <p:txBody>
          <a:bodyPr>
            <a:normAutofit/>
          </a:bodyPr>
          <a:lstStyle/>
          <a:p>
            <a:pPr indent="0">
              <a:lnSpc>
                <a:spcPts val="5300"/>
              </a:lnSpc>
              <a:buNone/>
            </a:pPr>
            <a:r>
              <a:rPr lang="ru-RU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Программа позволяет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sz="4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5300"/>
              </a:lnSpc>
              <a:buFont typeface="Wingdings" pitchFamily="2" charset="2"/>
              <a:buChar char="ü"/>
            </a:pPr>
            <a:r>
              <a:rPr lang="ru-RU" sz="39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Запускать симуляцию в реальном времени</a:t>
            </a:r>
            <a:endParaRPr lang="ru-RU" sz="39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5300"/>
              </a:lnSpc>
              <a:buFont typeface="Wingdings" pitchFamily="2" charset="2"/>
              <a:buChar char="ü"/>
            </a:pPr>
            <a:r>
              <a:rPr lang="ru-RU" sz="39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Смотреть заранее записанные симуляции</a:t>
            </a:r>
            <a:endParaRPr lang="ru-RU" sz="39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5729" y="0"/>
            <a:ext cx="3734815" cy="1337732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Формат генома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Схема 4"/>
          <p:cNvGraphicFramePr/>
          <p:nvPr/>
        </p:nvGraphicFramePr>
        <p:xfrm>
          <a:off x="1754036" y="187432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55" y="0"/>
            <a:ext cx="7839635" cy="1337732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Технологии</a:t>
            </a:r>
            <a:endParaRPr lang="ru-RU" sz="60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74109" y="1287450"/>
            <a:ext cx="7869891" cy="1357984"/>
          </a:xfrm>
        </p:spPr>
        <p:txBody>
          <a:bodyPr/>
          <a:lstStyle/>
          <a:p>
            <a:pPr indent="0">
              <a:buNone/>
            </a:pPr>
            <a:r>
              <a:rPr lang="ru-RU" sz="44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создании проекта были использованы технологии</a:t>
            </a:r>
            <a:r>
              <a:rPr lang="en-US" sz="44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ru-RU" dirty="0"/>
          </a:p>
        </p:txBody>
      </p:sp>
      <p:pic>
        <p:nvPicPr>
          <p:cNvPr id="4" name="Picture 2" descr="SQLite — Википеди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3407" y="3003065"/>
            <a:ext cx="2935075" cy="13917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pic>
        <p:nvPicPr>
          <p:cNvPr id="3074" name="Picture 2" descr="Шпаргалка по основам Git/GitHub. Руководство по контролю версий для… | by  Vlad Kopenkin | Mediu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7447" y="2970197"/>
            <a:ext cx="2927562" cy="1463781"/>
          </a:xfrm>
          <a:prstGeom prst="rect">
            <a:avLst/>
          </a:prstGeom>
          <a:noFill/>
        </p:spPr>
      </p:pic>
      <p:pic>
        <p:nvPicPr>
          <p:cNvPr id="3076" name="Picture 4" descr="Яндекс.Музыка — собираем музыку и подкасты для вас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26611" y="4399503"/>
            <a:ext cx="2185359" cy="21853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</TotalTime>
  <Words>57</Words>
  <Application>Microsoft Office PowerPoint</Application>
  <PresentationFormat>Экран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Office Theme</vt:lpstr>
      <vt:lpstr>Симуляция эволюции</vt:lpstr>
      <vt:lpstr>Введение</vt:lpstr>
      <vt:lpstr>Функции</vt:lpstr>
      <vt:lpstr>Формат генома</vt:lpstr>
      <vt:lpstr>Технологии</vt:lpstr>
    </vt:vector>
  </TitlesOfParts>
  <Company>PJSC "New Engineering Technologies"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MaD</cp:lastModifiedBy>
  <cp:revision>58</cp:revision>
  <dcterms:created xsi:type="dcterms:W3CDTF">2016-11-18T14:12:19Z</dcterms:created>
  <dcterms:modified xsi:type="dcterms:W3CDTF">2021-01-30T16:51:22Z</dcterms:modified>
</cp:coreProperties>
</file>