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51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2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6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80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412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151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3284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36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42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2868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C29AB5-BE48-4992-8169-F1A3A8BD857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2C5614-1DF6-40F9-B467-7D2A9F15273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09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9B7DD-EB6A-4F84-807F-5F1F83992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QuizRunner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9BD76F-3BC3-4E34-9B90-B9B450F5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7575" y="5106572"/>
            <a:ext cx="8045373" cy="161490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Разработали: </a:t>
            </a:r>
          </a:p>
          <a:p>
            <a:pPr algn="r"/>
            <a:r>
              <a:rPr lang="ru-RU" dirty="0"/>
              <a:t>Якубович Андрей</a:t>
            </a:r>
          </a:p>
          <a:p>
            <a:pPr algn="r"/>
            <a:r>
              <a:rPr lang="ru-RU" dirty="0"/>
              <a:t>Красиков </a:t>
            </a:r>
            <a:r>
              <a:rPr lang="ru-RU" dirty="0" err="1"/>
              <a:t>даниил</a:t>
            </a:r>
            <a:endParaRPr lang="ru-RU" dirty="0"/>
          </a:p>
          <a:p>
            <a:pPr algn="r"/>
            <a:r>
              <a:rPr lang="ru-RU" dirty="0"/>
              <a:t>Группа ИП-815</a:t>
            </a:r>
          </a:p>
        </p:txBody>
      </p:sp>
    </p:spTree>
    <p:extLst>
      <p:ext uri="{BB962C8B-B14F-4D97-AF65-F5344CB8AC3E}">
        <p14:creationId xmlns:p14="http://schemas.microsoft.com/office/powerpoint/2010/main" val="92399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645032-23E7-4147-8E54-16D4FB6ED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10" y="499404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/>
              <a:t>Проверка соответствия между реальным и ожидаемым поведением программы, осуществляемая на конечном наборе тестов выбранным определенным образом.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A2BC39-D95D-4A03-BDF7-92831CEB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24" y="2550802"/>
            <a:ext cx="6915751" cy="344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41FBE-BEAC-48EA-96DB-19FC7552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истории </a:t>
            </a:r>
            <a:r>
              <a:rPr lang="ru-RU" dirty="0" err="1"/>
              <a:t>коммитов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8E763-764C-40A2-92EB-97F73C05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un9-54.userapi.com/c854228/v854228371/13d50e/lJW2pruoq0c.jpg">
            <a:extLst>
              <a:ext uri="{FF2B5EF4-FFF2-40B4-BE49-F238E27FC236}">
                <a16:creationId xmlns:a16="http://schemas.microsoft.com/office/drawing/2014/main" id="{8B449B05-47FA-4361-90E6-54872CA15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79"/>
          <a:stretch/>
        </p:blipFill>
        <p:spPr bwMode="auto">
          <a:xfrm>
            <a:off x="2283655" y="1181686"/>
            <a:ext cx="7408985" cy="55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66833-07BD-434B-B8A5-1CB4F001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3E84D-84C8-4927-8A68-CE48DF83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4.userapi.com/c854228/v854228371/13d517/G9U7X4f5Rus.jpg">
            <a:extLst>
              <a:ext uri="{FF2B5EF4-FFF2-40B4-BE49-F238E27FC236}">
                <a16:creationId xmlns:a16="http://schemas.microsoft.com/office/drawing/2014/main" id="{39A1DAFD-6BE6-41BD-8827-0B265447A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66"/>
          <a:stretch/>
        </p:blipFill>
        <p:spPr bwMode="auto">
          <a:xfrm>
            <a:off x="3376246" y="149827"/>
            <a:ext cx="4515729" cy="655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83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8CE41-FB0E-410B-BC0F-7A0B97B8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Travis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0A608-E326-482C-B7BD-21057F20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sun9-45.userapi.com/c857016/v857016371/21f32/Fx85ljWLsM8.jpg">
            <a:extLst>
              <a:ext uri="{FF2B5EF4-FFF2-40B4-BE49-F238E27FC236}">
                <a16:creationId xmlns:a16="http://schemas.microsoft.com/office/drawing/2014/main" id="{DBA3D46B-D6AC-4DD2-A7C4-0512326F0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6" y="1377007"/>
            <a:ext cx="10710130" cy="482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43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2657-D79F-4A6B-8D30-C33B393E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547D7-F91A-4FB1-B526-215C596F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sun9-24.userapi.com/c857016/v857016371/21f3b/XnFfu4k6_bs.jpg">
            <a:extLst>
              <a:ext uri="{FF2B5EF4-FFF2-40B4-BE49-F238E27FC236}">
                <a16:creationId xmlns:a16="http://schemas.microsoft.com/office/drawing/2014/main" id="{D9891954-0861-4E6D-BFFA-FD0ED7E5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64" y="1874517"/>
            <a:ext cx="10616418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158DC-98CB-459B-9D31-6DE1556E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C507A-F723-49ED-9C38-9FC3556E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Курсовой проект представляет собой тест на знания основ математики и русского языка. Реализованный на языке С++ и С. Оценка знаний основана на результате прохождения теста по определенной теме.</a:t>
            </a:r>
          </a:p>
        </p:txBody>
      </p:sp>
    </p:spTree>
    <p:extLst>
      <p:ext uri="{BB962C8B-B14F-4D97-AF65-F5344CB8AC3E}">
        <p14:creationId xmlns:p14="http://schemas.microsoft.com/office/powerpoint/2010/main" val="28808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590B8-1473-489F-9CF7-A32987BC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Краткий алгоритм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B696C-0BEB-496B-8DEB-B85F6F5E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Пользователь должен ответить на вопросы, которые выводит на экран программа. Перед началом, пользователь должен выбрать тему вопросов. После завершения теста, программа выводит количество правильных и неправильных ответов и уровень знаний в выбранной им темой.</a:t>
            </a:r>
          </a:p>
        </p:txBody>
      </p:sp>
    </p:spTree>
    <p:extLst>
      <p:ext uri="{BB962C8B-B14F-4D97-AF65-F5344CB8AC3E}">
        <p14:creationId xmlns:p14="http://schemas.microsoft.com/office/powerpoint/2010/main" val="122214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A55BF-B112-4FE5-BB3C-2BE37707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Прохождение </a:t>
            </a:r>
            <a:r>
              <a:rPr lang="en-US" dirty="0" err="1"/>
              <a:t>quizrunner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A3925-137D-4589-AE11-B9424D75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Главное меню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780C9F-57C1-46C3-8DA8-FF823F49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55" y="3052988"/>
            <a:ext cx="7386889" cy="32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1024DE-CA77-4B03-A8CC-D2198496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9205"/>
            <a:ext cx="12192000" cy="3593591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Вопросы по теме математические задачки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6F289A-E4E3-4405-B1F8-CF501E25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391608"/>
            <a:ext cx="6735115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BC104A-F53A-44A7-B299-9DF6A3B0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1"/>
            <a:ext cx="12192000" cy="3593591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Результаты после прохождения теста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75A5A-3518-4428-8B49-AD7ED669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00" y="1585561"/>
            <a:ext cx="6129399" cy="39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3480B4-2F14-41CB-9AE3-9E0F6ADE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204" y="429066"/>
            <a:ext cx="10178322" cy="3593591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При вводе недопустимого значения программа просит ввести ответ заново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7352F7-FAF1-414B-9FC4-8B1E14AD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44" y="1020613"/>
            <a:ext cx="5911111" cy="56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4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655DD-92A8-4BEF-ACEF-2E74C530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35522" cy="1492132"/>
          </a:xfrm>
        </p:spPr>
        <p:txBody>
          <a:bodyPr/>
          <a:lstStyle/>
          <a:p>
            <a:r>
              <a:rPr lang="ru-RU" dirty="0"/>
              <a:t>Реализация логической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DFAA5-DDF3-419E-B6CA-1767B33B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821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Функция принимает значение:</a:t>
            </a:r>
          </a:p>
          <a:p>
            <a:r>
              <a:rPr lang="ru-RU" dirty="0"/>
              <a:t>«0» при вводе неправильного ответа</a:t>
            </a:r>
          </a:p>
          <a:p>
            <a:r>
              <a:rPr lang="ru-RU" dirty="0"/>
              <a:t>«1» при вводе правильного ответа</a:t>
            </a:r>
          </a:p>
          <a:p>
            <a:r>
              <a:rPr lang="ru-RU" dirty="0"/>
              <a:t>«2» при вводе недопустимого значения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25C01-B467-4A3A-8D83-1028AE84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62" y="3302633"/>
            <a:ext cx="7854440" cy="3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9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560D6-DEA9-4E9F-A91D-F1B1F7E1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6E33C-8A81-4102-B212-0B462A83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Пример части кода тестов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955F53-C29C-49D1-A2F4-372B5E15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66" y="1874517"/>
            <a:ext cx="6972044" cy="49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51918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59</TotalTime>
  <Words>167</Words>
  <Application>Microsoft Office PowerPoint</Application>
  <PresentationFormat>Широкоэкранный</PresentationFormat>
  <Paragraphs>24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Corbel</vt:lpstr>
      <vt:lpstr>Gill Sans MT</vt:lpstr>
      <vt:lpstr>Impact</vt:lpstr>
      <vt:lpstr>Эмблема</vt:lpstr>
      <vt:lpstr>QuizRunner</vt:lpstr>
      <vt:lpstr>Функционал проекта</vt:lpstr>
      <vt:lpstr>Краткий алгоритм работы</vt:lpstr>
      <vt:lpstr>Прохождение quizrunner</vt:lpstr>
      <vt:lpstr>Презентация PowerPoint</vt:lpstr>
      <vt:lpstr>Презентация PowerPoint</vt:lpstr>
      <vt:lpstr>Презентация PowerPoint</vt:lpstr>
      <vt:lpstr>Реализация логической функции</vt:lpstr>
      <vt:lpstr>Тесты функции</vt:lpstr>
      <vt:lpstr>Презентация PowerPoint</vt:lpstr>
      <vt:lpstr>Общий вид истории коммитов</vt:lpstr>
      <vt:lpstr>Презентация PowerPoint</vt:lpstr>
      <vt:lpstr>Travis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QuizRunner</dc:title>
  <dc:creator>Андрей Якубович</dc:creator>
  <cp:lastModifiedBy>Андрей Якубович</cp:lastModifiedBy>
  <cp:revision>7</cp:revision>
  <dcterms:created xsi:type="dcterms:W3CDTF">2019-10-27T22:40:38Z</dcterms:created>
  <dcterms:modified xsi:type="dcterms:W3CDTF">2019-10-28T02:41:39Z</dcterms:modified>
</cp:coreProperties>
</file>