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2"/>
  </p:notesMasterIdLst>
  <p:handoutMasterIdLst>
    <p:handoutMasterId r:id="rId13"/>
  </p:handoutMasterIdLst>
  <p:sldIdLst>
    <p:sldId id="256" r:id="rId8"/>
    <p:sldId id="260" r:id="rId9"/>
    <p:sldId id="261" r:id="rId10"/>
    <p:sldId id="262" r:id="rId11"/>
  </p:sldIdLst>
  <p:sldSz cx="12190413" cy="6858000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F08"/>
    <a:srgbClr val="FFFFFF"/>
    <a:srgbClr val="000000"/>
    <a:srgbClr val="FFCC00"/>
    <a:srgbClr val="FF6600"/>
    <a:srgbClr val="FF0000"/>
    <a:srgbClr val="99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 autoAdjust="0"/>
    <p:restoredTop sz="82504" autoAdjust="0"/>
  </p:normalViewPr>
  <p:slideViewPr>
    <p:cSldViewPr showGuides="1">
      <p:cViewPr varScale="1">
        <p:scale>
          <a:sx n="102" d="100"/>
          <a:sy n="102" d="100"/>
        </p:scale>
        <p:origin x="828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20s.</a:t>
            </a: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central idea of this project is to analyze household energy dynamics.</a:t>
            </a:r>
          </a:p>
          <a:p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 our opinion, analyze the related data could help understanding and projecting future trends and provides insights into the economic benefits of investing in solar energy.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85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30s.</a:t>
            </a:r>
          </a:p>
          <a:p>
            <a:endParaRPr lang="en-US" dirty="0"/>
          </a:p>
          <a:p>
            <a:r>
              <a:rPr lang="en-US" dirty="0"/>
              <a:t>The dataset is from </a:t>
            </a:r>
            <a:r>
              <a:rPr lang="en-US" dirty="0" err="1"/>
              <a:t>EasyGreen</a:t>
            </a:r>
            <a:r>
              <a:rPr lang="en-US" dirty="0"/>
              <a:t> company.</a:t>
            </a:r>
          </a:p>
          <a:p>
            <a:r>
              <a:rPr lang="en-US" dirty="0"/>
              <a:t>The number of rows is around 396k from the period of 2022 to 2024.</a:t>
            </a:r>
          </a:p>
          <a:p>
            <a:r>
              <a:rPr lang="en-US" dirty="0"/>
              <a:t>It contains the solar consumptions and productions and the usage from grid.</a:t>
            </a:r>
          </a:p>
          <a:p>
            <a:r>
              <a:rPr lang="en-US" dirty="0"/>
              <a:t>So,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such a topic, the annotated chart and partitioned poster genres might be particularly suitable for showing dynamic comparisons between solar power generation and household consumption in different analytical perspectives.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699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15s.</a:t>
            </a:r>
          </a:p>
          <a:p>
            <a:r>
              <a:rPr lang="en-US" dirty="0"/>
              <a:t>So, for some 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preliminary analysis, we could provide such plots like a map about solar panel distribution or a flow chart about users increasement.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525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-14069"/>
            <a:ext cx="12190413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Klik for at redigere i masteren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0FE23-B905-4BA2-9AE9-E474FAD609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52001" y="252921"/>
            <a:ext cx="417600" cy="604800"/>
          </a:xfrm>
          <a:custGeom>
            <a:avLst/>
            <a:gdLst>
              <a:gd name="connsiteX0" fmla="*/ 89322 w 419713"/>
              <a:gd name="connsiteY0" fmla="*/ 518195 h 611493"/>
              <a:gd name="connsiteX1" fmla="*/ 330391 w 419713"/>
              <a:gd name="connsiteY1" fmla="*/ 518195 h 611493"/>
              <a:gd name="connsiteX2" fmla="*/ 419713 w 419713"/>
              <a:gd name="connsiteY2" fmla="*/ 565154 h 611493"/>
              <a:gd name="connsiteX3" fmla="*/ 359874 w 419713"/>
              <a:gd name="connsiteY3" fmla="*/ 596537 h 611493"/>
              <a:gd name="connsiteX4" fmla="*/ 331358 w 419713"/>
              <a:gd name="connsiteY4" fmla="*/ 611493 h 611493"/>
              <a:gd name="connsiteX5" fmla="*/ 329056 w 419713"/>
              <a:gd name="connsiteY5" fmla="*/ 611493 h 611493"/>
              <a:gd name="connsiteX6" fmla="*/ 291569 w 419713"/>
              <a:gd name="connsiteY6" fmla="*/ 597254 h 611493"/>
              <a:gd name="connsiteX7" fmla="*/ 128144 w 419713"/>
              <a:gd name="connsiteY7" fmla="*/ 597254 h 611493"/>
              <a:gd name="connsiteX8" fmla="*/ 90657 w 419713"/>
              <a:gd name="connsiteY8" fmla="*/ 611493 h 611493"/>
              <a:gd name="connsiteX9" fmla="*/ 88355 w 419713"/>
              <a:gd name="connsiteY9" fmla="*/ 611493 h 611493"/>
              <a:gd name="connsiteX10" fmla="*/ 87926 w 419713"/>
              <a:gd name="connsiteY10" fmla="*/ 611268 h 611493"/>
              <a:gd name="connsiteX11" fmla="*/ 0 w 419713"/>
              <a:gd name="connsiteY11" fmla="*/ 565154 h 611493"/>
              <a:gd name="connsiteX12" fmla="*/ 89322 w 419713"/>
              <a:gd name="connsiteY12" fmla="*/ 518195 h 611493"/>
              <a:gd name="connsiteX13" fmla="*/ 89322 w 419713"/>
              <a:gd name="connsiteY13" fmla="*/ 402427 h 611493"/>
              <a:gd name="connsiteX14" fmla="*/ 330391 w 419713"/>
              <a:gd name="connsiteY14" fmla="*/ 402427 h 611493"/>
              <a:gd name="connsiteX15" fmla="*/ 419713 w 419713"/>
              <a:gd name="connsiteY15" fmla="*/ 449385 h 611493"/>
              <a:gd name="connsiteX16" fmla="*/ 330391 w 419713"/>
              <a:gd name="connsiteY16" fmla="*/ 496232 h 611493"/>
              <a:gd name="connsiteX17" fmla="*/ 89322 w 419713"/>
              <a:gd name="connsiteY17" fmla="*/ 496232 h 611493"/>
              <a:gd name="connsiteX18" fmla="*/ 0 w 419713"/>
              <a:gd name="connsiteY18" fmla="*/ 449385 h 611493"/>
              <a:gd name="connsiteX19" fmla="*/ 89322 w 419713"/>
              <a:gd name="connsiteY19" fmla="*/ 402427 h 611493"/>
              <a:gd name="connsiteX20" fmla="*/ 89322 w 419713"/>
              <a:gd name="connsiteY20" fmla="*/ 286516 h 611493"/>
              <a:gd name="connsiteX21" fmla="*/ 330391 w 419713"/>
              <a:gd name="connsiteY21" fmla="*/ 286516 h 611493"/>
              <a:gd name="connsiteX22" fmla="*/ 419713 w 419713"/>
              <a:gd name="connsiteY22" fmla="*/ 333475 h 611493"/>
              <a:gd name="connsiteX23" fmla="*/ 330391 w 419713"/>
              <a:gd name="connsiteY23" fmla="*/ 380321 h 611493"/>
              <a:gd name="connsiteX24" fmla="*/ 89322 w 419713"/>
              <a:gd name="connsiteY24" fmla="*/ 380321 h 611493"/>
              <a:gd name="connsiteX25" fmla="*/ 0 w 419713"/>
              <a:gd name="connsiteY25" fmla="*/ 333475 h 611493"/>
              <a:gd name="connsiteX26" fmla="*/ 89322 w 419713"/>
              <a:gd name="connsiteY26" fmla="*/ 286516 h 611493"/>
              <a:gd name="connsiteX27" fmla="*/ 57698 w 419713"/>
              <a:gd name="connsiteY27" fmla="*/ 25994 h 611493"/>
              <a:gd name="connsiteX28" fmla="*/ 57698 w 419713"/>
              <a:gd name="connsiteY28" fmla="*/ 196190 h 611493"/>
              <a:gd name="connsiteX29" fmla="*/ 77314 w 419713"/>
              <a:gd name="connsiteY29" fmla="*/ 196190 h 611493"/>
              <a:gd name="connsiteX30" fmla="*/ 95249 w 419713"/>
              <a:gd name="connsiteY30" fmla="*/ 190028 h 611493"/>
              <a:gd name="connsiteX31" fmla="*/ 101974 w 419713"/>
              <a:gd name="connsiteY31" fmla="*/ 137367 h 611493"/>
              <a:gd name="connsiteX32" fmla="*/ 101974 w 419713"/>
              <a:gd name="connsiteY32" fmla="*/ 84706 h 611493"/>
              <a:gd name="connsiteX33" fmla="*/ 95249 w 419713"/>
              <a:gd name="connsiteY33" fmla="*/ 32157 h 611493"/>
              <a:gd name="connsiteX34" fmla="*/ 77314 w 419713"/>
              <a:gd name="connsiteY34" fmla="*/ 25994 h 611493"/>
              <a:gd name="connsiteX35" fmla="*/ 57698 w 419713"/>
              <a:gd name="connsiteY35" fmla="*/ 25994 h 611493"/>
              <a:gd name="connsiteX36" fmla="*/ 285864 w 419713"/>
              <a:gd name="connsiteY36" fmla="*/ 0 h 611493"/>
              <a:gd name="connsiteX37" fmla="*/ 311843 w 419713"/>
              <a:gd name="connsiteY37" fmla="*/ 0 h 611493"/>
              <a:gd name="connsiteX38" fmla="*/ 315314 w 419713"/>
              <a:gd name="connsiteY38" fmla="*/ 1233 h 611493"/>
              <a:gd name="connsiteX39" fmla="*/ 316546 w 419713"/>
              <a:gd name="connsiteY39" fmla="*/ 4595 h 611493"/>
              <a:gd name="connsiteX40" fmla="*/ 316546 w 419713"/>
              <a:gd name="connsiteY40" fmla="*/ 161816 h 611493"/>
              <a:gd name="connsiteX41" fmla="*/ 323152 w 419713"/>
              <a:gd name="connsiteY41" fmla="*/ 193866 h 611493"/>
              <a:gd name="connsiteX42" fmla="*/ 338269 w 419713"/>
              <a:gd name="connsiteY42" fmla="*/ 199805 h 611493"/>
              <a:gd name="connsiteX43" fmla="*/ 354170 w 419713"/>
              <a:gd name="connsiteY43" fmla="*/ 193866 h 611493"/>
              <a:gd name="connsiteX44" fmla="*/ 360777 w 419713"/>
              <a:gd name="connsiteY44" fmla="*/ 161816 h 611493"/>
              <a:gd name="connsiteX45" fmla="*/ 360777 w 419713"/>
              <a:gd name="connsiteY45" fmla="*/ 4595 h 611493"/>
              <a:gd name="connsiteX46" fmla="*/ 362008 w 419713"/>
              <a:gd name="connsiteY46" fmla="*/ 1233 h 611493"/>
              <a:gd name="connsiteX47" fmla="*/ 365368 w 419713"/>
              <a:gd name="connsiteY47" fmla="*/ 0 h 611493"/>
              <a:gd name="connsiteX48" fmla="*/ 391458 w 419713"/>
              <a:gd name="connsiteY48" fmla="*/ 0 h 611493"/>
              <a:gd name="connsiteX49" fmla="*/ 394818 w 419713"/>
              <a:gd name="connsiteY49" fmla="*/ 1233 h 611493"/>
              <a:gd name="connsiteX50" fmla="*/ 396049 w 419713"/>
              <a:gd name="connsiteY50" fmla="*/ 4595 h 611493"/>
              <a:gd name="connsiteX51" fmla="*/ 396049 w 419713"/>
              <a:gd name="connsiteY51" fmla="*/ 161928 h 611493"/>
              <a:gd name="connsiteX52" fmla="*/ 383396 w 419713"/>
              <a:gd name="connsiteY52" fmla="*/ 209106 h 611493"/>
              <a:gd name="connsiteX53" fmla="*/ 338717 w 419713"/>
              <a:gd name="connsiteY53" fmla="*/ 225019 h 611493"/>
              <a:gd name="connsiteX54" fmla="*/ 293367 w 419713"/>
              <a:gd name="connsiteY54" fmla="*/ 209106 h 611493"/>
              <a:gd name="connsiteX55" fmla="*/ 281273 w 419713"/>
              <a:gd name="connsiteY55" fmla="*/ 161928 h 611493"/>
              <a:gd name="connsiteX56" fmla="*/ 281273 w 419713"/>
              <a:gd name="connsiteY56" fmla="*/ 4595 h 611493"/>
              <a:gd name="connsiteX57" fmla="*/ 282393 w 419713"/>
              <a:gd name="connsiteY57" fmla="*/ 1233 h 611493"/>
              <a:gd name="connsiteX58" fmla="*/ 285864 w 419713"/>
              <a:gd name="connsiteY58" fmla="*/ 0 h 611493"/>
              <a:gd name="connsiteX59" fmla="*/ 156755 w 419713"/>
              <a:gd name="connsiteY59" fmla="*/ 0 h 611493"/>
              <a:gd name="connsiteX60" fmla="*/ 261541 w 419713"/>
              <a:gd name="connsiteY60" fmla="*/ 0 h 611493"/>
              <a:gd name="connsiteX61" fmla="*/ 265019 w 419713"/>
              <a:gd name="connsiteY61" fmla="*/ 1233 h 611493"/>
              <a:gd name="connsiteX62" fmla="*/ 266253 w 419713"/>
              <a:gd name="connsiteY62" fmla="*/ 4594 h 611493"/>
              <a:gd name="connsiteX63" fmla="*/ 266253 w 419713"/>
              <a:gd name="connsiteY63" fmla="*/ 23417 h 611493"/>
              <a:gd name="connsiteX64" fmla="*/ 265019 w 419713"/>
              <a:gd name="connsiteY64" fmla="*/ 26779 h 611493"/>
              <a:gd name="connsiteX65" fmla="*/ 261541 w 419713"/>
              <a:gd name="connsiteY65" fmla="*/ 28011 h 611493"/>
              <a:gd name="connsiteX66" fmla="*/ 227996 w 419713"/>
              <a:gd name="connsiteY66" fmla="*/ 28011 h 611493"/>
              <a:gd name="connsiteX67" fmla="*/ 227996 w 419713"/>
              <a:gd name="connsiteY67" fmla="*/ 217591 h 611493"/>
              <a:gd name="connsiteX68" fmla="*/ 226762 w 419713"/>
              <a:gd name="connsiteY68" fmla="*/ 220952 h 611493"/>
              <a:gd name="connsiteX69" fmla="*/ 223396 w 419713"/>
              <a:gd name="connsiteY69" fmla="*/ 222185 h 611493"/>
              <a:gd name="connsiteX70" fmla="*/ 194900 w 419713"/>
              <a:gd name="connsiteY70" fmla="*/ 222185 h 611493"/>
              <a:gd name="connsiteX71" fmla="*/ 191422 w 419713"/>
              <a:gd name="connsiteY71" fmla="*/ 220952 h 611493"/>
              <a:gd name="connsiteX72" fmla="*/ 190188 w 419713"/>
              <a:gd name="connsiteY72" fmla="*/ 217591 h 611493"/>
              <a:gd name="connsiteX73" fmla="*/ 190188 w 419713"/>
              <a:gd name="connsiteY73" fmla="*/ 28011 h 611493"/>
              <a:gd name="connsiteX74" fmla="*/ 156755 w 419713"/>
              <a:gd name="connsiteY74" fmla="*/ 28011 h 611493"/>
              <a:gd name="connsiteX75" fmla="*/ 153277 w 419713"/>
              <a:gd name="connsiteY75" fmla="*/ 26779 h 611493"/>
              <a:gd name="connsiteX76" fmla="*/ 152043 w 419713"/>
              <a:gd name="connsiteY76" fmla="*/ 23417 h 611493"/>
              <a:gd name="connsiteX77" fmla="*/ 152043 w 419713"/>
              <a:gd name="connsiteY77" fmla="*/ 4594 h 611493"/>
              <a:gd name="connsiteX78" fmla="*/ 153277 w 419713"/>
              <a:gd name="connsiteY78" fmla="*/ 1233 h 611493"/>
              <a:gd name="connsiteX79" fmla="*/ 156755 w 419713"/>
              <a:gd name="connsiteY79" fmla="*/ 0 h 611493"/>
              <a:gd name="connsiteX80" fmla="*/ 26984 w 419713"/>
              <a:gd name="connsiteY80" fmla="*/ 0 h 611493"/>
              <a:gd name="connsiteX81" fmla="*/ 82694 w 419713"/>
              <a:gd name="connsiteY81" fmla="*/ 0 h 611493"/>
              <a:gd name="connsiteX82" fmla="*/ 125626 w 419713"/>
              <a:gd name="connsiteY82" fmla="*/ 15238 h 611493"/>
              <a:gd name="connsiteX83" fmla="*/ 137732 w 419713"/>
              <a:gd name="connsiteY83" fmla="*/ 87171 h 611493"/>
              <a:gd name="connsiteX84" fmla="*/ 137732 w 419713"/>
              <a:gd name="connsiteY84" fmla="*/ 135014 h 611493"/>
              <a:gd name="connsiteX85" fmla="*/ 125626 w 419713"/>
              <a:gd name="connsiteY85" fmla="*/ 206947 h 611493"/>
              <a:gd name="connsiteX86" fmla="*/ 82694 w 419713"/>
              <a:gd name="connsiteY86" fmla="*/ 222185 h 611493"/>
              <a:gd name="connsiteX87" fmla="*/ 26984 w 419713"/>
              <a:gd name="connsiteY87" fmla="*/ 222185 h 611493"/>
              <a:gd name="connsiteX88" fmla="*/ 23622 w 419713"/>
              <a:gd name="connsiteY88" fmla="*/ 220952 h 611493"/>
              <a:gd name="connsiteX89" fmla="*/ 22388 w 419713"/>
              <a:gd name="connsiteY89" fmla="*/ 217591 h 611493"/>
              <a:gd name="connsiteX90" fmla="*/ 22388 w 419713"/>
              <a:gd name="connsiteY90" fmla="*/ 4594 h 611493"/>
              <a:gd name="connsiteX91" fmla="*/ 23622 w 419713"/>
              <a:gd name="connsiteY91" fmla="*/ 1233 h 611493"/>
              <a:gd name="connsiteX92" fmla="*/ 26984 w 419713"/>
              <a:gd name="connsiteY92" fmla="*/ 0 h 61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19713" h="611493">
                <a:moveTo>
                  <a:pt x="89322" y="518195"/>
                </a:moveTo>
                <a:cubicBezTo>
                  <a:pt x="204981" y="563248"/>
                  <a:pt x="214732" y="563248"/>
                  <a:pt x="330391" y="518195"/>
                </a:cubicBezTo>
                <a:cubicBezTo>
                  <a:pt x="330391" y="518195"/>
                  <a:pt x="330391" y="518195"/>
                  <a:pt x="419713" y="565154"/>
                </a:cubicBezTo>
                <a:cubicBezTo>
                  <a:pt x="419713" y="565154"/>
                  <a:pt x="419713" y="565154"/>
                  <a:pt x="359874" y="596537"/>
                </a:cubicBezTo>
                <a:lnTo>
                  <a:pt x="331358" y="611493"/>
                </a:lnTo>
                <a:lnTo>
                  <a:pt x="329056" y="611493"/>
                </a:lnTo>
                <a:lnTo>
                  <a:pt x="291569" y="597254"/>
                </a:lnTo>
                <a:cubicBezTo>
                  <a:pt x="222201" y="571974"/>
                  <a:pt x="197512" y="571974"/>
                  <a:pt x="128144" y="597254"/>
                </a:cubicBezTo>
                <a:lnTo>
                  <a:pt x="90657" y="611493"/>
                </a:lnTo>
                <a:lnTo>
                  <a:pt x="88355" y="611493"/>
                </a:lnTo>
                <a:lnTo>
                  <a:pt x="87926" y="611268"/>
                </a:lnTo>
                <a:cubicBezTo>
                  <a:pt x="83739" y="609072"/>
                  <a:pt x="66992" y="600288"/>
                  <a:pt x="0" y="565154"/>
                </a:cubicBezTo>
                <a:cubicBezTo>
                  <a:pt x="0" y="565154"/>
                  <a:pt x="0" y="565154"/>
                  <a:pt x="89322" y="518195"/>
                </a:cubicBezTo>
                <a:close/>
                <a:moveTo>
                  <a:pt x="89322" y="402427"/>
                </a:moveTo>
                <a:cubicBezTo>
                  <a:pt x="204981" y="447480"/>
                  <a:pt x="214732" y="447480"/>
                  <a:pt x="330391" y="402427"/>
                </a:cubicBezTo>
                <a:cubicBezTo>
                  <a:pt x="330391" y="402427"/>
                  <a:pt x="330391" y="402427"/>
                  <a:pt x="419713" y="449385"/>
                </a:cubicBezTo>
                <a:cubicBezTo>
                  <a:pt x="419713" y="449385"/>
                  <a:pt x="419713" y="449385"/>
                  <a:pt x="330391" y="496232"/>
                </a:cubicBezTo>
                <a:cubicBezTo>
                  <a:pt x="214732" y="451290"/>
                  <a:pt x="204981" y="451290"/>
                  <a:pt x="89322" y="496232"/>
                </a:cubicBezTo>
                <a:cubicBezTo>
                  <a:pt x="89322" y="496232"/>
                  <a:pt x="89322" y="496232"/>
                  <a:pt x="0" y="449385"/>
                </a:cubicBezTo>
                <a:cubicBezTo>
                  <a:pt x="0" y="449385"/>
                  <a:pt x="0" y="449385"/>
                  <a:pt x="89322" y="402427"/>
                </a:cubicBezTo>
                <a:close/>
                <a:moveTo>
                  <a:pt x="89322" y="286516"/>
                </a:moveTo>
                <a:cubicBezTo>
                  <a:pt x="204981" y="331570"/>
                  <a:pt x="214732" y="331570"/>
                  <a:pt x="330391" y="286516"/>
                </a:cubicBezTo>
                <a:cubicBezTo>
                  <a:pt x="330391" y="286516"/>
                  <a:pt x="330391" y="286516"/>
                  <a:pt x="419713" y="333475"/>
                </a:cubicBezTo>
                <a:cubicBezTo>
                  <a:pt x="419713" y="333475"/>
                  <a:pt x="419713" y="333475"/>
                  <a:pt x="330391" y="380321"/>
                </a:cubicBezTo>
                <a:cubicBezTo>
                  <a:pt x="214732" y="335380"/>
                  <a:pt x="204981" y="335380"/>
                  <a:pt x="89322" y="380321"/>
                </a:cubicBezTo>
                <a:cubicBezTo>
                  <a:pt x="89322" y="380321"/>
                  <a:pt x="89322" y="380321"/>
                  <a:pt x="0" y="333475"/>
                </a:cubicBezTo>
                <a:cubicBezTo>
                  <a:pt x="0" y="333475"/>
                  <a:pt x="0" y="333475"/>
                  <a:pt x="89322" y="286516"/>
                </a:cubicBezTo>
                <a:close/>
                <a:moveTo>
                  <a:pt x="57698" y="25994"/>
                </a:moveTo>
                <a:lnTo>
                  <a:pt x="57698" y="196190"/>
                </a:lnTo>
                <a:cubicBezTo>
                  <a:pt x="57698" y="196190"/>
                  <a:pt x="57698" y="196190"/>
                  <a:pt x="77314" y="196190"/>
                </a:cubicBezTo>
                <a:cubicBezTo>
                  <a:pt x="86057" y="196190"/>
                  <a:pt x="91213" y="194846"/>
                  <a:pt x="95249" y="190028"/>
                </a:cubicBezTo>
                <a:cubicBezTo>
                  <a:pt x="101414" y="182633"/>
                  <a:pt x="101974" y="167619"/>
                  <a:pt x="101974" y="137367"/>
                </a:cubicBezTo>
                <a:cubicBezTo>
                  <a:pt x="101974" y="137367"/>
                  <a:pt x="101974" y="137367"/>
                  <a:pt x="101974" y="84706"/>
                </a:cubicBezTo>
                <a:cubicBezTo>
                  <a:pt x="101974" y="54566"/>
                  <a:pt x="101414" y="39552"/>
                  <a:pt x="95249" y="32157"/>
                </a:cubicBezTo>
                <a:cubicBezTo>
                  <a:pt x="91213" y="27339"/>
                  <a:pt x="86057" y="25994"/>
                  <a:pt x="77314" y="25994"/>
                </a:cubicBezTo>
                <a:cubicBezTo>
                  <a:pt x="77314" y="25994"/>
                  <a:pt x="77314" y="25994"/>
                  <a:pt x="57698" y="25994"/>
                </a:cubicBezTo>
                <a:close/>
                <a:moveTo>
                  <a:pt x="285864" y="0"/>
                </a:moveTo>
                <a:cubicBezTo>
                  <a:pt x="285864" y="0"/>
                  <a:pt x="285864" y="0"/>
                  <a:pt x="311843" y="0"/>
                </a:cubicBezTo>
                <a:cubicBezTo>
                  <a:pt x="313522" y="0"/>
                  <a:pt x="314530" y="448"/>
                  <a:pt x="315314" y="1233"/>
                </a:cubicBezTo>
                <a:cubicBezTo>
                  <a:pt x="316098" y="1905"/>
                  <a:pt x="316546" y="2914"/>
                  <a:pt x="316546" y="4595"/>
                </a:cubicBezTo>
                <a:cubicBezTo>
                  <a:pt x="316546" y="4595"/>
                  <a:pt x="316546" y="4595"/>
                  <a:pt x="316546" y="161816"/>
                </a:cubicBezTo>
                <a:cubicBezTo>
                  <a:pt x="316546" y="178850"/>
                  <a:pt x="318113" y="188263"/>
                  <a:pt x="323152" y="193866"/>
                </a:cubicBezTo>
                <a:cubicBezTo>
                  <a:pt x="326848" y="198012"/>
                  <a:pt x="331775" y="199805"/>
                  <a:pt x="338269" y="199805"/>
                </a:cubicBezTo>
                <a:cubicBezTo>
                  <a:pt x="345436" y="199805"/>
                  <a:pt x="350587" y="197788"/>
                  <a:pt x="354170" y="193866"/>
                </a:cubicBezTo>
                <a:cubicBezTo>
                  <a:pt x="359545" y="188039"/>
                  <a:pt x="360777" y="178289"/>
                  <a:pt x="360777" y="161816"/>
                </a:cubicBezTo>
                <a:cubicBezTo>
                  <a:pt x="360777" y="161816"/>
                  <a:pt x="360777" y="161816"/>
                  <a:pt x="360777" y="4595"/>
                </a:cubicBezTo>
                <a:cubicBezTo>
                  <a:pt x="360777" y="2914"/>
                  <a:pt x="361225" y="1905"/>
                  <a:pt x="362008" y="1233"/>
                </a:cubicBezTo>
                <a:cubicBezTo>
                  <a:pt x="362680" y="448"/>
                  <a:pt x="363800" y="0"/>
                  <a:pt x="365368" y="0"/>
                </a:cubicBezTo>
                <a:cubicBezTo>
                  <a:pt x="365368" y="0"/>
                  <a:pt x="365368" y="0"/>
                  <a:pt x="391458" y="0"/>
                </a:cubicBezTo>
                <a:cubicBezTo>
                  <a:pt x="393138" y="0"/>
                  <a:pt x="394146" y="448"/>
                  <a:pt x="394818" y="1233"/>
                </a:cubicBezTo>
                <a:cubicBezTo>
                  <a:pt x="395601" y="1905"/>
                  <a:pt x="396049" y="2914"/>
                  <a:pt x="396049" y="4595"/>
                </a:cubicBezTo>
                <a:cubicBezTo>
                  <a:pt x="396049" y="4595"/>
                  <a:pt x="396049" y="4595"/>
                  <a:pt x="396049" y="161928"/>
                </a:cubicBezTo>
                <a:cubicBezTo>
                  <a:pt x="396049" y="183108"/>
                  <a:pt x="393586" y="197228"/>
                  <a:pt x="383396" y="209106"/>
                </a:cubicBezTo>
                <a:cubicBezTo>
                  <a:pt x="374774" y="219192"/>
                  <a:pt x="360665" y="225019"/>
                  <a:pt x="338717" y="225019"/>
                </a:cubicBezTo>
                <a:cubicBezTo>
                  <a:pt x="317106" y="225019"/>
                  <a:pt x="302885" y="219528"/>
                  <a:pt x="293367" y="209106"/>
                </a:cubicBezTo>
                <a:cubicBezTo>
                  <a:pt x="284296" y="199133"/>
                  <a:pt x="281273" y="184789"/>
                  <a:pt x="281273" y="161928"/>
                </a:cubicBezTo>
                <a:cubicBezTo>
                  <a:pt x="281273" y="161928"/>
                  <a:pt x="281273" y="161928"/>
                  <a:pt x="281273" y="4595"/>
                </a:cubicBezTo>
                <a:cubicBezTo>
                  <a:pt x="281273" y="2914"/>
                  <a:pt x="281721" y="1905"/>
                  <a:pt x="282393" y="1233"/>
                </a:cubicBezTo>
                <a:cubicBezTo>
                  <a:pt x="283177" y="448"/>
                  <a:pt x="284184" y="0"/>
                  <a:pt x="285864" y="0"/>
                </a:cubicBezTo>
                <a:close/>
                <a:moveTo>
                  <a:pt x="156755" y="0"/>
                </a:moveTo>
                <a:cubicBezTo>
                  <a:pt x="156755" y="0"/>
                  <a:pt x="156755" y="0"/>
                  <a:pt x="261541" y="0"/>
                </a:cubicBezTo>
                <a:cubicBezTo>
                  <a:pt x="263224" y="0"/>
                  <a:pt x="264233" y="448"/>
                  <a:pt x="265019" y="1233"/>
                </a:cubicBezTo>
                <a:cubicBezTo>
                  <a:pt x="265692" y="1905"/>
                  <a:pt x="266253" y="2913"/>
                  <a:pt x="266253" y="4594"/>
                </a:cubicBezTo>
                <a:cubicBezTo>
                  <a:pt x="266253" y="4594"/>
                  <a:pt x="266253" y="4594"/>
                  <a:pt x="266253" y="23417"/>
                </a:cubicBezTo>
                <a:cubicBezTo>
                  <a:pt x="266253" y="25098"/>
                  <a:pt x="265692" y="26106"/>
                  <a:pt x="265019" y="26779"/>
                </a:cubicBezTo>
                <a:cubicBezTo>
                  <a:pt x="264233" y="27563"/>
                  <a:pt x="263224" y="28011"/>
                  <a:pt x="261541" y="28011"/>
                </a:cubicBezTo>
                <a:cubicBezTo>
                  <a:pt x="261541" y="28011"/>
                  <a:pt x="261541" y="28011"/>
                  <a:pt x="227996" y="28011"/>
                </a:cubicBezTo>
                <a:cubicBezTo>
                  <a:pt x="227996" y="28011"/>
                  <a:pt x="227996" y="28011"/>
                  <a:pt x="227996" y="217591"/>
                </a:cubicBezTo>
                <a:cubicBezTo>
                  <a:pt x="227996" y="219272"/>
                  <a:pt x="227547" y="220280"/>
                  <a:pt x="226762" y="220952"/>
                </a:cubicBezTo>
                <a:cubicBezTo>
                  <a:pt x="226089" y="221737"/>
                  <a:pt x="225079" y="222185"/>
                  <a:pt x="223396" y="222185"/>
                </a:cubicBezTo>
                <a:cubicBezTo>
                  <a:pt x="223396" y="222185"/>
                  <a:pt x="223396" y="222185"/>
                  <a:pt x="194900" y="222185"/>
                </a:cubicBezTo>
                <a:cubicBezTo>
                  <a:pt x="193217" y="222185"/>
                  <a:pt x="192207" y="221737"/>
                  <a:pt x="191422" y="220952"/>
                </a:cubicBezTo>
                <a:cubicBezTo>
                  <a:pt x="190637" y="220280"/>
                  <a:pt x="190188" y="219272"/>
                  <a:pt x="190188" y="217591"/>
                </a:cubicBezTo>
                <a:cubicBezTo>
                  <a:pt x="190188" y="217591"/>
                  <a:pt x="190188" y="217591"/>
                  <a:pt x="190188" y="28011"/>
                </a:cubicBezTo>
                <a:cubicBezTo>
                  <a:pt x="190188" y="28011"/>
                  <a:pt x="190188" y="28011"/>
                  <a:pt x="156755" y="28011"/>
                </a:cubicBezTo>
                <a:cubicBezTo>
                  <a:pt x="155072" y="28011"/>
                  <a:pt x="154063" y="27563"/>
                  <a:pt x="153277" y="26779"/>
                </a:cubicBezTo>
                <a:cubicBezTo>
                  <a:pt x="152492" y="26106"/>
                  <a:pt x="152043" y="25098"/>
                  <a:pt x="152043" y="23417"/>
                </a:cubicBezTo>
                <a:cubicBezTo>
                  <a:pt x="152043" y="23417"/>
                  <a:pt x="152043" y="23417"/>
                  <a:pt x="152043" y="4594"/>
                </a:cubicBezTo>
                <a:cubicBezTo>
                  <a:pt x="152043" y="2913"/>
                  <a:pt x="152492" y="1905"/>
                  <a:pt x="153277" y="1233"/>
                </a:cubicBezTo>
                <a:cubicBezTo>
                  <a:pt x="154063" y="448"/>
                  <a:pt x="155072" y="0"/>
                  <a:pt x="156755" y="0"/>
                </a:cubicBezTo>
                <a:close/>
                <a:moveTo>
                  <a:pt x="26984" y="0"/>
                </a:moveTo>
                <a:cubicBezTo>
                  <a:pt x="26984" y="0"/>
                  <a:pt x="26984" y="0"/>
                  <a:pt x="82694" y="0"/>
                </a:cubicBezTo>
                <a:cubicBezTo>
                  <a:pt x="104328" y="0"/>
                  <a:pt x="117555" y="4930"/>
                  <a:pt x="125626" y="15238"/>
                </a:cubicBezTo>
                <a:cubicBezTo>
                  <a:pt x="137395" y="29356"/>
                  <a:pt x="137732" y="52213"/>
                  <a:pt x="137732" y="87171"/>
                </a:cubicBezTo>
                <a:cubicBezTo>
                  <a:pt x="137732" y="87171"/>
                  <a:pt x="137732" y="87171"/>
                  <a:pt x="137732" y="135014"/>
                </a:cubicBezTo>
                <a:cubicBezTo>
                  <a:pt x="137732" y="169972"/>
                  <a:pt x="137395" y="192829"/>
                  <a:pt x="125626" y="206947"/>
                </a:cubicBezTo>
                <a:cubicBezTo>
                  <a:pt x="117555" y="217255"/>
                  <a:pt x="104328" y="222185"/>
                  <a:pt x="82694" y="222185"/>
                </a:cubicBezTo>
                <a:cubicBezTo>
                  <a:pt x="82694" y="222185"/>
                  <a:pt x="82694" y="222185"/>
                  <a:pt x="26984" y="222185"/>
                </a:cubicBezTo>
                <a:cubicBezTo>
                  <a:pt x="25303" y="222185"/>
                  <a:pt x="24294" y="221737"/>
                  <a:pt x="23622" y="220952"/>
                </a:cubicBezTo>
                <a:cubicBezTo>
                  <a:pt x="22837" y="220280"/>
                  <a:pt x="22388" y="219272"/>
                  <a:pt x="22388" y="217591"/>
                </a:cubicBezTo>
                <a:cubicBezTo>
                  <a:pt x="22388" y="217591"/>
                  <a:pt x="22388" y="217591"/>
                  <a:pt x="22388" y="4594"/>
                </a:cubicBezTo>
                <a:cubicBezTo>
                  <a:pt x="22388" y="2913"/>
                  <a:pt x="22837" y="1905"/>
                  <a:pt x="23622" y="1233"/>
                </a:cubicBezTo>
                <a:cubicBezTo>
                  <a:pt x="24294" y="448"/>
                  <a:pt x="25303" y="0"/>
                  <a:pt x="2698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Klik for at redigere teksttypografierne i masteren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text" descr="{&quot;templafy&quot;:{&quot;id&quot;:&quot;71519fd3-9ab6-44c0-96f6-0257148c0369&quot;}}" title="UserProfile.Offices.Workarea_{{DocumentLanguage}}">
            <a:extLst>
              <a:ext uri="{FF2B5EF4-FFF2-40B4-BE49-F238E27FC236}">
                <a16:creationId xmlns:a16="http://schemas.microsoft.com/office/drawing/2014/main" id="{1F1B8385-28E0-48E9-848E-24B21F1C03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1429" y="6583680"/>
            <a:ext cx="1481409" cy="20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tx1"/>
                </a:solidFill>
                <a:latin typeface="+mn-lt"/>
              </a:rPr>
              <a:t>Technical </a:t>
            </a:r>
            <a:r>
              <a:rPr lang="da-DK" sz="700" b="1" dirty="0" err="1">
                <a:solidFill>
                  <a:schemeClr val="tx1"/>
                </a:solidFill>
                <a:latin typeface="+mn-lt"/>
              </a:rPr>
              <a:t>University</a:t>
            </a:r>
            <a:r>
              <a:rPr lang="da-DK" sz="700" b="1" dirty="0">
                <a:solidFill>
                  <a:schemeClr val="tx1"/>
                </a:solidFill>
                <a:latin typeface="+mn-lt"/>
              </a:rPr>
              <a:t> of Denmark</a:t>
            </a:r>
          </a:p>
        </p:txBody>
      </p:sp>
      <p:sp>
        <p:nvSpPr>
          <p:cNvPr id="9" name="date" descr="{&quot;templafy&quot;:{&quot;id&quot;:&quot;d4dc393e-cbe8-4ed7-8765-bffd698224c0&quot;}}" title="Form.Date">
            <a:extLst>
              <a:ext uri="{FF2B5EF4-FFF2-40B4-BE49-F238E27FC236}">
                <a16:creationId xmlns:a16="http://schemas.microsoft.com/office/drawing/2014/main" id="{AAEF1042-6204-4B7D-B795-B7D7EC138119}"/>
              </a:ext>
            </a:extLst>
          </p:cNvPr>
          <p:cNvSpPr/>
          <p:nvPr userDrawn="1"/>
        </p:nvSpPr>
        <p:spPr bwMode="auto">
          <a:xfrm>
            <a:off x="251363" y="6583680"/>
            <a:ext cx="875291" cy="206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14th</a:t>
            </a: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 of April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 20</a:t>
            </a:r>
            <a:r>
              <a:rPr kumimoji="0" lang="en-US" altLang="zh-CN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24</a:t>
            </a: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text" descr="{&quot;templafy&quot;:{&quot;id&quot;:&quot;18fc4f01-f0d7-4a70-b99a-9a8a1cb47191&quot;}}" title="Form.PresentationTitle">
            <a:extLst>
              <a:ext uri="{FF2B5EF4-FFF2-40B4-BE49-F238E27FC236}">
                <a16:creationId xmlns:a16="http://schemas.microsoft.com/office/drawing/2014/main" id="{D4BCF5EC-4495-4638-A7F9-03C7298C0392}"/>
              </a:ext>
            </a:extLst>
          </p:cNvPr>
          <p:cNvSpPr txBox="1"/>
          <p:nvPr userDrawn="1"/>
        </p:nvSpPr>
        <p:spPr>
          <a:xfrm>
            <a:off x="2868340" y="6583680"/>
            <a:ext cx="8218760" cy="2067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da-DK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-14069"/>
            <a:ext cx="12190413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Klik for at redigere i masteren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0FE23-B905-4BA2-9AE9-E474FAD609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52001" y="252921"/>
            <a:ext cx="417600" cy="604800"/>
          </a:xfrm>
          <a:custGeom>
            <a:avLst/>
            <a:gdLst>
              <a:gd name="connsiteX0" fmla="*/ 89322 w 419713"/>
              <a:gd name="connsiteY0" fmla="*/ 518195 h 611493"/>
              <a:gd name="connsiteX1" fmla="*/ 330391 w 419713"/>
              <a:gd name="connsiteY1" fmla="*/ 518195 h 611493"/>
              <a:gd name="connsiteX2" fmla="*/ 419713 w 419713"/>
              <a:gd name="connsiteY2" fmla="*/ 565154 h 611493"/>
              <a:gd name="connsiteX3" fmla="*/ 359874 w 419713"/>
              <a:gd name="connsiteY3" fmla="*/ 596537 h 611493"/>
              <a:gd name="connsiteX4" fmla="*/ 331358 w 419713"/>
              <a:gd name="connsiteY4" fmla="*/ 611493 h 611493"/>
              <a:gd name="connsiteX5" fmla="*/ 329056 w 419713"/>
              <a:gd name="connsiteY5" fmla="*/ 611493 h 611493"/>
              <a:gd name="connsiteX6" fmla="*/ 291569 w 419713"/>
              <a:gd name="connsiteY6" fmla="*/ 597254 h 611493"/>
              <a:gd name="connsiteX7" fmla="*/ 128144 w 419713"/>
              <a:gd name="connsiteY7" fmla="*/ 597254 h 611493"/>
              <a:gd name="connsiteX8" fmla="*/ 90657 w 419713"/>
              <a:gd name="connsiteY8" fmla="*/ 611493 h 611493"/>
              <a:gd name="connsiteX9" fmla="*/ 88355 w 419713"/>
              <a:gd name="connsiteY9" fmla="*/ 611493 h 611493"/>
              <a:gd name="connsiteX10" fmla="*/ 87926 w 419713"/>
              <a:gd name="connsiteY10" fmla="*/ 611268 h 611493"/>
              <a:gd name="connsiteX11" fmla="*/ 0 w 419713"/>
              <a:gd name="connsiteY11" fmla="*/ 565154 h 611493"/>
              <a:gd name="connsiteX12" fmla="*/ 89322 w 419713"/>
              <a:gd name="connsiteY12" fmla="*/ 518195 h 611493"/>
              <a:gd name="connsiteX13" fmla="*/ 89322 w 419713"/>
              <a:gd name="connsiteY13" fmla="*/ 402427 h 611493"/>
              <a:gd name="connsiteX14" fmla="*/ 330391 w 419713"/>
              <a:gd name="connsiteY14" fmla="*/ 402427 h 611493"/>
              <a:gd name="connsiteX15" fmla="*/ 419713 w 419713"/>
              <a:gd name="connsiteY15" fmla="*/ 449385 h 611493"/>
              <a:gd name="connsiteX16" fmla="*/ 330391 w 419713"/>
              <a:gd name="connsiteY16" fmla="*/ 496232 h 611493"/>
              <a:gd name="connsiteX17" fmla="*/ 89322 w 419713"/>
              <a:gd name="connsiteY17" fmla="*/ 496232 h 611493"/>
              <a:gd name="connsiteX18" fmla="*/ 0 w 419713"/>
              <a:gd name="connsiteY18" fmla="*/ 449385 h 611493"/>
              <a:gd name="connsiteX19" fmla="*/ 89322 w 419713"/>
              <a:gd name="connsiteY19" fmla="*/ 402427 h 611493"/>
              <a:gd name="connsiteX20" fmla="*/ 89322 w 419713"/>
              <a:gd name="connsiteY20" fmla="*/ 286516 h 611493"/>
              <a:gd name="connsiteX21" fmla="*/ 330391 w 419713"/>
              <a:gd name="connsiteY21" fmla="*/ 286516 h 611493"/>
              <a:gd name="connsiteX22" fmla="*/ 419713 w 419713"/>
              <a:gd name="connsiteY22" fmla="*/ 333475 h 611493"/>
              <a:gd name="connsiteX23" fmla="*/ 330391 w 419713"/>
              <a:gd name="connsiteY23" fmla="*/ 380321 h 611493"/>
              <a:gd name="connsiteX24" fmla="*/ 89322 w 419713"/>
              <a:gd name="connsiteY24" fmla="*/ 380321 h 611493"/>
              <a:gd name="connsiteX25" fmla="*/ 0 w 419713"/>
              <a:gd name="connsiteY25" fmla="*/ 333475 h 611493"/>
              <a:gd name="connsiteX26" fmla="*/ 89322 w 419713"/>
              <a:gd name="connsiteY26" fmla="*/ 286516 h 611493"/>
              <a:gd name="connsiteX27" fmla="*/ 57698 w 419713"/>
              <a:gd name="connsiteY27" fmla="*/ 25994 h 611493"/>
              <a:gd name="connsiteX28" fmla="*/ 57698 w 419713"/>
              <a:gd name="connsiteY28" fmla="*/ 196190 h 611493"/>
              <a:gd name="connsiteX29" fmla="*/ 77314 w 419713"/>
              <a:gd name="connsiteY29" fmla="*/ 196190 h 611493"/>
              <a:gd name="connsiteX30" fmla="*/ 95249 w 419713"/>
              <a:gd name="connsiteY30" fmla="*/ 190028 h 611493"/>
              <a:gd name="connsiteX31" fmla="*/ 101974 w 419713"/>
              <a:gd name="connsiteY31" fmla="*/ 137367 h 611493"/>
              <a:gd name="connsiteX32" fmla="*/ 101974 w 419713"/>
              <a:gd name="connsiteY32" fmla="*/ 84706 h 611493"/>
              <a:gd name="connsiteX33" fmla="*/ 95249 w 419713"/>
              <a:gd name="connsiteY33" fmla="*/ 32157 h 611493"/>
              <a:gd name="connsiteX34" fmla="*/ 77314 w 419713"/>
              <a:gd name="connsiteY34" fmla="*/ 25994 h 611493"/>
              <a:gd name="connsiteX35" fmla="*/ 57698 w 419713"/>
              <a:gd name="connsiteY35" fmla="*/ 25994 h 611493"/>
              <a:gd name="connsiteX36" fmla="*/ 285864 w 419713"/>
              <a:gd name="connsiteY36" fmla="*/ 0 h 611493"/>
              <a:gd name="connsiteX37" fmla="*/ 311843 w 419713"/>
              <a:gd name="connsiteY37" fmla="*/ 0 h 611493"/>
              <a:gd name="connsiteX38" fmla="*/ 315314 w 419713"/>
              <a:gd name="connsiteY38" fmla="*/ 1233 h 611493"/>
              <a:gd name="connsiteX39" fmla="*/ 316546 w 419713"/>
              <a:gd name="connsiteY39" fmla="*/ 4595 h 611493"/>
              <a:gd name="connsiteX40" fmla="*/ 316546 w 419713"/>
              <a:gd name="connsiteY40" fmla="*/ 161816 h 611493"/>
              <a:gd name="connsiteX41" fmla="*/ 323152 w 419713"/>
              <a:gd name="connsiteY41" fmla="*/ 193866 h 611493"/>
              <a:gd name="connsiteX42" fmla="*/ 338269 w 419713"/>
              <a:gd name="connsiteY42" fmla="*/ 199805 h 611493"/>
              <a:gd name="connsiteX43" fmla="*/ 354170 w 419713"/>
              <a:gd name="connsiteY43" fmla="*/ 193866 h 611493"/>
              <a:gd name="connsiteX44" fmla="*/ 360777 w 419713"/>
              <a:gd name="connsiteY44" fmla="*/ 161816 h 611493"/>
              <a:gd name="connsiteX45" fmla="*/ 360777 w 419713"/>
              <a:gd name="connsiteY45" fmla="*/ 4595 h 611493"/>
              <a:gd name="connsiteX46" fmla="*/ 362008 w 419713"/>
              <a:gd name="connsiteY46" fmla="*/ 1233 h 611493"/>
              <a:gd name="connsiteX47" fmla="*/ 365368 w 419713"/>
              <a:gd name="connsiteY47" fmla="*/ 0 h 611493"/>
              <a:gd name="connsiteX48" fmla="*/ 391458 w 419713"/>
              <a:gd name="connsiteY48" fmla="*/ 0 h 611493"/>
              <a:gd name="connsiteX49" fmla="*/ 394818 w 419713"/>
              <a:gd name="connsiteY49" fmla="*/ 1233 h 611493"/>
              <a:gd name="connsiteX50" fmla="*/ 396049 w 419713"/>
              <a:gd name="connsiteY50" fmla="*/ 4595 h 611493"/>
              <a:gd name="connsiteX51" fmla="*/ 396049 w 419713"/>
              <a:gd name="connsiteY51" fmla="*/ 161928 h 611493"/>
              <a:gd name="connsiteX52" fmla="*/ 383396 w 419713"/>
              <a:gd name="connsiteY52" fmla="*/ 209106 h 611493"/>
              <a:gd name="connsiteX53" fmla="*/ 338717 w 419713"/>
              <a:gd name="connsiteY53" fmla="*/ 225019 h 611493"/>
              <a:gd name="connsiteX54" fmla="*/ 293367 w 419713"/>
              <a:gd name="connsiteY54" fmla="*/ 209106 h 611493"/>
              <a:gd name="connsiteX55" fmla="*/ 281273 w 419713"/>
              <a:gd name="connsiteY55" fmla="*/ 161928 h 611493"/>
              <a:gd name="connsiteX56" fmla="*/ 281273 w 419713"/>
              <a:gd name="connsiteY56" fmla="*/ 4595 h 611493"/>
              <a:gd name="connsiteX57" fmla="*/ 282393 w 419713"/>
              <a:gd name="connsiteY57" fmla="*/ 1233 h 611493"/>
              <a:gd name="connsiteX58" fmla="*/ 285864 w 419713"/>
              <a:gd name="connsiteY58" fmla="*/ 0 h 611493"/>
              <a:gd name="connsiteX59" fmla="*/ 156755 w 419713"/>
              <a:gd name="connsiteY59" fmla="*/ 0 h 611493"/>
              <a:gd name="connsiteX60" fmla="*/ 261541 w 419713"/>
              <a:gd name="connsiteY60" fmla="*/ 0 h 611493"/>
              <a:gd name="connsiteX61" fmla="*/ 265019 w 419713"/>
              <a:gd name="connsiteY61" fmla="*/ 1233 h 611493"/>
              <a:gd name="connsiteX62" fmla="*/ 266253 w 419713"/>
              <a:gd name="connsiteY62" fmla="*/ 4594 h 611493"/>
              <a:gd name="connsiteX63" fmla="*/ 266253 w 419713"/>
              <a:gd name="connsiteY63" fmla="*/ 23417 h 611493"/>
              <a:gd name="connsiteX64" fmla="*/ 265019 w 419713"/>
              <a:gd name="connsiteY64" fmla="*/ 26779 h 611493"/>
              <a:gd name="connsiteX65" fmla="*/ 261541 w 419713"/>
              <a:gd name="connsiteY65" fmla="*/ 28011 h 611493"/>
              <a:gd name="connsiteX66" fmla="*/ 227996 w 419713"/>
              <a:gd name="connsiteY66" fmla="*/ 28011 h 611493"/>
              <a:gd name="connsiteX67" fmla="*/ 227996 w 419713"/>
              <a:gd name="connsiteY67" fmla="*/ 217591 h 611493"/>
              <a:gd name="connsiteX68" fmla="*/ 226762 w 419713"/>
              <a:gd name="connsiteY68" fmla="*/ 220952 h 611493"/>
              <a:gd name="connsiteX69" fmla="*/ 223396 w 419713"/>
              <a:gd name="connsiteY69" fmla="*/ 222185 h 611493"/>
              <a:gd name="connsiteX70" fmla="*/ 194900 w 419713"/>
              <a:gd name="connsiteY70" fmla="*/ 222185 h 611493"/>
              <a:gd name="connsiteX71" fmla="*/ 191422 w 419713"/>
              <a:gd name="connsiteY71" fmla="*/ 220952 h 611493"/>
              <a:gd name="connsiteX72" fmla="*/ 190188 w 419713"/>
              <a:gd name="connsiteY72" fmla="*/ 217591 h 611493"/>
              <a:gd name="connsiteX73" fmla="*/ 190188 w 419713"/>
              <a:gd name="connsiteY73" fmla="*/ 28011 h 611493"/>
              <a:gd name="connsiteX74" fmla="*/ 156755 w 419713"/>
              <a:gd name="connsiteY74" fmla="*/ 28011 h 611493"/>
              <a:gd name="connsiteX75" fmla="*/ 153277 w 419713"/>
              <a:gd name="connsiteY75" fmla="*/ 26779 h 611493"/>
              <a:gd name="connsiteX76" fmla="*/ 152043 w 419713"/>
              <a:gd name="connsiteY76" fmla="*/ 23417 h 611493"/>
              <a:gd name="connsiteX77" fmla="*/ 152043 w 419713"/>
              <a:gd name="connsiteY77" fmla="*/ 4594 h 611493"/>
              <a:gd name="connsiteX78" fmla="*/ 153277 w 419713"/>
              <a:gd name="connsiteY78" fmla="*/ 1233 h 611493"/>
              <a:gd name="connsiteX79" fmla="*/ 156755 w 419713"/>
              <a:gd name="connsiteY79" fmla="*/ 0 h 611493"/>
              <a:gd name="connsiteX80" fmla="*/ 26984 w 419713"/>
              <a:gd name="connsiteY80" fmla="*/ 0 h 611493"/>
              <a:gd name="connsiteX81" fmla="*/ 82694 w 419713"/>
              <a:gd name="connsiteY81" fmla="*/ 0 h 611493"/>
              <a:gd name="connsiteX82" fmla="*/ 125626 w 419713"/>
              <a:gd name="connsiteY82" fmla="*/ 15238 h 611493"/>
              <a:gd name="connsiteX83" fmla="*/ 137732 w 419713"/>
              <a:gd name="connsiteY83" fmla="*/ 87171 h 611493"/>
              <a:gd name="connsiteX84" fmla="*/ 137732 w 419713"/>
              <a:gd name="connsiteY84" fmla="*/ 135014 h 611493"/>
              <a:gd name="connsiteX85" fmla="*/ 125626 w 419713"/>
              <a:gd name="connsiteY85" fmla="*/ 206947 h 611493"/>
              <a:gd name="connsiteX86" fmla="*/ 82694 w 419713"/>
              <a:gd name="connsiteY86" fmla="*/ 222185 h 611493"/>
              <a:gd name="connsiteX87" fmla="*/ 26984 w 419713"/>
              <a:gd name="connsiteY87" fmla="*/ 222185 h 611493"/>
              <a:gd name="connsiteX88" fmla="*/ 23622 w 419713"/>
              <a:gd name="connsiteY88" fmla="*/ 220952 h 611493"/>
              <a:gd name="connsiteX89" fmla="*/ 22388 w 419713"/>
              <a:gd name="connsiteY89" fmla="*/ 217591 h 611493"/>
              <a:gd name="connsiteX90" fmla="*/ 22388 w 419713"/>
              <a:gd name="connsiteY90" fmla="*/ 4594 h 611493"/>
              <a:gd name="connsiteX91" fmla="*/ 23622 w 419713"/>
              <a:gd name="connsiteY91" fmla="*/ 1233 h 611493"/>
              <a:gd name="connsiteX92" fmla="*/ 26984 w 419713"/>
              <a:gd name="connsiteY92" fmla="*/ 0 h 61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19713" h="611493">
                <a:moveTo>
                  <a:pt x="89322" y="518195"/>
                </a:moveTo>
                <a:cubicBezTo>
                  <a:pt x="204981" y="563248"/>
                  <a:pt x="214732" y="563248"/>
                  <a:pt x="330391" y="518195"/>
                </a:cubicBezTo>
                <a:cubicBezTo>
                  <a:pt x="330391" y="518195"/>
                  <a:pt x="330391" y="518195"/>
                  <a:pt x="419713" y="565154"/>
                </a:cubicBezTo>
                <a:cubicBezTo>
                  <a:pt x="419713" y="565154"/>
                  <a:pt x="419713" y="565154"/>
                  <a:pt x="359874" y="596537"/>
                </a:cubicBezTo>
                <a:lnTo>
                  <a:pt x="331358" y="611493"/>
                </a:lnTo>
                <a:lnTo>
                  <a:pt x="329056" y="611493"/>
                </a:lnTo>
                <a:lnTo>
                  <a:pt x="291569" y="597254"/>
                </a:lnTo>
                <a:cubicBezTo>
                  <a:pt x="222201" y="571974"/>
                  <a:pt x="197512" y="571974"/>
                  <a:pt x="128144" y="597254"/>
                </a:cubicBezTo>
                <a:lnTo>
                  <a:pt x="90657" y="611493"/>
                </a:lnTo>
                <a:lnTo>
                  <a:pt x="88355" y="611493"/>
                </a:lnTo>
                <a:lnTo>
                  <a:pt x="87926" y="611268"/>
                </a:lnTo>
                <a:cubicBezTo>
                  <a:pt x="83739" y="609072"/>
                  <a:pt x="66992" y="600288"/>
                  <a:pt x="0" y="565154"/>
                </a:cubicBezTo>
                <a:cubicBezTo>
                  <a:pt x="0" y="565154"/>
                  <a:pt x="0" y="565154"/>
                  <a:pt x="89322" y="518195"/>
                </a:cubicBezTo>
                <a:close/>
                <a:moveTo>
                  <a:pt x="89322" y="402427"/>
                </a:moveTo>
                <a:cubicBezTo>
                  <a:pt x="204981" y="447480"/>
                  <a:pt x="214732" y="447480"/>
                  <a:pt x="330391" y="402427"/>
                </a:cubicBezTo>
                <a:cubicBezTo>
                  <a:pt x="330391" y="402427"/>
                  <a:pt x="330391" y="402427"/>
                  <a:pt x="419713" y="449385"/>
                </a:cubicBezTo>
                <a:cubicBezTo>
                  <a:pt x="419713" y="449385"/>
                  <a:pt x="419713" y="449385"/>
                  <a:pt x="330391" y="496232"/>
                </a:cubicBezTo>
                <a:cubicBezTo>
                  <a:pt x="214732" y="451290"/>
                  <a:pt x="204981" y="451290"/>
                  <a:pt x="89322" y="496232"/>
                </a:cubicBezTo>
                <a:cubicBezTo>
                  <a:pt x="89322" y="496232"/>
                  <a:pt x="89322" y="496232"/>
                  <a:pt x="0" y="449385"/>
                </a:cubicBezTo>
                <a:cubicBezTo>
                  <a:pt x="0" y="449385"/>
                  <a:pt x="0" y="449385"/>
                  <a:pt x="89322" y="402427"/>
                </a:cubicBezTo>
                <a:close/>
                <a:moveTo>
                  <a:pt x="89322" y="286516"/>
                </a:moveTo>
                <a:cubicBezTo>
                  <a:pt x="204981" y="331570"/>
                  <a:pt x="214732" y="331570"/>
                  <a:pt x="330391" y="286516"/>
                </a:cubicBezTo>
                <a:cubicBezTo>
                  <a:pt x="330391" y="286516"/>
                  <a:pt x="330391" y="286516"/>
                  <a:pt x="419713" y="333475"/>
                </a:cubicBezTo>
                <a:cubicBezTo>
                  <a:pt x="419713" y="333475"/>
                  <a:pt x="419713" y="333475"/>
                  <a:pt x="330391" y="380321"/>
                </a:cubicBezTo>
                <a:cubicBezTo>
                  <a:pt x="214732" y="335380"/>
                  <a:pt x="204981" y="335380"/>
                  <a:pt x="89322" y="380321"/>
                </a:cubicBezTo>
                <a:cubicBezTo>
                  <a:pt x="89322" y="380321"/>
                  <a:pt x="89322" y="380321"/>
                  <a:pt x="0" y="333475"/>
                </a:cubicBezTo>
                <a:cubicBezTo>
                  <a:pt x="0" y="333475"/>
                  <a:pt x="0" y="333475"/>
                  <a:pt x="89322" y="286516"/>
                </a:cubicBezTo>
                <a:close/>
                <a:moveTo>
                  <a:pt x="57698" y="25994"/>
                </a:moveTo>
                <a:lnTo>
                  <a:pt x="57698" y="196190"/>
                </a:lnTo>
                <a:cubicBezTo>
                  <a:pt x="57698" y="196190"/>
                  <a:pt x="57698" y="196190"/>
                  <a:pt x="77314" y="196190"/>
                </a:cubicBezTo>
                <a:cubicBezTo>
                  <a:pt x="86057" y="196190"/>
                  <a:pt x="91213" y="194846"/>
                  <a:pt x="95249" y="190028"/>
                </a:cubicBezTo>
                <a:cubicBezTo>
                  <a:pt x="101414" y="182633"/>
                  <a:pt x="101974" y="167619"/>
                  <a:pt x="101974" y="137367"/>
                </a:cubicBezTo>
                <a:cubicBezTo>
                  <a:pt x="101974" y="137367"/>
                  <a:pt x="101974" y="137367"/>
                  <a:pt x="101974" y="84706"/>
                </a:cubicBezTo>
                <a:cubicBezTo>
                  <a:pt x="101974" y="54566"/>
                  <a:pt x="101414" y="39552"/>
                  <a:pt x="95249" y="32157"/>
                </a:cubicBezTo>
                <a:cubicBezTo>
                  <a:pt x="91213" y="27339"/>
                  <a:pt x="86057" y="25994"/>
                  <a:pt x="77314" y="25994"/>
                </a:cubicBezTo>
                <a:cubicBezTo>
                  <a:pt x="77314" y="25994"/>
                  <a:pt x="77314" y="25994"/>
                  <a:pt x="57698" y="25994"/>
                </a:cubicBezTo>
                <a:close/>
                <a:moveTo>
                  <a:pt x="285864" y="0"/>
                </a:moveTo>
                <a:cubicBezTo>
                  <a:pt x="285864" y="0"/>
                  <a:pt x="285864" y="0"/>
                  <a:pt x="311843" y="0"/>
                </a:cubicBezTo>
                <a:cubicBezTo>
                  <a:pt x="313522" y="0"/>
                  <a:pt x="314530" y="448"/>
                  <a:pt x="315314" y="1233"/>
                </a:cubicBezTo>
                <a:cubicBezTo>
                  <a:pt x="316098" y="1905"/>
                  <a:pt x="316546" y="2914"/>
                  <a:pt x="316546" y="4595"/>
                </a:cubicBezTo>
                <a:cubicBezTo>
                  <a:pt x="316546" y="4595"/>
                  <a:pt x="316546" y="4595"/>
                  <a:pt x="316546" y="161816"/>
                </a:cubicBezTo>
                <a:cubicBezTo>
                  <a:pt x="316546" y="178850"/>
                  <a:pt x="318113" y="188263"/>
                  <a:pt x="323152" y="193866"/>
                </a:cubicBezTo>
                <a:cubicBezTo>
                  <a:pt x="326848" y="198012"/>
                  <a:pt x="331775" y="199805"/>
                  <a:pt x="338269" y="199805"/>
                </a:cubicBezTo>
                <a:cubicBezTo>
                  <a:pt x="345436" y="199805"/>
                  <a:pt x="350587" y="197788"/>
                  <a:pt x="354170" y="193866"/>
                </a:cubicBezTo>
                <a:cubicBezTo>
                  <a:pt x="359545" y="188039"/>
                  <a:pt x="360777" y="178289"/>
                  <a:pt x="360777" y="161816"/>
                </a:cubicBezTo>
                <a:cubicBezTo>
                  <a:pt x="360777" y="161816"/>
                  <a:pt x="360777" y="161816"/>
                  <a:pt x="360777" y="4595"/>
                </a:cubicBezTo>
                <a:cubicBezTo>
                  <a:pt x="360777" y="2914"/>
                  <a:pt x="361225" y="1905"/>
                  <a:pt x="362008" y="1233"/>
                </a:cubicBezTo>
                <a:cubicBezTo>
                  <a:pt x="362680" y="448"/>
                  <a:pt x="363800" y="0"/>
                  <a:pt x="365368" y="0"/>
                </a:cubicBezTo>
                <a:cubicBezTo>
                  <a:pt x="365368" y="0"/>
                  <a:pt x="365368" y="0"/>
                  <a:pt x="391458" y="0"/>
                </a:cubicBezTo>
                <a:cubicBezTo>
                  <a:pt x="393138" y="0"/>
                  <a:pt x="394146" y="448"/>
                  <a:pt x="394818" y="1233"/>
                </a:cubicBezTo>
                <a:cubicBezTo>
                  <a:pt x="395601" y="1905"/>
                  <a:pt x="396049" y="2914"/>
                  <a:pt x="396049" y="4595"/>
                </a:cubicBezTo>
                <a:cubicBezTo>
                  <a:pt x="396049" y="4595"/>
                  <a:pt x="396049" y="4595"/>
                  <a:pt x="396049" y="161928"/>
                </a:cubicBezTo>
                <a:cubicBezTo>
                  <a:pt x="396049" y="183108"/>
                  <a:pt x="393586" y="197228"/>
                  <a:pt x="383396" y="209106"/>
                </a:cubicBezTo>
                <a:cubicBezTo>
                  <a:pt x="374774" y="219192"/>
                  <a:pt x="360665" y="225019"/>
                  <a:pt x="338717" y="225019"/>
                </a:cubicBezTo>
                <a:cubicBezTo>
                  <a:pt x="317106" y="225019"/>
                  <a:pt x="302885" y="219528"/>
                  <a:pt x="293367" y="209106"/>
                </a:cubicBezTo>
                <a:cubicBezTo>
                  <a:pt x="284296" y="199133"/>
                  <a:pt x="281273" y="184789"/>
                  <a:pt x="281273" y="161928"/>
                </a:cubicBezTo>
                <a:cubicBezTo>
                  <a:pt x="281273" y="161928"/>
                  <a:pt x="281273" y="161928"/>
                  <a:pt x="281273" y="4595"/>
                </a:cubicBezTo>
                <a:cubicBezTo>
                  <a:pt x="281273" y="2914"/>
                  <a:pt x="281721" y="1905"/>
                  <a:pt x="282393" y="1233"/>
                </a:cubicBezTo>
                <a:cubicBezTo>
                  <a:pt x="283177" y="448"/>
                  <a:pt x="284184" y="0"/>
                  <a:pt x="285864" y="0"/>
                </a:cubicBezTo>
                <a:close/>
                <a:moveTo>
                  <a:pt x="156755" y="0"/>
                </a:moveTo>
                <a:cubicBezTo>
                  <a:pt x="156755" y="0"/>
                  <a:pt x="156755" y="0"/>
                  <a:pt x="261541" y="0"/>
                </a:cubicBezTo>
                <a:cubicBezTo>
                  <a:pt x="263224" y="0"/>
                  <a:pt x="264233" y="448"/>
                  <a:pt x="265019" y="1233"/>
                </a:cubicBezTo>
                <a:cubicBezTo>
                  <a:pt x="265692" y="1905"/>
                  <a:pt x="266253" y="2913"/>
                  <a:pt x="266253" y="4594"/>
                </a:cubicBezTo>
                <a:cubicBezTo>
                  <a:pt x="266253" y="4594"/>
                  <a:pt x="266253" y="4594"/>
                  <a:pt x="266253" y="23417"/>
                </a:cubicBezTo>
                <a:cubicBezTo>
                  <a:pt x="266253" y="25098"/>
                  <a:pt x="265692" y="26106"/>
                  <a:pt x="265019" y="26779"/>
                </a:cubicBezTo>
                <a:cubicBezTo>
                  <a:pt x="264233" y="27563"/>
                  <a:pt x="263224" y="28011"/>
                  <a:pt x="261541" y="28011"/>
                </a:cubicBezTo>
                <a:cubicBezTo>
                  <a:pt x="261541" y="28011"/>
                  <a:pt x="261541" y="28011"/>
                  <a:pt x="227996" y="28011"/>
                </a:cubicBezTo>
                <a:cubicBezTo>
                  <a:pt x="227996" y="28011"/>
                  <a:pt x="227996" y="28011"/>
                  <a:pt x="227996" y="217591"/>
                </a:cubicBezTo>
                <a:cubicBezTo>
                  <a:pt x="227996" y="219272"/>
                  <a:pt x="227547" y="220280"/>
                  <a:pt x="226762" y="220952"/>
                </a:cubicBezTo>
                <a:cubicBezTo>
                  <a:pt x="226089" y="221737"/>
                  <a:pt x="225079" y="222185"/>
                  <a:pt x="223396" y="222185"/>
                </a:cubicBezTo>
                <a:cubicBezTo>
                  <a:pt x="223396" y="222185"/>
                  <a:pt x="223396" y="222185"/>
                  <a:pt x="194900" y="222185"/>
                </a:cubicBezTo>
                <a:cubicBezTo>
                  <a:pt x="193217" y="222185"/>
                  <a:pt x="192207" y="221737"/>
                  <a:pt x="191422" y="220952"/>
                </a:cubicBezTo>
                <a:cubicBezTo>
                  <a:pt x="190637" y="220280"/>
                  <a:pt x="190188" y="219272"/>
                  <a:pt x="190188" y="217591"/>
                </a:cubicBezTo>
                <a:cubicBezTo>
                  <a:pt x="190188" y="217591"/>
                  <a:pt x="190188" y="217591"/>
                  <a:pt x="190188" y="28011"/>
                </a:cubicBezTo>
                <a:cubicBezTo>
                  <a:pt x="190188" y="28011"/>
                  <a:pt x="190188" y="28011"/>
                  <a:pt x="156755" y="28011"/>
                </a:cubicBezTo>
                <a:cubicBezTo>
                  <a:pt x="155072" y="28011"/>
                  <a:pt x="154063" y="27563"/>
                  <a:pt x="153277" y="26779"/>
                </a:cubicBezTo>
                <a:cubicBezTo>
                  <a:pt x="152492" y="26106"/>
                  <a:pt x="152043" y="25098"/>
                  <a:pt x="152043" y="23417"/>
                </a:cubicBezTo>
                <a:cubicBezTo>
                  <a:pt x="152043" y="23417"/>
                  <a:pt x="152043" y="23417"/>
                  <a:pt x="152043" y="4594"/>
                </a:cubicBezTo>
                <a:cubicBezTo>
                  <a:pt x="152043" y="2913"/>
                  <a:pt x="152492" y="1905"/>
                  <a:pt x="153277" y="1233"/>
                </a:cubicBezTo>
                <a:cubicBezTo>
                  <a:pt x="154063" y="448"/>
                  <a:pt x="155072" y="0"/>
                  <a:pt x="156755" y="0"/>
                </a:cubicBezTo>
                <a:close/>
                <a:moveTo>
                  <a:pt x="26984" y="0"/>
                </a:moveTo>
                <a:cubicBezTo>
                  <a:pt x="26984" y="0"/>
                  <a:pt x="26984" y="0"/>
                  <a:pt x="82694" y="0"/>
                </a:cubicBezTo>
                <a:cubicBezTo>
                  <a:pt x="104328" y="0"/>
                  <a:pt x="117555" y="4930"/>
                  <a:pt x="125626" y="15238"/>
                </a:cubicBezTo>
                <a:cubicBezTo>
                  <a:pt x="137395" y="29356"/>
                  <a:pt x="137732" y="52213"/>
                  <a:pt x="137732" y="87171"/>
                </a:cubicBezTo>
                <a:cubicBezTo>
                  <a:pt x="137732" y="87171"/>
                  <a:pt x="137732" y="87171"/>
                  <a:pt x="137732" y="135014"/>
                </a:cubicBezTo>
                <a:cubicBezTo>
                  <a:pt x="137732" y="169972"/>
                  <a:pt x="137395" y="192829"/>
                  <a:pt x="125626" y="206947"/>
                </a:cubicBezTo>
                <a:cubicBezTo>
                  <a:pt x="117555" y="217255"/>
                  <a:pt x="104328" y="222185"/>
                  <a:pt x="82694" y="222185"/>
                </a:cubicBezTo>
                <a:cubicBezTo>
                  <a:pt x="82694" y="222185"/>
                  <a:pt x="82694" y="222185"/>
                  <a:pt x="26984" y="222185"/>
                </a:cubicBezTo>
                <a:cubicBezTo>
                  <a:pt x="25303" y="222185"/>
                  <a:pt x="24294" y="221737"/>
                  <a:pt x="23622" y="220952"/>
                </a:cubicBezTo>
                <a:cubicBezTo>
                  <a:pt x="22837" y="220280"/>
                  <a:pt x="22388" y="219272"/>
                  <a:pt x="22388" y="217591"/>
                </a:cubicBezTo>
                <a:cubicBezTo>
                  <a:pt x="22388" y="217591"/>
                  <a:pt x="22388" y="217591"/>
                  <a:pt x="22388" y="4594"/>
                </a:cubicBezTo>
                <a:cubicBezTo>
                  <a:pt x="22388" y="2913"/>
                  <a:pt x="22837" y="1905"/>
                  <a:pt x="23622" y="1233"/>
                </a:cubicBezTo>
                <a:cubicBezTo>
                  <a:pt x="24294" y="448"/>
                  <a:pt x="25303" y="0"/>
                  <a:pt x="26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Klik for at redigere teksttypografierne i masteren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ext" descr="{&quot;templafy&quot;:{&quot;id&quot;:&quot;ae03c704-0dfb-4337-acd5-89bc1647c275&quot;}}" title="UserProfile.Offices.Workarea_{{DocumentLanguage}}">
            <a:extLst>
              <a:ext uri="{FF2B5EF4-FFF2-40B4-BE49-F238E27FC236}">
                <a16:creationId xmlns:a16="http://schemas.microsoft.com/office/drawing/2014/main" id="{D8373280-4269-4A26-B4E0-77CC837FAE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1429" y="6583680"/>
            <a:ext cx="1481409" cy="2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spcBef>
                <a:spcPct val="0"/>
              </a:spcBef>
            </a:pPr>
            <a:r>
              <a:rPr lang="da-DK" sz="700" b="1" dirty="0">
                <a:solidFill>
                  <a:srgbClr val="000000"/>
                </a:solidFill>
                <a:latin typeface="+mn-lt"/>
              </a:rPr>
              <a:t>Technical</a:t>
            </a:r>
            <a:r>
              <a:rPr lang="da-DK" sz="700" b="1" baseline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da-DK" sz="700" b="1" baseline="0" dirty="0" err="1">
                <a:solidFill>
                  <a:srgbClr val="000000"/>
                </a:solidFill>
                <a:latin typeface="+mn-lt"/>
              </a:rPr>
              <a:t>University</a:t>
            </a:r>
            <a:r>
              <a:rPr lang="da-DK" sz="700" b="1" baseline="0" dirty="0">
                <a:solidFill>
                  <a:srgbClr val="000000"/>
                </a:solidFill>
                <a:latin typeface="+mn-lt"/>
              </a:rPr>
              <a:t> of Denmark</a:t>
            </a:r>
            <a:endParaRPr lang="da-DK" sz="7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date" descr="{&quot;templafy&quot;:{&quot;id&quot;:&quot;8e7052f0-8d4c-4e67-8d96-c8758c4c90bc&quot;}}" title="Form.Date">
            <a:extLst>
              <a:ext uri="{FF2B5EF4-FFF2-40B4-BE49-F238E27FC236}">
                <a16:creationId xmlns:a16="http://schemas.microsoft.com/office/drawing/2014/main" id="{0F9ABC98-B1AB-4121-9FD8-1070EA4520F7}"/>
              </a:ext>
            </a:extLst>
          </p:cNvPr>
          <p:cNvSpPr/>
          <p:nvPr userDrawn="1"/>
        </p:nvSpPr>
        <p:spPr bwMode="auto">
          <a:xfrm>
            <a:off x="251363" y="6583680"/>
            <a:ext cx="875291" cy="206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14th</a:t>
            </a: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 of April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 20</a:t>
            </a:r>
            <a:r>
              <a:rPr kumimoji="0" lang="en-US" altLang="zh-CN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24</a:t>
            </a: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text" descr="{&quot;templafy&quot;:{&quot;id&quot;:&quot;5137683a-a17a-4298-8845-1d9cc75aa2ef&quot;}}" title="Form.PresentationTitle">
            <a:extLst>
              <a:ext uri="{FF2B5EF4-FFF2-40B4-BE49-F238E27FC236}">
                <a16:creationId xmlns:a16="http://schemas.microsoft.com/office/drawing/2014/main" id="{5FC52674-9067-4399-93DF-5F4DF935F607}"/>
              </a:ext>
            </a:extLst>
          </p:cNvPr>
          <p:cNvSpPr txBox="1"/>
          <p:nvPr userDrawn="1"/>
        </p:nvSpPr>
        <p:spPr>
          <a:xfrm>
            <a:off x="2868340" y="6583680"/>
            <a:ext cx="8218760" cy="2067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a-DK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i masteren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Klik for at redigere i masteren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Klik for at redigere i masteren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i masteren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pic>
        <p:nvPicPr>
          <p:cNvPr id="8" name="Logo white">
            <a:extLst>
              <a:ext uri="{FF2B5EF4-FFF2-40B4-BE49-F238E27FC236}">
                <a16:creationId xmlns:a16="http://schemas.microsoft.com/office/drawing/2014/main" id="{1D4414ED-E3E4-4F2F-A289-425F236F5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27" y="1651525"/>
            <a:ext cx="2386836" cy="3483354"/>
          </a:xfrm>
          <a:prstGeom prst="rect">
            <a:avLst/>
          </a:prstGeom>
        </p:spPr>
      </p:pic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 white">
            <a:extLst>
              <a:ext uri="{FF2B5EF4-FFF2-40B4-BE49-F238E27FC236}">
                <a16:creationId xmlns:a16="http://schemas.microsoft.com/office/drawing/2014/main" id="{1D4414ED-E3E4-4F2F-A289-425F236F5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27" y="1651525"/>
            <a:ext cx="2386835" cy="3483354"/>
          </a:xfrm>
          <a:prstGeom prst="rect">
            <a:avLst/>
          </a:prstGeom>
        </p:spPr>
      </p:pic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 red">
            <a:extLst>
              <a:ext uri="{FF2B5EF4-FFF2-40B4-BE49-F238E27FC236}">
                <a16:creationId xmlns:a16="http://schemas.microsoft.com/office/drawing/2014/main" id="{090E50F4-CCC0-42C0-80F9-A6779F9CF36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52000"/>
            <a:ext cx="419350" cy="612000"/>
          </a:xfrm>
          <a:prstGeom prst="rect">
            <a:avLst/>
          </a:prstGeom>
        </p:spPr>
      </p:pic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40709" y="6583680"/>
            <a:ext cx="598341" cy="206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="1">
                <a:solidFill>
                  <a:srgbClr val="000000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for at redigere i masteren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13676" name="text" descr="{&quot;templafy&quot;:{&quot;id&quot;:&quot;3c2dbb7d-0550-4dda-a328-73204badfe90&quot;}}" title="UserProfile.Offices.Workarea_{{DocumentLanguage}}"/>
          <p:cNvSpPr>
            <a:spLocks noChangeArrowheads="1"/>
          </p:cNvSpPr>
          <p:nvPr/>
        </p:nvSpPr>
        <p:spPr bwMode="auto">
          <a:xfrm>
            <a:off x="1301429" y="6583680"/>
            <a:ext cx="1481409" cy="2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spcBef>
                <a:spcPct val="0"/>
              </a:spcBef>
            </a:pPr>
            <a:r>
              <a:rPr lang="da-DK" sz="700" b="1" dirty="0">
                <a:solidFill>
                  <a:srgbClr val="000000"/>
                </a:solidFill>
                <a:latin typeface="+mn-lt"/>
              </a:rPr>
              <a:t>Technical</a:t>
            </a:r>
            <a:r>
              <a:rPr lang="da-DK" sz="700" b="1" baseline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da-DK" sz="700" b="1" baseline="0" dirty="0" err="1">
                <a:solidFill>
                  <a:srgbClr val="000000"/>
                </a:solidFill>
                <a:latin typeface="+mn-lt"/>
              </a:rPr>
              <a:t>University</a:t>
            </a:r>
            <a:r>
              <a:rPr lang="da-DK" sz="700" b="1" baseline="0" dirty="0">
                <a:solidFill>
                  <a:srgbClr val="000000"/>
                </a:solidFill>
                <a:latin typeface="+mn-lt"/>
              </a:rPr>
              <a:t> of Denmark</a:t>
            </a:r>
            <a:endParaRPr lang="da-DK" sz="7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ate" descr="{&quot;templafy&quot;:{&quot;id&quot;:&quot;3e4c97ea-8c3a-455c-bf2c-55cfc73ba74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/>
        </p:nvSpPr>
        <p:spPr bwMode="auto">
          <a:xfrm>
            <a:off x="251363" y="6583680"/>
            <a:ext cx="875291" cy="206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14th</a:t>
            </a: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 of April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 20</a:t>
            </a:r>
            <a:r>
              <a:rPr kumimoji="0" lang="en-US" altLang="zh-CN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24</a:t>
            </a: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2cc2fad4-ff00-494a-a8d7-7ad791edbc76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/>
        </p:nvSpPr>
        <p:spPr>
          <a:xfrm>
            <a:off x="2868340" y="6583680"/>
            <a:ext cx="8218760" cy="2067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a-DK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2" r:id="rId4"/>
    <p:sldLayoutId id="2147483673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AD5694-0147-4AED-9509-A831E1E15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135" y="1441618"/>
            <a:ext cx="10250141" cy="1771358"/>
          </a:xfrm>
        </p:spPr>
        <p:txBody>
          <a:bodyPr/>
          <a:lstStyle/>
          <a:p>
            <a:pPr algn="ctr"/>
            <a:r>
              <a:rPr lang="da-DK" sz="7200" dirty="0"/>
              <a:t>Solar Energy</a:t>
            </a:r>
            <a:br>
              <a:rPr lang="da-DK" dirty="0"/>
            </a:br>
            <a:r>
              <a:rPr lang="da-DK" sz="4000" dirty="0"/>
              <a:t>in Denmark</a:t>
            </a:r>
            <a:r>
              <a:rPr lang="da-DK" sz="2000" dirty="0"/>
              <a:t>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EDCFA3D-BD9A-4141-AE9F-1E4E7C91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10" y="5530201"/>
            <a:ext cx="2779881" cy="945501"/>
          </a:xfrm>
        </p:spPr>
        <p:txBody>
          <a:bodyPr/>
          <a:lstStyle/>
          <a:p>
            <a:r>
              <a:rPr lang="da-DK" sz="2000" dirty="0"/>
              <a:t>Shakir Maytham Shaker </a:t>
            </a:r>
          </a:p>
          <a:p>
            <a:r>
              <a:rPr lang="da-DK" sz="2000" dirty="0"/>
              <a:t>Magnus Mac </a:t>
            </a:r>
            <a:r>
              <a:rPr lang="da-DK" sz="2000" dirty="0" err="1"/>
              <a:t>Doberenz</a:t>
            </a:r>
            <a:r>
              <a:rPr lang="da-DK" sz="2000" dirty="0"/>
              <a:t> </a:t>
            </a:r>
          </a:p>
          <a:p>
            <a:r>
              <a:rPr lang="da-DK" sz="2000" dirty="0" err="1"/>
              <a:t>Yili</a:t>
            </a:r>
            <a:r>
              <a:rPr lang="da-DK" sz="2000" dirty="0"/>
              <a:t> 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CA7C0B-97D4-42B6-BA44-35BDB04B62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73FAF-49E4-1DCD-9C81-89FFDBA5B73C}"/>
              </a:ext>
            </a:extLst>
          </p:cNvPr>
          <p:cNvSpPr txBox="1"/>
          <p:nvPr/>
        </p:nvSpPr>
        <p:spPr>
          <a:xfrm>
            <a:off x="8831510" y="4985495"/>
            <a:ext cx="28020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2800" b="1" dirty="0" err="1"/>
              <a:t>FinalProject</a:t>
            </a:r>
            <a:r>
              <a:rPr lang="da-DK" sz="2800" b="1" dirty="0"/>
              <a:t> 8</a:t>
            </a:r>
            <a:endParaRPr lang="en-US" sz="2800" b="1" dirty="0" err="1">
              <a:latin typeface="+mn-lt"/>
            </a:endParaRP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/>
              <a:t>Central Idea</a:t>
            </a:r>
            <a:br>
              <a:rPr lang="da-DK" sz="3200" dirty="0"/>
            </a:b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1702718" y="1556792"/>
            <a:ext cx="7422182" cy="662005"/>
          </a:xfrm>
        </p:spPr>
        <p:txBody>
          <a:bodyPr/>
          <a:lstStyle/>
          <a:p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Energy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consumption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&amp; </a:t>
            </a:r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production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at a household level</a:t>
            </a:r>
          </a:p>
          <a:p>
            <a:pPr lvl="1"/>
            <a:r>
              <a:rPr lang="en-US" sz="2400" b="1" i="0" u="none" strike="noStrike" dirty="0">
                <a:solidFill>
                  <a:srgbClr val="0D0D0D"/>
                </a:solidFill>
                <a:effectLst/>
                <a:latin typeface="Söhne"/>
              </a:rPr>
              <a:t>Optimization of self-usage</a:t>
            </a:r>
          </a:p>
          <a:p>
            <a:pPr lvl="1"/>
            <a:r>
              <a:rPr lang="de-DE" sz="2400" b="1" i="0" u="none" strike="noStrike" dirty="0">
                <a:solidFill>
                  <a:srgbClr val="0D0D0D"/>
                </a:solidFill>
                <a:effectLst/>
                <a:latin typeface="Söhne"/>
              </a:rPr>
              <a:t>Incentives </a:t>
            </a:r>
            <a:r>
              <a:rPr lang="de-DE" sz="2400" i="0" u="none" strike="noStrike" dirty="0" err="1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de-DE" sz="240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sz="2400" i="0" u="none" strike="noStrike" dirty="0" err="1">
                <a:solidFill>
                  <a:srgbClr val="0D0D0D"/>
                </a:solidFill>
                <a:effectLst/>
                <a:latin typeface="Söhne"/>
              </a:rPr>
              <a:t>using</a:t>
            </a:r>
            <a:r>
              <a:rPr lang="de-DE" sz="240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sz="2400" i="0" u="none" strike="noStrike" dirty="0" err="1">
                <a:solidFill>
                  <a:srgbClr val="0D0D0D"/>
                </a:solidFill>
                <a:effectLst/>
                <a:latin typeface="Söhne"/>
              </a:rPr>
              <a:t>electricity</a:t>
            </a:r>
            <a:r>
              <a:rPr lang="de-DE" sz="240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sz="2400" i="0" u="none" strike="noStrike" dirty="0" err="1">
                <a:solidFill>
                  <a:srgbClr val="0D0D0D"/>
                </a:solidFill>
                <a:effectLst/>
                <a:latin typeface="Söhne"/>
              </a:rPr>
              <a:t>during</a:t>
            </a:r>
            <a:r>
              <a:rPr lang="de-DE" sz="240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sz="2400" i="0" u="none" strike="noStrike" dirty="0" err="1">
                <a:solidFill>
                  <a:srgbClr val="0D0D0D"/>
                </a:solidFill>
                <a:effectLst/>
                <a:latin typeface="Söhne"/>
              </a:rPr>
              <a:t>sunshine</a:t>
            </a:r>
            <a:r>
              <a:rPr lang="de-DE" sz="240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sz="2400" i="0" u="none" strike="noStrike" dirty="0" err="1">
                <a:solidFill>
                  <a:srgbClr val="0D0D0D"/>
                </a:solidFill>
                <a:effectLst/>
                <a:latin typeface="Söhne"/>
              </a:rPr>
              <a:t>hours</a:t>
            </a:r>
            <a:r>
              <a:rPr lang="de-DE" sz="2400" b="1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da-DK" sz="24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lnSpc>
                <a:spcPct val="150000"/>
              </a:lnSpc>
            </a:pPr>
            <a:endParaRPr lang="en-US" sz="24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EE962B-3490-73CE-DA26-E36E6054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3140359"/>
            <a:ext cx="5038262" cy="29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d Det Perfekte Solcelleanlæg | Easygreen">
            <a:extLst>
              <a:ext uri="{FF2B5EF4-FFF2-40B4-BE49-F238E27FC236}">
                <a16:creationId xmlns:a16="http://schemas.microsoft.com/office/drawing/2014/main" id="{B0FED3D5-5EB1-93F2-C62E-F9DEB06B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17" y="3135357"/>
            <a:ext cx="5038262" cy="30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/>
              <a:t>Dataset</a:t>
            </a:r>
            <a:br>
              <a:rPr lang="da-DK" sz="3200" dirty="0"/>
            </a:b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1702718" y="1556793"/>
            <a:ext cx="7422182" cy="432048"/>
          </a:xfrm>
        </p:spPr>
        <p:txBody>
          <a:bodyPr/>
          <a:lstStyle/>
          <a:p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Source: </a:t>
            </a:r>
            <a:r>
              <a:rPr lang="en-US" sz="240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EasyGreen.dk</a:t>
            </a:r>
            <a:endParaRPr lang="en-US" sz="240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61DE1B-5DC0-53B5-72F3-C70680AFD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14696"/>
              </p:ext>
            </p:extLst>
          </p:nvPr>
        </p:nvGraphicFramePr>
        <p:xfrm>
          <a:off x="2777852" y="2764235"/>
          <a:ext cx="4896544" cy="14833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05692722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346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0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en-US" altLang="zh-CN" dirty="0"/>
                        <a:t>6</a:t>
                      </a:r>
                      <a:r>
                        <a:rPr lang="en-US" dirty="0"/>
                        <a:t>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7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0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2022/11 ~  2024/03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06717"/>
                  </a:ext>
                </a:extLst>
              </a:tr>
            </a:tbl>
          </a:graphicData>
        </a:graphic>
      </p:graphicFrame>
      <p:sp>
        <p:nvSpPr>
          <p:cNvPr id="6" name="Pladsholder til indhold 6">
            <a:extLst>
              <a:ext uri="{FF2B5EF4-FFF2-40B4-BE49-F238E27FC236}">
                <a16:creationId xmlns:a16="http://schemas.microsoft.com/office/drawing/2014/main" id="{3DE1558D-5AD4-71B1-B078-085ED15EAF04}"/>
              </a:ext>
            </a:extLst>
          </p:cNvPr>
          <p:cNvSpPr txBox="1">
            <a:spLocks/>
          </p:cNvSpPr>
          <p:nvPr/>
        </p:nvSpPr>
        <p:spPr bwMode="auto">
          <a:xfrm>
            <a:off x="1697732" y="2168367"/>
            <a:ext cx="742218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b="1" kern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Table:</a:t>
            </a:r>
          </a:p>
          <a:p>
            <a:pPr marL="0" indent="0">
              <a:buFontTx/>
              <a:buNone/>
            </a:pPr>
            <a:endParaRPr lang="da-DK" sz="2400" kern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Pladsholder til indhold 6">
            <a:extLst>
              <a:ext uri="{FF2B5EF4-FFF2-40B4-BE49-F238E27FC236}">
                <a16:creationId xmlns:a16="http://schemas.microsoft.com/office/drawing/2014/main" id="{F3B36529-D548-B2FA-E2B9-7416DB927688}"/>
              </a:ext>
            </a:extLst>
          </p:cNvPr>
          <p:cNvSpPr txBox="1">
            <a:spLocks/>
          </p:cNvSpPr>
          <p:nvPr/>
        </p:nvSpPr>
        <p:spPr bwMode="auto">
          <a:xfrm>
            <a:off x="1697732" y="4581128"/>
            <a:ext cx="9312374" cy="170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b="1" kern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Description:</a:t>
            </a:r>
          </a:p>
          <a:p>
            <a:pPr lvl="1"/>
            <a:r>
              <a:rPr lang="en-US" sz="2400" b="1" kern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Core features: </a:t>
            </a:r>
            <a:r>
              <a:rPr lang="en-US" sz="2400" kern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UsePower, ProductPower, SelfUsePower, BuyPower </a:t>
            </a:r>
          </a:p>
          <a:p>
            <a:pPr lvl="1"/>
            <a:r>
              <a:rPr lang="en-US" sz="2400" b="1" kern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Genre: </a:t>
            </a:r>
            <a:r>
              <a:rPr lang="en-US" sz="2400" i="0" u="none" strike="noStrike" dirty="0">
                <a:solidFill>
                  <a:srgbClr val="0D0D0D"/>
                </a:solidFill>
                <a:effectLst/>
                <a:latin typeface="Söhne"/>
              </a:rPr>
              <a:t>Annotated Chart</a:t>
            </a:r>
            <a:r>
              <a:rPr lang="zh-CN" altLang="en-US" sz="240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400" i="0" u="none" strike="noStrike" dirty="0">
                <a:solidFill>
                  <a:srgbClr val="0D0D0D"/>
                </a:solidFill>
                <a:effectLst/>
                <a:latin typeface="Söhne"/>
              </a:rPr>
              <a:t>&amp;</a:t>
            </a:r>
            <a:r>
              <a:rPr lang="zh-CN" alt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i="0" u="none" strike="noStrike" dirty="0">
                <a:solidFill>
                  <a:srgbClr val="0D0D0D"/>
                </a:solidFill>
                <a:effectLst/>
                <a:latin typeface="Söhne"/>
              </a:rPr>
              <a:t>Partitioned Poster</a:t>
            </a:r>
            <a:endParaRPr lang="en-US" sz="2400" kern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FontTx/>
              <a:buNone/>
            </a:pPr>
            <a:endParaRPr lang="da-DK" sz="2400" kern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802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/>
              <a:t>Mockup</a:t>
            </a:r>
            <a:br>
              <a:rPr lang="da-DK" sz="3200" dirty="0"/>
            </a:b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FE340-DE76-696F-B489-E6DF4BB7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30" y="2348880"/>
            <a:ext cx="3977882" cy="3036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3380C-CA19-22F6-7C59-8D8DA44ED338}"/>
              </a:ext>
            </a:extLst>
          </p:cNvPr>
          <p:cNvSpPr txBox="1"/>
          <p:nvPr/>
        </p:nvSpPr>
        <p:spPr>
          <a:xfrm>
            <a:off x="861740" y="1916832"/>
            <a:ext cx="42479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000" dirty="0">
                <a:latin typeface="+mn-lt"/>
              </a:rPr>
              <a:t>Distribution of solar panel installation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8C4732-5A9C-7F0E-58BE-E9ED79DA1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61" y="931558"/>
            <a:ext cx="4199526" cy="19705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59F0A9-85B4-2FDF-62F3-FE8A39410D89}"/>
              </a:ext>
            </a:extLst>
          </p:cNvPr>
          <p:cNvSpPr txBox="1"/>
          <p:nvPr/>
        </p:nvSpPr>
        <p:spPr>
          <a:xfrm>
            <a:off x="6599262" y="418542"/>
            <a:ext cx="29766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000" dirty="0">
                <a:latin typeface="+mn-lt"/>
              </a:rPr>
              <a:t>Number of Users per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4030A-734D-8C59-05E6-5C637B94D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24" y="3501008"/>
            <a:ext cx="5859868" cy="29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PPT_Presentation_Templa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2" id="{C304F373-448C-4B02-A57C-28D6CB0C6EC3}" vid="{1AEE8D51-32DE-4F23-B1BF-1EF646E6EC8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784886402178223","version":"1.2"}]]></TemplafySlideTemplateConfiguration>
</file>

<file path=customXml/item4.xml><?xml version="1.0" encoding="utf-8"?>
<TemplafyTemplateConfiguration><![CDATA[{"elementsMetadata":[{"type":"shape","id":"3c2dbb7d-0550-4dda-a328-73204badfe90","elementConfiguration":{"binding":"UserProfile.Offices.Workarea_{{DocumentLanguage}}","disableUpdates":false,"type":"text"}},{"type":"shape","id":"3e4c97ea-8c3a-455c-bf2c-55cfc73ba74e","elementConfiguration":{"binding":"Form.Date","format":"{{DateFormats.GeneralDate}}","disableUpdates":false,"type":"date"}},{"type":"shape","id":"2cc2fad4-ff00-494a-a8d7-7ad791edbc76","elementConfiguration":{"binding":"Form.PresentationTitle","disableUpdates":false,"type":"text"}},{"type":"shape","id":"ae03c704-0dfb-4337-acd5-89bc1647c275","elementConfiguration":{"binding":"UserProfile.Offices.Workarea_{{DocumentLanguage}}","disableUpdates":false,"type":"text"}},{"type":"shape","id":"8e7052f0-8d4c-4e67-8d96-c8758c4c90bc","elementConfiguration":{"binding":"Form.Date","format":"{{DateFormats.GeneralDate}}","disableUpdates":false,"type":"date"}},{"type":"shape","id":"5137683a-a17a-4298-8845-1d9cc75aa2ef","elementConfiguration":{"binding":"Form.PresentationTitle","disableUpdates":false,"type":"text"}},{"type":"shape","id":"71519fd3-9ab6-44c0-96f6-0257148c0369","elementConfiguration":{"binding":"UserProfile.Offices.Workarea_{{DocumentLanguage}}","disableUpdates":false,"type":"text"}},{"type":"shape","id":"d4dc393e-cbe8-4ed7-8765-bffd698224c0","elementConfiguration":{"binding":"Form.Date","format":"{{DateFormats.GeneralDate}}","disableUpdates":false,"type":"date"}},{"type":"shape","id":"18fc4f01-f0d7-4a70-b99a-9a8a1cb47191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","templateDescription":"","version":"1.2"}]]></TemplafyTemplateConfiguration>
</file>

<file path=customXml/item5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x+CS02HJA5/JaZAewz/4/w=="}]}]]></TemplafyForm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784886406585297","version":"1.2"}]]></TemplafySlideTemplateConfiguration>
</file>

<file path=customXml/itemProps1.xml><?xml version="1.0" encoding="utf-8"?>
<ds:datastoreItem xmlns:ds="http://schemas.openxmlformats.org/officeDocument/2006/customXml" ds:itemID="{25E262C5-C7F4-4DBE-9880-C566F9FF257E}">
  <ds:schemaRefs/>
</ds:datastoreItem>
</file>

<file path=customXml/itemProps2.xml><?xml version="1.0" encoding="utf-8"?>
<ds:datastoreItem xmlns:ds="http://schemas.openxmlformats.org/officeDocument/2006/customXml" ds:itemID="{EB7B066E-093F-46E7-B8D3-089E2B83AB67}">
  <ds:schemaRefs/>
</ds:datastoreItem>
</file>

<file path=customXml/itemProps3.xml><?xml version="1.0" encoding="utf-8"?>
<ds:datastoreItem xmlns:ds="http://schemas.openxmlformats.org/officeDocument/2006/customXml" ds:itemID="{DBE66EBC-1883-4DF3-AF1E-BF8E1C2958EA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4E5CAA1D-23AB-42AC-B032-DC96C3443F43}">
  <ds:schemaRefs/>
</ds:datastoreItem>
</file>

<file path=customXml/itemProps6.xml><?xml version="1.0" encoding="utf-8"?>
<ds:datastoreItem xmlns:ds="http://schemas.openxmlformats.org/officeDocument/2006/customXml" ds:itemID="{0D8C4074-265F-41DD-A391-322777D3841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PPT_Presentation_Template.potx</Template>
  <TotalTime>5596</TotalTime>
  <Words>239</Words>
  <Application>Microsoft Office PowerPoint</Application>
  <PresentationFormat>Custom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Söhne</vt:lpstr>
      <vt:lpstr>Verdana</vt:lpstr>
      <vt:lpstr>PPT_Presentation_Template</vt:lpstr>
      <vt:lpstr>Solar Energy in Denmark </vt:lpstr>
      <vt:lpstr>Central Idea </vt:lpstr>
      <vt:lpstr>Dataset </vt:lpstr>
      <vt:lpstr>Mockup 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Magnus Mac Doberenz</cp:lastModifiedBy>
  <cp:revision>89</cp:revision>
  <dcterms:created xsi:type="dcterms:W3CDTF">2017-07-31T08:31:56Z</dcterms:created>
  <dcterms:modified xsi:type="dcterms:W3CDTF">2024-04-15T08:57:32Z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636458113774710130</vt:lpwstr>
  </property>
  <property fmtid="{D5CDD505-2E9C-101B-9397-08002B2CF9AE}" pid="6" name="TemplafyLanguageCode">
    <vt:lpwstr>da-DK</vt:lpwstr>
  </property>
</Properties>
</file>