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4"/>
  </p:notesMasterIdLst>
  <p:handoutMasterIdLst>
    <p:handoutMasterId r:id="rId5"/>
  </p:handoutMasterIdLst>
  <p:sldIdLst>
    <p:sldId id="344" r:id="rId2"/>
    <p:sldId id="345" r:id="rId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A7DB3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4618" autoAdjust="0"/>
  </p:normalViewPr>
  <p:slideViewPr>
    <p:cSldViewPr snapToGrid="0">
      <p:cViewPr>
        <p:scale>
          <a:sx n="131" d="100"/>
          <a:sy n="131" d="100"/>
        </p:scale>
        <p:origin x="90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18.04.20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18.04.20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-27117"/>
            <a:ext cx="12204835" cy="2357718"/>
            <a:chOff x="0" y="-800248"/>
            <a:chExt cx="12204835" cy="235771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-800248"/>
              <a:ext cx="12204835" cy="2357718"/>
              <a:chOff x="0" y="2894262"/>
              <a:chExt cx="12204835" cy="2357718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0" y="2912171"/>
                <a:ext cx="12204835" cy="2318237"/>
              </a:xfrm>
              <a:prstGeom prst="rect">
                <a:avLst/>
              </a:prstGeom>
              <a:gradFill flip="none" rotWithShape="0">
                <a:gsLst>
                  <a:gs pos="0">
                    <a:sysClr val="window" lastClr="FFFFFF">
                      <a:lumMod val="65000"/>
                    </a:sysClr>
                  </a:gs>
                  <a:gs pos="4600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1" name="Grafik 30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4123" t="19352" r="10107" b="21093"/>
              <a:stretch/>
            </p:blipFill>
            <p:spPr>
              <a:xfrm>
                <a:off x="6060141" y="2894262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2186" t="24453" r="3833" b="12011"/>
              <a:stretch/>
            </p:blipFill>
            <p:spPr>
              <a:xfrm>
                <a:off x="67699" y="2921156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978" t="7138" r="438" b="7289"/>
              <a:stretch/>
            </p:blipFill>
            <p:spPr>
              <a:xfrm>
                <a:off x="4306930" y="2910209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r="642"/>
              <a:stretch/>
            </p:blipFill>
            <p:spPr>
              <a:xfrm>
                <a:off x="8596974" y="3028140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l="12615" t="8698" r="-1842" b="932"/>
              <a:stretch/>
            </p:blipFill>
            <p:spPr>
              <a:xfrm>
                <a:off x="369933" y="2917591"/>
                <a:ext cx="4655314" cy="2316480"/>
              </a:xfrm>
              <a:prstGeom prst="rect">
                <a:avLst/>
              </a:prstGeom>
            </p:spPr>
          </p:pic>
        </p:grpSp>
        <p:sp>
          <p:nvSpPr>
            <p:cNvPr id="29" name="Rechteck 28"/>
            <p:cNvSpPr/>
            <p:nvPr/>
          </p:nvSpPr>
          <p:spPr>
            <a:xfrm>
              <a:off x="0" y="-787964"/>
              <a:ext cx="12204835" cy="2318237"/>
            </a:xfrm>
            <a:prstGeom prst="rect">
              <a:avLst/>
            </a:prstGeom>
            <a:gradFill flip="none" rotWithShape="1">
              <a:gsLst>
                <a:gs pos="44000">
                  <a:sysClr val="window" lastClr="FFFFFF">
                    <a:lumMod val="0"/>
                    <a:lumOff val="100000"/>
                    <a:alpha val="24000"/>
                  </a:sys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01552" y="2487600"/>
            <a:ext cx="10967648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1552" y="2980800"/>
            <a:ext cx="10966447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5" name="Gruppieren 15">
            <a:extLst>
              <a:ext uri="{FF2B5EF4-FFF2-40B4-BE49-F238E27FC236}">
                <a16:creationId xmlns:a16="http://schemas.microsoft.com/office/drawing/2014/main" id="{6F4F732F-C1FF-8E4F-83B4-0A74F0591B3B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9" name="Gruppieren 16">
              <a:extLst>
                <a:ext uri="{FF2B5EF4-FFF2-40B4-BE49-F238E27FC236}">
                  <a16:creationId xmlns:a16="http://schemas.microsoft.com/office/drawing/2014/main" id="{E3D97F20-C401-9440-A4F2-A63F95B2001D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3" name="Gerader Verbinder 30">
                <a:extLst>
                  <a:ext uri="{FF2B5EF4-FFF2-40B4-BE49-F238E27FC236}">
                    <a16:creationId xmlns:a16="http://schemas.microsoft.com/office/drawing/2014/main" id="{4D62E867-6E10-6F4D-BC2D-4BA965F5E6B0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31">
                <a:extLst>
                  <a:ext uri="{FF2B5EF4-FFF2-40B4-BE49-F238E27FC236}">
                    <a16:creationId xmlns:a16="http://schemas.microsoft.com/office/drawing/2014/main" id="{29BF5248-25DD-3145-86B5-A2D0398BDC58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7">
              <a:extLst>
                <a:ext uri="{FF2B5EF4-FFF2-40B4-BE49-F238E27FC236}">
                  <a16:creationId xmlns:a16="http://schemas.microsoft.com/office/drawing/2014/main" id="{DA6959EA-F802-8B48-83F2-C06E3D4A4C48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1" name="Gerader Verbinder 28">
                <a:extLst>
                  <a:ext uri="{FF2B5EF4-FFF2-40B4-BE49-F238E27FC236}">
                    <a16:creationId xmlns:a16="http://schemas.microsoft.com/office/drawing/2014/main" id="{745004C6-D954-7649-851B-76CCB1A3FC7B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9">
                <a:extLst>
                  <a:ext uri="{FF2B5EF4-FFF2-40B4-BE49-F238E27FC236}">
                    <a16:creationId xmlns:a16="http://schemas.microsoft.com/office/drawing/2014/main" id="{90D40901-D40C-AA4A-A282-C67FC0FA1F56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32">
            <a:extLst>
              <a:ext uri="{FF2B5EF4-FFF2-40B4-BE49-F238E27FC236}">
                <a16:creationId xmlns:a16="http://schemas.microsoft.com/office/drawing/2014/main" id="{C3790B1D-39A0-9843-86DA-CD3C90F90668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6" name="Gerader Verbinder 33">
              <a:extLst>
                <a:ext uri="{FF2B5EF4-FFF2-40B4-BE49-F238E27FC236}">
                  <a16:creationId xmlns:a16="http://schemas.microsoft.com/office/drawing/2014/main" id="{0ACF9958-2A1C-F141-9C27-E16A70ACEC89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34">
              <a:extLst>
                <a:ext uri="{FF2B5EF4-FFF2-40B4-BE49-F238E27FC236}">
                  <a16:creationId xmlns:a16="http://schemas.microsoft.com/office/drawing/2014/main" id="{D254B28C-E6D8-C74D-8DD6-517D00FC308E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63A65-01F5-4E3D-9EE7-E225D07B1954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7CBACAB-4E61-4BA4-A7E8-012536F51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D7C05B6-2FEC-4BCF-B0D2-C4E0FBD988C4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D01610-9DF8-4DC4-93DF-34D4ADF39035}"/>
              </a:ext>
            </a:extLst>
          </p:cNvPr>
          <p:cNvCxnSpPr/>
          <p:nvPr userDrawn="1"/>
        </p:nvCxnSpPr>
        <p:spPr>
          <a:xfrm>
            <a:off x="466363" y="3087693"/>
            <a:ext cx="114839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8204F29-F5C4-4D02-857A-E600F35F2E4F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4B9776-75B3-46D2-8C19-AE6D80A6416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1"/>
                </a:solidFill>
              </a:rPr>
              <a:t>Vielen Dank</a:t>
            </a:r>
            <a:br>
              <a:rPr lang="de-DE" altLang="de-DE" sz="3200" b="1" dirty="0">
                <a:solidFill>
                  <a:schemeClr val="tx1"/>
                </a:solidFill>
              </a:rPr>
            </a:br>
            <a:r>
              <a:rPr lang="de-DE" altLang="de-DE" sz="3200" b="1" dirty="0">
                <a:solidFill>
                  <a:schemeClr val="tx1"/>
                </a:solidFill>
              </a:rPr>
              <a:t>für Ihre Aufmerksamkeit</a:t>
            </a:r>
            <a:endParaRPr lang="en-US" altLang="de-DE" sz="3200" b="1" dirty="0">
              <a:solidFill>
                <a:schemeClr val="tx1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4FEE0A-400B-495A-BBAD-43B3BB9910CB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A932F8-ADAD-449E-8505-B146C5E260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NAME | </a:t>
            </a:r>
            <a:r>
              <a:rPr lang="de-DE" altLang="en-US" sz="900" dirty="0"/>
              <a:t>Seminar / Sep / Masterarbeit etc.</a:t>
            </a:r>
            <a:endParaRPr lang="de-DE" sz="900" dirty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1"/>
                </a:solidFill>
              </a:rPr>
              <a:pPr eaLnBrk="1" hangingPunct="1"/>
              <a:t>‹#›</a:t>
            </a:fld>
            <a:endParaRPr lang="de-DE" altLang="de-DE" sz="9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9390DE-7CDF-413A-BA63-9DBE991A03FE}"/>
              </a:ext>
            </a:extLst>
          </p:cNvPr>
          <p:cNvCxnSpPr/>
          <p:nvPr/>
        </p:nvCxnSpPr>
        <p:spPr>
          <a:xfrm>
            <a:off x="173529" y="815854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FE4379-972E-42EA-875D-205082A0626A}"/>
              </a:ext>
            </a:extLst>
          </p:cNvPr>
          <p:cNvCxnSpPr>
            <a:cxnSpLocks/>
          </p:cNvCxnSpPr>
          <p:nvPr userDrawn="1"/>
        </p:nvCxnSpPr>
        <p:spPr>
          <a:xfrm flipV="1">
            <a:off x="230078" y="863499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42BAD79-77B5-4F17-9B1B-118759906CC7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9B137E-A382-4784-8424-D97BEBD109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43A30B-762F-4D0C-8856-A9541783A9AC}"/>
              </a:ext>
            </a:extLst>
          </p:cNvPr>
          <p:cNvCxnSpPr>
            <a:cxnSpLocks/>
          </p:cNvCxnSpPr>
          <p:nvPr userDrawn="1"/>
        </p:nvCxnSpPr>
        <p:spPr>
          <a:xfrm>
            <a:off x="837717" y="5981714"/>
            <a:ext cx="0" cy="70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CB409D8-D56C-486C-ABAB-CCD3DECF1835}"/>
              </a:ext>
            </a:extLst>
          </p:cNvPr>
          <p:cNvCxnSpPr>
            <a:cxnSpLocks/>
          </p:cNvCxnSpPr>
          <p:nvPr userDrawn="1"/>
        </p:nvCxnSpPr>
        <p:spPr>
          <a:xfrm>
            <a:off x="897793" y="6032519"/>
            <a:ext cx="0" cy="70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7" r:id="rId3"/>
    <p:sldLayoutId id="2147483908" r:id="rId4"/>
    <p:sldLayoutId id="2147483909" r:id="rId5"/>
    <p:sldLayoutId id="2147483910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9E3D8E3-87FC-4181-BBB5-7353098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1.4 a)</a:t>
            </a:r>
          </a:p>
        </p:txBody>
      </p:sp>
      <p:sp>
        <p:nvSpPr>
          <p:cNvPr id="48" name="Rechteck 47"/>
          <p:cNvSpPr/>
          <p:nvPr/>
        </p:nvSpPr>
        <p:spPr>
          <a:xfrm>
            <a:off x="6294259" y="1117389"/>
            <a:ext cx="5712800" cy="45452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CollectionTypes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61729" y="1126245"/>
            <a:ext cx="5715554" cy="28260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BasicTypes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39"/>
          <p:cNvCxnSpPr>
            <a:stCxn id="95" idx="3"/>
            <a:endCxn id="102" idx="0"/>
          </p:cNvCxnSpPr>
          <p:nvPr/>
        </p:nvCxnSpPr>
        <p:spPr>
          <a:xfrm rot="5400000">
            <a:off x="2180541" y="1924279"/>
            <a:ext cx="238158" cy="99196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10"/>
          <p:cNvSpPr>
            <a:spLocks noChangeAspect="1" noChangeArrowheads="1"/>
          </p:cNvSpPr>
          <p:nvPr/>
        </p:nvSpPr>
        <p:spPr bwMode="auto">
          <a:xfrm>
            <a:off x="2682550" y="2074864"/>
            <a:ext cx="226105" cy="22631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n-US" sz="1600">
              <a:cs typeface="Arial" panose="020B0604020202020204" pitchFamily="34" charset="0"/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7118644" y="1571002"/>
            <a:ext cx="4076577" cy="5192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«interface»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</a:rPr>
              <a:t>ASTMCGenericType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1967192" y="1543800"/>
            <a:ext cx="1662572" cy="5192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«interface»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</a:rPr>
              <a:t>ASTMCType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98618" y="2539340"/>
            <a:ext cx="4952037" cy="463204"/>
            <a:chOff x="7313607" y="5150705"/>
            <a:chExt cx="3001707" cy="578398"/>
          </a:xfrm>
        </p:grpSpPr>
        <p:sp>
          <p:nvSpPr>
            <p:cNvPr id="102" name="Rechteck 101"/>
            <p:cNvSpPr/>
            <p:nvPr/>
          </p:nvSpPr>
          <p:spPr>
            <a:xfrm>
              <a:off x="7313607" y="5150706"/>
              <a:ext cx="1339627" cy="5783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ASTMCPrimitiveType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8750969" y="5150705"/>
              <a:ext cx="1564345" cy="5570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«interface»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  </a:t>
              </a:r>
              <a:r>
                <a:rPr lang="en-GB" sz="1600" dirty="0" err="1">
                  <a:solidFill>
                    <a:schemeClr val="tx1"/>
                  </a:solidFill>
                </a:rPr>
                <a:t>ASTMCObjectType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4" name="Gerader Verbinder 94"/>
          <p:cNvCxnSpPr>
            <a:cxnSpLocks/>
            <a:stCxn id="103" idx="0"/>
            <a:endCxn id="95" idx="3"/>
          </p:cNvCxnSpPr>
          <p:nvPr/>
        </p:nvCxnSpPr>
        <p:spPr>
          <a:xfrm rot="16200000" flipV="1">
            <a:off x="3458861" y="1637926"/>
            <a:ext cx="238157" cy="15646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/>
          <p:cNvGrpSpPr/>
          <p:nvPr/>
        </p:nvGrpSpPr>
        <p:grpSpPr>
          <a:xfrm>
            <a:off x="3427788" y="4813813"/>
            <a:ext cx="251871" cy="447966"/>
            <a:chOff x="9877064" y="2530187"/>
            <a:chExt cx="251871" cy="447966"/>
          </a:xfrm>
          <a:solidFill>
            <a:schemeClr val="bg1"/>
          </a:solidFill>
        </p:grpSpPr>
        <p:cxnSp>
          <p:nvCxnSpPr>
            <p:cNvPr id="132" name="Gerader Verbinder 131"/>
            <p:cNvCxnSpPr>
              <a:stCxn id="133" idx="3"/>
              <a:endCxn id="135" idx="0"/>
            </p:cNvCxnSpPr>
            <p:nvPr/>
          </p:nvCxnSpPr>
          <p:spPr>
            <a:xfrm flipH="1">
              <a:off x="10002656" y="2782297"/>
              <a:ext cx="344" cy="19585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AutoShape 10"/>
            <p:cNvSpPr>
              <a:spLocks noChangeAspect="1" noChangeArrowheads="1"/>
            </p:cNvSpPr>
            <p:nvPr/>
          </p:nvSpPr>
          <p:spPr bwMode="auto">
            <a:xfrm>
              <a:off x="9877064" y="2530187"/>
              <a:ext cx="251871" cy="252110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 sz="2000">
                <a:cs typeface="Arial" panose="020B0604020202020204" pitchFamily="34" charset="0"/>
              </a:endParaRPr>
            </a:p>
          </p:txBody>
        </p:sp>
      </p:grpSp>
      <p:sp>
        <p:nvSpPr>
          <p:cNvPr id="134" name="Rechteck 133"/>
          <p:cNvSpPr/>
          <p:nvPr/>
        </p:nvSpPr>
        <p:spPr>
          <a:xfrm>
            <a:off x="2378651" y="4333419"/>
            <a:ext cx="2349458" cy="4724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540000" bIns="0" rtlCol="0" anchor="ctr"/>
          <a:lstStyle/>
          <a:p>
            <a:pPr algn="r"/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BasicTypes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378651" y="5261779"/>
            <a:ext cx="2349458" cy="5001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540000" bIns="0" rtlCol="0" anchor="ctr"/>
          <a:lstStyle/>
          <a:p>
            <a:pPr algn="r"/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CollectionTypes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uppieren 135"/>
          <p:cNvGrpSpPr>
            <a:grpSpLocks noChangeAspect="1"/>
          </p:cNvGrpSpPr>
          <p:nvPr/>
        </p:nvGrpSpPr>
        <p:grpSpPr>
          <a:xfrm>
            <a:off x="4286945" y="4414264"/>
            <a:ext cx="360000" cy="198620"/>
            <a:chOff x="8250612" y="5502002"/>
            <a:chExt cx="522000" cy="288000"/>
          </a:xfrm>
        </p:grpSpPr>
        <p:sp>
          <p:nvSpPr>
            <p:cNvPr id="137" name="Abgerundete rechteckige Legende 136"/>
            <p:cNvSpPr/>
            <p:nvPr/>
          </p:nvSpPr>
          <p:spPr>
            <a:xfrm>
              <a:off x="8340612" y="5502002"/>
              <a:ext cx="432000" cy="288000"/>
            </a:xfrm>
            <a:prstGeom prst="wedgeRoundRectCallout">
              <a:avLst>
                <a:gd name="adj1" fmla="val -44630"/>
                <a:gd name="adj2" fmla="val 7759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8250612" y="5548068"/>
              <a:ext cx="180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8250612" y="5665795"/>
              <a:ext cx="180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0" name="Gruppieren 139"/>
            <p:cNvGrpSpPr/>
            <p:nvPr/>
          </p:nvGrpSpPr>
          <p:grpSpPr>
            <a:xfrm>
              <a:off x="8483639" y="5590209"/>
              <a:ext cx="199061" cy="111586"/>
              <a:chOff x="13524325" y="2933530"/>
              <a:chExt cx="120534" cy="128515"/>
            </a:xfrm>
          </p:grpSpPr>
          <p:cxnSp>
            <p:nvCxnSpPr>
              <p:cNvPr id="141" name="Gerader Verbinder 140"/>
              <p:cNvCxnSpPr/>
              <p:nvPr/>
            </p:nvCxnSpPr>
            <p:spPr>
              <a:xfrm>
                <a:off x="13524325" y="2997787"/>
                <a:ext cx="12053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r Verbinder 141"/>
              <p:cNvCxnSpPr/>
              <p:nvPr/>
            </p:nvCxnSpPr>
            <p:spPr>
              <a:xfrm>
                <a:off x="13524325" y="2933530"/>
                <a:ext cx="12053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/>
              <p:cNvCxnSpPr/>
              <p:nvPr/>
            </p:nvCxnSpPr>
            <p:spPr>
              <a:xfrm>
                <a:off x="13524325" y="3062045"/>
                <a:ext cx="12053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>
            <a:grpSpLocks noChangeAspect="1"/>
          </p:cNvGrpSpPr>
          <p:nvPr/>
        </p:nvGrpSpPr>
        <p:grpSpPr>
          <a:xfrm>
            <a:off x="4285709" y="5333992"/>
            <a:ext cx="360000" cy="198620"/>
            <a:chOff x="8250612" y="5502002"/>
            <a:chExt cx="522000" cy="288000"/>
          </a:xfrm>
        </p:grpSpPr>
        <p:sp>
          <p:nvSpPr>
            <p:cNvPr id="145" name="Abgerundete rechteckige Legende 144"/>
            <p:cNvSpPr/>
            <p:nvPr/>
          </p:nvSpPr>
          <p:spPr>
            <a:xfrm>
              <a:off x="8340612" y="5502002"/>
              <a:ext cx="432000" cy="288000"/>
            </a:xfrm>
            <a:prstGeom prst="wedgeRoundRectCallout">
              <a:avLst>
                <a:gd name="adj1" fmla="val -44630"/>
                <a:gd name="adj2" fmla="val 7759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8250612" y="5548068"/>
              <a:ext cx="180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8250612" y="5665795"/>
              <a:ext cx="180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8" name="Gruppieren 147"/>
            <p:cNvGrpSpPr/>
            <p:nvPr/>
          </p:nvGrpSpPr>
          <p:grpSpPr>
            <a:xfrm>
              <a:off x="8483639" y="5590209"/>
              <a:ext cx="199061" cy="111586"/>
              <a:chOff x="13524325" y="2933530"/>
              <a:chExt cx="120534" cy="128515"/>
            </a:xfrm>
          </p:grpSpPr>
          <p:cxnSp>
            <p:nvCxnSpPr>
              <p:cNvPr id="149" name="Gerader Verbinder 148"/>
              <p:cNvCxnSpPr/>
              <p:nvPr/>
            </p:nvCxnSpPr>
            <p:spPr>
              <a:xfrm>
                <a:off x="13524325" y="2997787"/>
                <a:ext cx="12053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/>
              <p:cNvCxnSpPr/>
              <p:nvPr/>
            </p:nvCxnSpPr>
            <p:spPr>
              <a:xfrm>
                <a:off x="13524325" y="2933530"/>
                <a:ext cx="12053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/>
              <p:cNvCxnSpPr/>
              <p:nvPr/>
            </p:nvCxnSpPr>
            <p:spPr>
              <a:xfrm>
                <a:off x="13524325" y="3062045"/>
                <a:ext cx="12053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AutoShape 10">
            <a:extLst>
              <a:ext uri="{FF2B5EF4-FFF2-40B4-BE49-F238E27FC236}">
                <a16:creationId xmlns:a16="http://schemas.microsoft.com/office/drawing/2014/main" id="{76C8828F-3865-8E49-BFEA-1C0E2394F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7220" y="3002555"/>
            <a:ext cx="226105" cy="22631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n-US" sz="1600">
              <a:cs typeface="Arial" panose="020B0604020202020204" pitchFamily="34" charset="0"/>
            </a:endParaRPr>
          </a:p>
        </p:txBody>
      </p:sp>
      <p:cxnSp>
        <p:nvCxnSpPr>
          <p:cNvPr id="76" name="Gerader Verbinder 94">
            <a:extLst>
              <a:ext uri="{FF2B5EF4-FFF2-40B4-BE49-F238E27FC236}">
                <a16:creationId xmlns:a16="http://schemas.microsoft.com/office/drawing/2014/main" id="{165D00BB-E2AE-CE4F-9C91-7D7ACF3445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9892" y="3302725"/>
            <a:ext cx="140760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101">
            <a:extLst>
              <a:ext uri="{FF2B5EF4-FFF2-40B4-BE49-F238E27FC236}">
                <a16:creationId xmlns:a16="http://schemas.microsoft.com/office/drawing/2014/main" id="{0661C102-5CD0-B745-8908-F14902A2428B}"/>
              </a:ext>
            </a:extLst>
          </p:cNvPr>
          <p:cNvSpPr/>
          <p:nvPr/>
        </p:nvSpPr>
        <p:spPr>
          <a:xfrm>
            <a:off x="3304093" y="3369792"/>
            <a:ext cx="2210037" cy="4632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ASTMCQualifiedType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winkelter Verbinder 97">
            <a:extLst>
              <a:ext uri="{FF2B5EF4-FFF2-40B4-BE49-F238E27FC236}">
                <a16:creationId xmlns:a16="http://schemas.microsoft.com/office/drawing/2014/main" id="{E3BFD3DB-632D-4446-B588-528DF537BC63}"/>
              </a:ext>
            </a:extLst>
          </p:cNvPr>
          <p:cNvCxnSpPr>
            <a:cxnSpLocks/>
            <a:endCxn id="103" idx="3"/>
          </p:cNvCxnSpPr>
          <p:nvPr/>
        </p:nvCxnSpPr>
        <p:spPr>
          <a:xfrm rot="10800000" flipV="1">
            <a:off x="5650655" y="1803412"/>
            <a:ext cx="1462700" cy="95899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utoShape 10">
            <a:extLst>
              <a:ext uri="{FF2B5EF4-FFF2-40B4-BE49-F238E27FC236}">
                <a16:creationId xmlns:a16="http://schemas.microsoft.com/office/drawing/2014/main" id="{DB3CF308-1E95-AE4E-BB0B-45526F096DC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5644357" y="2654332"/>
            <a:ext cx="226105" cy="22631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n-US" sz="1600">
              <a:cs typeface="Arial" panose="020B0604020202020204" pitchFamily="34" charset="0"/>
            </a:endParaRPr>
          </a:p>
        </p:txBody>
      </p:sp>
      <p:cxnSp>
        <p:nvCxnSpPr>
          <p:cNvPr id="162" name="Gerader Verbinder 39">
            <a:extLst>
              <a:ext uri="{FF2B5EF4-FFF2-40B4-BE49-F238E27FC236}">
                <a16:creationId xmlns:a16="http://schemas.microsoft.com/office/drawing/2014/main" id="{B8B9B0DA-60DD-D84D-9B19-0811B9178578}"/>
              </a:ext>
            </a:extLst>
          </p:cNvPr>
          <p:cNvCxnSpPr>
            <a:stCxn id="163" idx="3"/>
            <a:endCxn id="165" idx="0"/>
          </p:cNvCxnSpPr>
          <p:nvPr/>
        </p:nvCxnSpPr>
        <p:spPr>
          <a:xfrm rot="5400000">
            <a:off x="8236470" y="1702448"/>
            <a:ext cx="250497" cy="15249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utoShape 10">
            <a:extLst>
              <a:ext uri="{FF2B5EF4-FFF2-40B4-BE49-F238E27FC236}">
                <a16:creationId xmlns:a16="http://schemas.microsoft.com/office/drawing/2014/main" id="{D9DEFFB2-7795-E640-9E54-D21A7988D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11146" y="2113362"/>
            <a:ext cx="226105" cy="22631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n-US" sz="1600">
              <a:cs typeface="Arial" panose="020B0604020202020204" pitchFamily="34" charset="0"/>
            </a:endParaRPr>
          </a:p>
        </p:txBody>
      </p:sp>
      <p:grpSp>
        <p:nvGrpSpPr>
          <p:cNvPr id="164" name="Gruppieren 100">
            <a:extLst>
              <a:ext uri="{FF2B5EF4-FFF2-40B4-BE49-F238E27FC236}">
                <a16:creationId xmlns:a16="http://schemas.microsoft.com/office/drawing/2014/main" id="{7542A8FF-0FEC-4443-8780-5CC0182B6D0A}"/>
              </a:ext>
            </a:extLst>
          </p:cNvPr>
          <p:cNvGrpSpPr/>
          <p:nvPr/>
        </p:nvGrpSpPr>
        <p:grpSpPr>
          <a:xfrm>
            <a:off x="6494217" y="2586369"/>
            <a:ext cx="5475802" cy="467010"/>
            <a:chOff x="7313607" y="5145952"/>
            <a:chExt cx="3319190" cy="583151"/>
          </a:xfrm>
        </p:grpSpPr>
        <p:sp>
          <p:nvSpPr>
            <p:cNvPr id="165" name="Rechteck 101">
              <a:extLst>
                <a:ext uri="{FF2B5EF4-FFF2-40B4-BE49-F238E27FC236}">
                  <a16:creationId xmlns:a16="http://schemas.microsoft.com/office/drawing/2014/main" id="{B7828E6C-E68A-9048-AA29-B58AE446D168}"/>
                </a:ext>
              </a:extLst>
            </p:cNvPr>
            <p:cNvSpPr/>
            <p:nvPr/>
          </p:nvSpPr>
          <p:spPr>
            <a:xfrm>
              <a:off x="7313607" y="5150706"/>
              <a:ext cx="1339627" cy="5783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ASTMCListType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hteck 102">
              <a:extLst>
                <a:ext uri="{FF2B5EF4-FFF2-40B4-BE49-F238E27FC236}">
                  <a16:creationId xmlns:a16="http://schemas.microsoft.com/office/drawing/2014/main" id="{F48F5C27-E6C0-F840-A7A1-BE8AE075E0B2}"/>
                </a:ext>
              </a:extLst>
            </p:cNvPr>
            <p:cNvSpPr/>
            <p:nvPr/>
          </p:nvSpPr>
          <p:spPr>
            <a:xfrm>
              <a:off x="9323437" y="5145952"/>
              <a:ext cx="1309360" cy="5570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ASTMCOptionalType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7" name="Gerader Verbinder 94">
            <a:extLst>
              <a:ext uri="{FF2B5EF4-FFF2-40B4-BE49-F238E27FC236}">
                <a16:creationId xmlns:a16="http://schemas.microsoft.com/office/drawing/2014/main" id="{1742812D-1735-F44B-B8E5-32AF6D9D5BE3}"/>
              </a:ext>
            </a:extLst>
          </p:cNvPr>
          <p:cNvCxnSpPr>
            <a:cxnSpLocks/>
            <a:endCxn id="163" idx="3"/>
          </p:cNvCxnSpPr>
          <p:nvPr/>
        </p:nvCxnSpPr>
        <p:spPr>
          <a:xfrm rot="16200000" flipV="1">
            <a:off x="10043866" y="1420015"/>
            <a:ext cx="246689" cy="208602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01">
            <a:extLst>
              <a:ext uri="{FF2B5EF4-FFF2-40B4-BE49-F238E27FC236}">
                <a16:creationId xmlns:a16="http://schemas.microsoft.com/office/drawing/2014/main" id="{22A215B5-A768-C849-BC5A-93AC06010851}"/>
              </a:ext>
            </a:extLst>
          </p:cNvPr>
          <p:cNvSpPr/>
          <p:nvPr/>
        </p:nvSpPr>
        <p:spPr>
          <a:xfrm>
            <a:off x="6704262" y="3241613"/>
            <a:ext cx="2210037" cy="4632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ASTMCMapType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hteck 101">
            <a:extLst>
              <a:ext uri="{FF2B5EF4-FFF2-40B4-BE49-F238E27FC236}">
                <a16:creationId xmlns:a16="http://schemas.microsoft.com/office/drawing/2014/main" id="{8B758901-9491-284E-8AE2-B6DB57270636}"/>
              </a:ext>
            </a:extLst>
          </p:cNvPr>
          <p:cNvSpPr/>
          <p:nvPr/>
        </p:nvSpPr>
        <p:spPr>
          <a:xfrm>
            <a:off x="9464432" y="3228874"/>
            <a:ext cx="2160104" cy="4632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ASTMCSetType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Gerader Verbinder 39">
            <a:extLst>
              <a:ext uri="{FF2B5EF4-FFF2-40B4-BE49-F238E27FC236}">
                <a16:creationId xmlns:a16="http://schemas.microsoft.com/office/drawing/2014/main" id="{A24B1009-851D-0741-A09B-81CF63530594}"/>
              </a:ext>
            </a:extLst>
          </p:cNvPr>
          <p:cNvCxnSpPr>
            <a:cxnSpLocks/>
            <a:endCxn id="168" idx="3"/>
          </p:cNvCxnSpPr>
          <p:nvPr/>
        </p:nvCxnSpPr>
        <p:spPr>
          <a:xfrm rot="5400000">
            <a:off x="8439347" y="2937371"/>
            <a:ext cx="1010797" cy="60891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39">
            <a:extLst>
              <a:ext uri="{FF2B5EF4-FFF2-40B4-BE49-F238E27FC236}">
                <a16:creationId xmlns:a16="http://schemas.microsoft.com/office/drawing/2014/main" id="{238CDD12-30E3-4240-ACF2-61096063C39E}"/>
              </a:ext>
            </a:extLst>
          </p:cNvPr>
          <p:cNvCxnSpPr>
            <a:cxnSpLocks/>
            <a:endCxn id="169" idx="1"/>
          </p:cNvCxnSpPr>
          <p:nvPr/>
        </p:nvCxnSpPr>
        <p:spPr>
          <a:xfrm rot="16200000" flipH="1">
            <a:off x="8897721" y="2893765"/>
            <a:ext cx="1003238" cy="13018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22">
            <a:extLst>
              <a:ext uri="{FF2B5EF4-FFF2-40B4-BE49-F238E27FC236}">
                <a16:creationId xmlns:a16="http://schemas.microsoft.com/office/drawing/2014/main" id="{1E649433-6DFA-8945-8AD6-A883FC10ADB5}"/>
              </a:ext>
            </a:extLst>
          </p:cNvPr>
          <p:cNvSpPr/>
          <p:nvPr/>
        </p:nvSpPr>
        <p:spPr>
          <a:xfrm>
            <a:off x="6453549" y="3064735"/>
            <a:ext cx="189822" cy="305057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3" name="Raute 122">
            <a:extLst>
              <a:ext uri="{FF2B5EF4-FFF2-40B4-BE49-F238E27FC236}">
                <a16:creationId xmlns:a16="http://schemas.microsoft.com/office/drawing/2014/main" id="{1E67DBF6-533B-F44A-B4CD-AB59CE75ED2D}"/>
              </a:ext>
            </a:extLst>
          </p:cNvPr>
          <p:cNvSpPr/>
          <p:nvPr/>
        </p:nvSpPr>
        <p:spPr>
          <a:xfrm>
            <a:off x="7473828" y="3724848"/>
            <a:ext cx="189822" cy="305057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4" name="Raute 122">
            <a:extLst>
              <a:ext uri="{FF2B5EF4-FFF2-40B4-BE49-F238E27FC236}">
                <a16:creationId xmlns:a16="http://schemas.microsoft.com/office/drawing/2014/main" id="{0995183F-FFDB-F447-8F64-398DB5418393}"/>
              </a:ext>
            </a:extLst>
          </p:cNvPr>
          <p:cNvSpPr/>
          <p:nvPr/>
        </p:nvSpPr>
        <p:spPr>
          <a:xfrm>
            <a:off x="10410598" y="3693267"/>
            <a:ext cx="189822" cy="305057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5" name="Raute 122">
            <a:extLst>
              <a:ext uri="{FF2B5EF4-FFF2-40B4-BE49-F238E27FC236}">
                <a16:creationId xmlns:a16="http://schemas.microsoft.com/office/drawing/2014/main" id="{9D81AADF-B27C-324A-BE88-721A4405207F}"/>
              </a:ext>
            </a:extLst>
          </p:cNvPr>
          <p:cNvSpPr/>
          <p:nvPr/>
        </p:nvSpPr>
        <p:spPr>
          <a:xfrm>
            <a:off x="11720886" y="3053379"/>
            <a:ext cx="189822" cy="305057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Rechteck 101">
            <a:extLst>
              <a:ext uri="{FF2B5EF4-FFF2-40B4-BE49-F238E27FC236}">
                <a16:creationId xmlns:a16="http://schemas.microsoft.com/office/drawing/2014/main" id="{C07EAF20-2FE4-364D-98F6-570E44C45B6D}"/>
              </a:ext>
            </a:extLst>
          </p:cNvPr>
          <p:cNvSpPr/>
          <p:nvPr/>
        </p:nvSpPr>
        <p:spPr>
          <a:xfrm>
            <a:off x="7764974" y="4187433"/>
            <a:ext cx="2210037" cy="4632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«interface»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</a:rPr>
              <a:t>ASTMCTypeArgument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Gerader Verbinder 39">
            <a:extLst>
              <a:ext uri="{FF2B5EF4-FFF2-40B4-BE49-F238E27FC236}">
                <a16:creationId xmlns:a16="http://schemas.microsoft.com/office/drawing/2014/main" id="{A8BCCAAB-EF1E-2042-AA04-039F7AF48CAB}"/>
              </a:ext>
            </a:extLst>
          </p:cNvPr>
          <p:cNvCxnSpPr>
            <a:cxnSpLocks/>
            <a:stCxn id="185" idx="3"/>
            <a:endCxn id="187" idx="0"/>
          </p:cNvCxnSpPr>
          <p:nvPr/>
        </p:nvCxnSpPr>
        <p:spPr>
          <a:xfrm rot="5400000">
            <a:off x="8129845" y="4401139"/>
            <a:ext cx="250503" cy="122435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AutoShape 10">
            <a:extLst>
              <a:ext uri="{FF2B5EF4-FFF2-40B4-BE49-F238E27FC236}">
                <a16:creationId xmlns:a16="http://schemas.microsoft.com/office/drawing/2014/main" id="{ADA8CE50-5D84-D540-B079-666E87E5EE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54219" y="4661745"/>
            <a:ext cx="226105" cy="22631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en-US" sz="1600">
              <a:cs typeface="Arial" panose="020B0604020202020204" pitchFamily="34" charset="0"/>
            </a:endParaRPr>
          </a:p>
        </p:txBody>
      </p:sp>
      <p:grpSp>
        <p:nvGrpSpPr>
          <p:cNvPr id="186" name="Gruppieren 100">
            <a:extLst>
              <a:ext uri="{FF2B5EF4-FFF2-40B4-BE49-F238E27FC236}">
                <a16:creationId xmlns:a16="http://schemas.microsoft.com/office/drawing/2014/main" id="{AA389A5D-FC07-DA4B-9C80-2E7A39DC44D8}"/>
              </a:ext>
            </a:extLst>
          </p:cNvPr>
          <p:cNvGrpSpPr/>
          <p:nvPr/>
        </p:nvGrpSpPr>
        <p:grpSpPr>
          <a:xfrm>
            <a:off x="6316907" y="5134335"/>
            <a:ext cx="5653113" cy="467435"/>
            <a:chOff x="7542458" y="5145424"/>
            <a:chExt cx="3242328" cy="583681"/>
          </a:xfrm>
        </p:grpSpPr>
        <p:sp>
          <p:nvSpPr>
            <p:cNvPr id="187" name="Rechteck 101">
              <a:extLst>
                <a:ext uri="{FF2B5EF4-FFF2-40B4-BE49-F238E27FC236}">
                  <a16:creationId xmlns:a16="http://schemas.microsoft.com/office/drawing/2014/main" id="{9FB89BDE-44B1-0248-B0CD-9C3E6D175338}"/>
                </a:ext>
              </a:extLst>
            </p:cNvPr>
            <p:cNvSpPr/>
            <p:nvPr/>
          </p:nvSpPr>
          <p:spPr>
            <a:xfrm>
              <a:off x="7542458" y="5150708"/>
              <a:ext cx="1521065" cy="5783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ASTMCBasicTypeArgument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Rechteck 102">
              <a:extLst>
                <a:ext uri="{FF2B5EF4-FFF2-40B4-BE49-F238E27FC236}">
                  <a16:creationId xmlns:a16="http://schemas.microsoft.com/office/drawing/2014/main" id="{1E424CF5-95AC-3E4F-8DC9-CE0E197759C1}"/>
                </a:ext>
              </a:extLst>
            </p:cNvPr>
            <p:cNvSpPr/>
            <p:nvPr/>
          </p:nvSpPr>
          <p:spPr>
            <a:xfrm>
              <a:off x="9087732" y="5145424"/>
              <a:ext cx="1697054" cy="5570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ASTMCPrimitiveTypeArgument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9" name="Gerader Verbinder 94">
            <a:extLst>
              <a:ext uri="{FF2B5EF4-FFF2-40B4-BE49-F238E27FC236}">
                <a16:creationId xmlns:a16="http://schemas.microsoft.com/office/drawing/2014/main" id="{4593ABB5-1F61-CD45-BEF5-6A519F1DBB3F}"/>
              </a:ext>
            </a:extLst>
          </p:cNvPr>
          <p:cNvCxnSpPr>
            <a:cxnSpLocks/>
            <a:endCxn id="185" idx="3"/>
          </p:cNvCxnSpPr>
          <p:nvPr/>
        </p:nvCxnSpPr>
        <p:spPr>
          <a:xfrm rot="16200000" flipV="1">
            <a:off x="9786939" y="3968398"/>
            <a:ext cx="246689" cy="208602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39">
            <a:extLst>
              <a:ext uri="{FF2B5EF4-FFF2-40B4-BE49-F238E27FC236}">
                <a16:creationId xmlns:a16="http://schemas.microsoft.com/office/drawing/2014/main" id="{5B7C19EE-1C38-8741-8665-72E155F5F438}"/>
              </a:ext>
            </a:extLst>
          </p:cNvPr>
          <p:cNvCxnSpPr>
            <a:cxnSpLocks/>
          </p:cNvCxnSpPr>
          <p:nvPr/>
        </p:nvCxnSpPr>
        <p:spPr>
          <a:xfrm>
            <a:off x="6541130" y="3372046"/>
            <a:ext cx="1223844" cy="1098815"/>
          </a:xfrm>
          <a:prstGeom prst="bentConnector3">
            <a:avLst>
              <a:gd name="adj1" fmla="val 19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39">
            <a:extLst>
              <a:ext uri="{FF2B5EF4-FFF2-40B4-BE49-F238E27FC236}">
                <a16:creationId xmlns:a16="http://schemas.microsoft.com/office/drawing/2014/main" id="{C73818CB-6639-D14B-98B1-BE94AD55AF12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7477422" y="4131483"/>
            <a:ext cx="378868" cy="196236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39">
            <a:extLst>
              <a:ext uri="{FF2B5EF4-FFF2-40B4-BE49-F238E27FC236}">
                <a16:creationId xmlns:a16="http://schemas.microsoft.com/office/drawing/2014/main" id="{1DA94F9B-BF3B-9549-899D-74D0E0C9F0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75011" y="3991644"/>
            <a:ext cx="534194" cy="450701"/>
          </a:xfrm>
          <a:prstGeom prst="bentConnector3">
            <a:avLst>
              <a:gd name="adj1" fmla="val 65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39">
            <a:extLst>
              <a:ext uri="{FF2B5EF4-FFF2-40B4-BE49-F238E27FC236}">
                <a16:creationId xmlns:a16="http://schemas.microsoft.com/office/drawing/2014/main" id="{DEA30FE4-E1C8-254C-BD48-0ABA939DE03F}"/>
              </a:ext>
            </a:extLst>
          </p:cNvPr>
          <p:cNvCxnSpPr>
            <a:cxnSpLocks/>
            <a:stCxn id="175" idx="2"/>
          </p:cNvCxnSpPr>
          <p:nvPr/>
        </p:nvCxnSpPr>
        <p:spPr>
          <a:xfrm rot="5400000">
            <a:off x="10353448" y="2979999"/>
            <a:ext cx="1083912" cy="1840787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2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0B027-E9F1-EE4F-AD5C-23F3E32D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1.4 b)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F559EC-7577-D844-8362-80CD90EF3606}"/>
              </a:ext>
            </a:extLst>
          </p:cNvPr>
          <p:cNvSpPr txBox="1">
            <a:spLocks noChangeArrowheads="1"/>
          </p:cNvSpPr>
          <p:nvPr/>
        </p:nvSpPr>
        <p:spPr>
          <a:xfrm>
            <a:off x="963246" y="1173433"/>
            <a:ext cx="8229600" cy="5410800"/>
          </a:xfrm>
          <a:prstGeom prst="rect">
            <a:avLst/>
          </a:prstGeom>
        </p:spPr>
        <p:txBody>
          <a:bodyPr>
            <a:normAutofit/>
          </a:bodyPr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mapping of string  </a:t>
            </a:r>
          </a:p>
          <a:p>
            <a:r>
              <a:rPr lang="en-GB" dirty="0"/>
              <a:t>((4 &gt; 17) || (call(25) + 3 != 7)) &amp;&amp; !(a || false) </a:t>
            </a:r>
            <a:endParaRPr lang="en-US" dirty="0"/>
          </a:p>
          <a:p>
            <a:r>
              <a:rPr lang="en-GB" dirty="0"/>
              <a:t>extends </a:t>
            </a:r>
            <a:r>
              <a:rPr lang="en-GB" dirty="0" err="1"/>
              <a:t>CommonExpressions</a:t>
            </a:r>
            <a:r>
              <a:rPr lang="en-GB" dirty="0"/>
              <a:t> and </a:t>
            </a:r>
            <a:r>
              <a:rPr lang="en-GB" dirty="0" err="1"/>
              <a:t>MCCommonLiterals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9AA361-6850-AB48-A1D9-CB0B9E018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347" y="2444702"/>
            <a:ext cx="1285400" cy="368463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grpSp>
        <p:nvGrpSpPr>
          <p:cNvPr id="7" name="Group 31">
            <a:extLst>
              <a:ext uri="{FF2B5EF4-FFF2-40B4-BE49-F238E27FC236}">
                <a16:creationId xmlns:a16="http://schemas.microsoft.com/office/drawing/2014/main" id="{C9DA3F9B-1EC0-B74E-B051-71354586D4FD}"/>
              </a:ext>
            </a:extLst>
          </p:cNvPr>
          <p:cNvGrpSpPr>
            <a:grpSpLocks/>
          </p:cNvGrpSpPr>
          <p:nvPr/>
        </p:nvGrpSpPr>
        <p:grpSpPr bwMode="auto">
          <a:xfrm>
            <a:off x="2711565" y="4209030"/>
            <a:ext cx="1092968" cy="457357"/>
            <a:chOff x="1429" y="2997"/>
            <a:chExt cx="972" cy="355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8D84FBEA-B7B3-DF4A-9337-F4CFD8CC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997"/>
              <a:ext cx="947" cy="3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6C5A2077-D387-524B-847C-36DB91E5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067"/>
              <a:ext cx="972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600" dirty="0" err="1"/>
                <a:t>NatLiteral</a:t>
              </a:r>
              <a:endParaRPr lang="de-DE" sz="1600" dirty="0"/>
            </a:p>
          </p:txBody>
        </p:sp>
      </p:grpSp>
      <p:grpSp>
        <p:nvGrpSpPr>
          <p:cNvPr id="10" name="Group 34">
            <a:extLst>
              <a:ext uri="{FF2B5EF4-FFF2-40B4-BE49-F238E27FC236}">
                <a16:creationId xmlns:a16="http://schemas.microsoft.com/office/drawing/2014/main" id="{73717720-1FA8-9C42-809A-9B4FC90508AA}"/>
              </a:ext>
            </a:extLst>
          </p:cNvPr>
          <p:cNvGrpSpPr>
            <a:grpSpLocks/>
          </p:cNvGrpSpPr>
          <p:nvPr/>
        </p:nvGrpSpPr>
        <p:grpSpPr bwMode="auto">
          <a:xfrm>
            <a:off x="4062499" y="5200155"/>
            <a:ext cx="1073674" cy="484412"/>
            <a:chOff x="1429" y="2976"/>
            <a:chExt cx="1179" cy="376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218FC94-85CB-014C-8AAA-86DB6A1E0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976"/>
              <a:ext cx="1169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4FF367F9-442F-AC4C-9E31-12BD3F4BD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067"/>
              <a:ext cx="1179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600" dirty="0" err="1"/>
                <a:t>NatLiteral</a:t>
              </a:r>
              <a:endParaRPr lang="de-DE" sz="1600" dirty="0"/>
            </a:p>
          </p:txBody>
        </p:sp>
      </p:grpSp>
      <p:grpSp>
        <p:nvGrpSpPr>
          <p:cNvPr id="13" name="Group 37">
            <a:extLst>
              <a:ext uri="{FF2B5EF4-FFF2-40B4-BE49-F238E27FC236}">
                <a16:creationId xmlns:a16="http://schemas.microsoft.com/office/drawing/2014/main" id="{990EE241-CA62-F44D-B9F4-45BD2BDEF5CF}"/>
              </a:ext>
            </a:extLst>
          </p:cNvPr>
          <p:cNvGrpSpPr>
            <a:grpSpLocks/>
          </p:cNvGrpSpPr>
          <p:nvPr/>
        </p:nvGrpSpPr>
        <p:grpSpPr bwMode="auto">
          <a:xfrm>
            <a:off x="272932" y="4209283"/>
            <a:ext cx="1092703" cy="484412"/>
            <a:chOff x="1428" y="2976"/>
            <a:chExt cx="980" cy="376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165A857F-250B-0441-8AEE-5F8037177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976"/>
              <a:ext cx="980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0435E0DE-9E27-6D46-A54F-6E71E34D4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046"/>
              <a:ext cx="979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600" dirty="0" err="1"/>
                <a:t>NatLiteral</a:t>
              </a:r>
              <a:endParaRPr lang="de-DE" sz="1600" dirty="0"/>
            </a:p>
          </p:txBody>
        </p:sp>
      </p:grpSp>
      <p:grpSp>
        <p:nvGrpSpPr>
          <p:cNvPr id="16" name="Group 46">
            <a:extLst>
              <a:ext uri="{FF2B5EF4-FFF2-40B4-BE49-F238E27FC236}">
                <a16:creationId xmlns:a16="http://schemas.microsoft.com/office/drawing/2014/main" id="{B81E748D-2A0B-DE45-8786-CD05D507718F}"/>
              </a:ext>
            </a:extLst>
          </p:cNvPr>
          <p:cNvGrpSpPr>
            <a:grpSpLocks/>
          </p:cNvGrpSpPr>
          <p:nvPr/>
        </p:nvGrpSpPr>
        <p:grpSpPr bwMode="auto">
          <a:xfrm>
            <a:off x="6248702" y="4181976"/>
            <a:ext cx="1073674" cy="484412"/>
            <a:chOff x="1429" y="2976"/>
            <a:chExt cx="1179" cy="376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4C33591C-5D87-674F-992A-F5ABD1BE0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976"/>
              <a:ext cx="1169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249084BE-5D95-4E4D-9977-77009A6A1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067"/>
              <a:ext cx="1179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600" dirty="0" err="1"/>
                <a:t>NatLiteral</a:t>
              </a:r>
              <a:endParaRPr lang="de-DE" sz="1600" dirty="0"/>
            </a:p>
          </p:txBody>
        </p:sp>
      </p:grpSp>
      <p:sp>
        <p:nvSpPr>
          <p:cNvPr id="19" name="Line 52">
            <a:extLst>
              <a:ext uri="{FF2B5EF4-FFF2-40B4-BE49-F238E27FC236}">
                <a16:creationId xmlns:a16="http://schemas.microsoft.com/office/drawing/2014/main" id="{A532E84E-EE0B-D64A-A5A1-0444B4831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4233" y="2778984"/>
            <a:ext cx="1516512" cy="583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sp>
        <p:nvSpPr>
          <p:cNvPr id="20" name="Line 53">
            <a:extLst>
              <a:ext uri="{FF2B5EF4-FFF2-40B4-BE49-F238E27FC236}">
                <a16:creationId xmlns:a16="http://schemas.microsoft.com/office/drawing/2014/main" id="{DD3440AC-4BC5-0F4B-A259-929F61EAF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028" y="2954197"/>
            <a:ext cx="441445" cy="40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2119153A-32A9-7A4C-9704-402ABE8608C0}"/>
              </a:ext>
            </a:extLst>
          </p:cNvPr>
          <p:cNvGrpSpPr>
            <a:grpSpLocks/>
          </p:cNvGrpSpPr>
          <p:nvPr/>
        </p:nvGrpSpPr>
        <p:grpSpPr bwMode="auto">
          <a:xfrm>
            <a:off x="4242005" y="2486533"/>
            <a:ext cx="2067970" cy="484412"/>
            <a:chOff x="2301" y="2296"/>
            <a:chExt cx="1485" cy="376"/>
          </a:xfrm>
        </p:grpSpPr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DA14370-FCF1-4346-94DE-4C9997944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96"/>
              <a:ext cx="1485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D8AE3DDD-1D88-664E-BC4C-875FC2F2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378"/>
              <a:ext cx="135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GB" sz="1600" dirty="0" err="1"/>
                <a:t>BracketExpression</a:t>
              </a:r>
              <a:endParaRPr lang="de-DE" sz="1600" dirty="0"/>
            </a:p>
          </p:txBody>
        </p:sp>
      </p:grpSp>
      <p:sp>
        <p:nvSpPr>
          <p:cNvPr id="24" name="Line 55">
            <a:extLst>
              <a:ext uri="{FF2B5EF4-FFF2-40B4-BE49-F238E27FC236}">
                <a16:creationId xmlns:a16="http://schemas.microsoft.com/office/drawing/2014/main" id="{AE91D5AA-FA3B-0842-9661-F27C85DE0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7063" y="3714311"/>
            <a:ext cx="1154942" cy="494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sp>
        <p:nvSpPr>
          <p:cNvPr id="25" name="Line 56">
            <a:extLst>
              <a:ext uri="{FF2B5EF4-FFF2-40B4-BE49-F238E27FC236}">
                <a16:creationId xmlns:a16="http://schemas.microsoft.com/office/drawing/2014/main" id="{464E32C8-2C7D-FF47-BB95-85EB915AD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622" y="3714312"/>
            <a:ext cx="253448" cy="46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87C0EA19-E6F0-E544-9C82-1929DAF3F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492" y="3362598"/>
            <a:ext cx="2061649" cy="3517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sz="1600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2EA92633-D957-9749-8EE9-B1A0BC52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492" y="3381923"/>
            <a:ext cx="2075575" cy="311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GB" sz="1600" dirty="0" err="1"/>
              <a:t>BracketExpression</a:t>
            </a:r>
            <a:endParaRPr lang="de-DE" sz="1600" dirty="0"/>
          </a:p>
        </p:txBody>
      </p:sp>
      <p:sp>
        <p:nvSpPr>
          <p:cNvPr id="28" name="Line 57">
            <a:extLst>
              <a:ext uri="{FF2B5EF4-FFF2-40B4-BE49-F238E27FC236}">
                <a16:creationId xmlns:a16="http://schemas.microsoft.com/office/drawing/2014/main" id="{6E485BBF-EECE-F343-9AB1-C3ED3C836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8914" y="3714312"/>
            <a:ext cx="441446" cy="46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sp>
        <p:nvSpPr>
          <p:cNvPr id="29" name="Line 59">
            <a:extLst>
              <a:ext uri="{FF2B5EF4-FFF2-40B4-BE49-F238E27FC236}">
                <a16:creationId xmlns:a16="http://schemas.microsoft.com/office/drawing/2014/main" id="{A9D81C7F-724C-7147-959D-05333E2F4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702" y="3714312"/>
            <a:ext cx="505504" cy="46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B8DA30FE-A910-3649-9BEA-FCB85D93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972" y="3345850"/>
            <a:ext cx="1905041" cy="368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sz="1600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7CFBD22D-217E-5946-8AF7-BF2CD471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972" y="3381923"/>
            <a:ext cx="1948464" cy="311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GB" sz="1600" dirty="0" err="1"/>
              <a:t>BracketExpression</a:t>
            </a:r>
            <a:endParaRPr lang="de-DE" sz="1600" dirty="0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BF740F44-AE72-FE48-9159-CBF5AC04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851" y="3362598"/>
            <a:ext cx="1126591" cy="351715"/>
          </a:xfrm>
          <a:prstGeom prst="rect">
            <a:avLst/>
          </a:prstGeom>
          <a:solidFill>
            <a:schemeClr val="bg1"/>
          </a:solidFill>
          <a:ln w="12700">
            <a:solidFill>
              <a:srgbClr val="00549F"/>
            </a:solidFill>
            <a:prstDash val="lgDashDotDot"/>
            <a:miter lim="800000"/>
            <a:headEnd/>
            <a:tailEnd/>
          </a:ln>
        </p:spPr>
        <p:txBody>
          <a:bodyPr wrap="none"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grpSp>
        <p:nvGrpSpPr>
          <p:cNvPr id="33" name="Group 89">
            <a:extLst>
              <a:ext uri="{FF2B5EF4-FFF2-40B4-BE49-F238E27FC236}">
                <a16:creationId xmlns:a16="http://schemas.microsoft.com/office/drawing/2014/main" id="{12AE3E10-DACD-8642-AAAB-D6892EFD04C6}"/>
              </a:ext>
            </a:extLst>
          </p:cNvPr>
          <p:cNvGrpSpPr>
            <a:grpSpLocks/>
          </p:cNvGrpSpPr>
          <p:nvPr/>
        </p:nvGrpSpPr>
        <p:grpSpPr bwMode="auto">
          <a:xfrm>
            <a:off x="274047" y="4637014"/>
            <a:ext cx="1091778" cy="341408"/>
            <a:chOff x="158" y="3944"/>
            <a:chExt cx="784" cy="265"/>
          </a:xfrm>
        </p:grpSpPr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957BE591-BF09-C445-85EE-21456EF6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784" cy="2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id="{5CCFB632-1F82-B447-A7DA-1AFBEC168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67"/>
              <a:ext cx="714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de-DE" sz="1600" dirty="0"/>
                <a:t>4</a:t>
              </a:r>
            </a:p>
          </p:txBody>
        </p:sp>
      </p:grpSp>
      <p:grpSp>
        <p:nvGrpSpPr>
          <p:cNvPr id="36" name="Group 90">
            <a:extLst>
              <a:ext uri="{FF2B5EF4-FFF2-40B4-BE49-F238E27FC236}">
                <a16:creationId xmlns:a16="http://schemas.microsoft.com/office/drawing/2014/main" id="{4419C2ED-928E-744B-9702-C37A3C65CC73}"/>
              </a:ext>
            </a:extLst>
          </p:cNvPr>
          <p:cNvGrpSpPr>
            <a:grpSpLocks/>
          </p:cNvGrpSpPr>
          <p:nvPr/>
        </p:nvGrpSpPr>
        <p:grpSpPr bwMode="auto">
          <a:xfrm>
            <a:off x="2711566" y="4590377"/>
            <a:ext cx="1063926" cy="331101"/>
            <a:chOff x="158" y="3944"/>
            <a:chExt cx="764" cy="257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C976F2F3-AA75-6642-8B01-3A135BA5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76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233DFB28-C093-F447-857A-18532086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" y="3951"/>
              <a:ext cx="699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de-DE" sz="1600" dirty="0"/>
                <a:t>17</a:t>
              </a:r>
            </a:p>
          </p:txBody>
        </p:sp>
      </p:grpSp>
      <p:grpSp>
        <p:nvGrpSpPr>
          <p:cNvPr id="39" name="Group 93">
            <a:extLst>
              <a:ext uri="{FF2B5EF4-FFF2-40B4-BE49-F238E27FC236}">
                <a16:creationId xmlns:a16="http://schemas.microsoft.com/office/drawing/2014/main" id="{403DA6FE-D71E-C649-8971-83B98450D248}"/>
              </a:ext>
            </a:extLst>
          </p:cNvPr>
          <p:cNvGrpSpPr>
            <a:grpSpLocks/>
          </p:cNvGrpSpPr>
          <p:nvPr/>
        </p:nvGrpSpPr>
        <p:grpSpPr bwMode="auto">
          <a:xfrm>
            <a:off x="4062499" y="5608556"/>
            <a:ext cx="1073674" cy="331101"/>
            <a:chOff x="158" y="3944"/>
            <a:chExt cx="952" cy="257"/>
          </a:xfrm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816264B7-5005-1046-A509-A61EED9E0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94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0F156188-780A-0245-85C9-EFC2015E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952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de-DE" sz="1600" dirty="0"/>
                <a:t>25</a:t>
              </a:r>
            </a:p>
          </p:txBody>
        </p:sp>
      </p:grpSp>
      <p:grpSp>
        <p:nvGrpSpPr>
          <p:cNvPr id="42" name="Group 99">
            <a:extLst>
              <a:ext uri="{FF2B5EF4-FFF2-40B4-BE49-F238E27FC236}">
                <a16:creationId xmlns:a16="http://schemas.microsoft.com/office/drawing/2014/main" id="{FF917264-76F2-D141-B901-B2A4EDAA8776}"/>
              </a:ext>
            </a:extLst>
          </p:cNvPr>
          <p:cNvGrpSpPr>
            <a:grpSpLocks/>
          </p:cNvGrpSpPr>
          <p:nvPr/>
        </p:nvGrpSpPr>
        <p:grpSpPr bwMode="auto">
          <a:xfrm>
            <a:off x="6248702" y="4590377"/>
            <a:ext cx="1073674" cy="331101"/>
            <a:chOff x="158" y="3944"/>
            <a:chExt cx="952" cy="257"/>
          </a:xfrm>
        </p:grpSpPr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A71C1EA4-48B9-454A-BC46-3C4732417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94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EA30B5A0-64B1-A04F-B46E-3CA47E84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952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de-DE" sz="1600" dirty="0"/>
                <a:t>3</a:t>
              </a:r>
            </a:p>
          </p:txBody>
        </p:sp>
      </p:grpSp>
      <p:sp>
        <p:nvSpPr>
          <p:cNvPr id="45" name="Rectangle 7">
            <a:extLst>
              <a:ext uri="{FF2B5EF4-FFF2-40B4-BE49-F238E27FC236}">
                <a16:creationId xmlns:a16="http://schemas.microsoft.com/office/drawing/2014/main" id="{9A393FE6-EF72-D74C-9FC1-275A0DBAF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176" y="2444702"/>
            <a:ext cx="1234571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GB" sz="1200" dirty="0" err="1">
                <a:solidFill>
                  <a:srgbClr val="00549F"/>
                </a:solidFill>
              </a:rPr>
              <a:t>BooleanAndOpExpression</a:t>
            </a:r>
            <a:endParaRPr lang="de-DE" sz="1200" dirty="0">
              <a:solidFill>
                <a:srgbClr val="00549F"/>
              </a:solidFill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1705FFF8-48D3-5A4E-A6CF-E122CCBFC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418" y="4181976"/>
            <a:ext cx="814649" cy="408401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4D647791-D558-EC45-8899-B0375D89D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418" y="4299214"/>
            <a:ext cx="821618" cy="311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de-DE" sz="1600" dirty="0">
                <a:solidFill>
                  <a:schemeClr val="tx2"/>
                </a:solidFill>
              </a:rPr>
              <a:t>PLUS</a:t>
            </a: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EF6E7DE3-75FC-9041-8B75-FFD5C2490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851" y="3362598"/>
            <a:ext cx="1136340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GB" sz="1200" dirty="0" err="1">
                <a:solidFill>
                  <a:srgbClr val="00549F"/>
                </a:solidFill>
              </a:rPr>
              <a:t>BooleanOrOpExpression</a:t>
            </a:r>
            <a:endParaRPr lang="de-DE" sz="1200" dirty="0">
              <a:solidFill>
                <a:srgbClr val="00549F"/>
              </a:solidFill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F588CFC5-B427-674E-B63A-F896B42E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418" y="4590377"/>
            <a:ext cx="813332" cy="331101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9EBAE3ED-3905-6741-8FC4-6F6CB663A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418" y="4590377"/>
            <a:ext cx="820225" cy="311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de-DE" sz="160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F1F7C88C-5120-B445-A99B-51B9F0E8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851" y="3714312"/>
            <a:ext cx="1126791" cy="331101"/>
          </a:xfrm>
          <a:prstGeom prst="rect">
            <a:avLst/>
          </a:prstGeom>
          <a:noFill/>
          <a:ln w="9525">
            <a:solidFill>
              <a:srgbClr val="00549F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463B5BA1-304D-E045-AE7F-29D3C0231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851" y="3714312"/>
            <a:ext cx="1136340" cy="311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de-DE" sz="1600" dirty="0">
                <a:solidFill>
                  <a:schemeClr val="tx2"/>
                </a:solidFill>
              </a:rPr>
              <a:t>||</a:t>
            </a: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7402F685-F99A-4E4F-950D-834AC051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347" y="2813164"/>
            <a:ext cx="1285503" cy="331101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063ED083-DEAD-E14B-AB07-FBB4E89F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347" y="2813164"/>
            <a:ext cx="1296396" cy="311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&amp;&amp;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D0A238B0-1956-9540-832F-97B202C6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14" y="4228531"/>
            <a:ext cx="1092703" cy="408401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020198F8-3898-8C41-AAA0-04ABB0D9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977" y="4636932"/>
            <a:ext cx="1111123" cy="34149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08EE73E-A775-0B42-A163-9D603753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717" y="4686175"/>
            <a:ext cx="722745" cy="311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de-DE" sz="1600" dirty="0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2D0D2EC6-3212-6648-88F2-826057238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692" y="4213098"/>
            <a:ext cx="1111122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GB" sz="1200" dirty="0" err="1">
                <a:solidFill>
                  <a:srgbClr val="00549F"/>
                </a:solidFill>
              </a:rPr>
              <a:t>GreaterThanExpression</a:t>
            </a:r>
            <a:endParaRPr lang="de-DE" sz="1200" dirty="0">
              <a:solidFill>
                <a:srgbClr val="00549F"/>
              </a:solidFill>
            </a:endParaRP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4D7EE2EB-39EA-CD45-8E21-E3154DDC6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846" y="4232416"/>
            <a:ext cx="1298725" cy="689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sz="1600"/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2E6794A6-188D-F744-997D-C7FA2480B2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4635" y="4332283"/>
            <a:ext cx="1246936" cy="532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GB" sz="1600" dirty="0" err="1"/>
              <a:t>CallExpression</a:t>
            </a:r>
            <a:endParaRPr lang="de-DE" sz="1600" dirty="0"/>
          </a:p>
        </p:txBody>
      </p:sp>
      <p:sp>
        <p:nvSpPr>
          <p:cNvPr id="65" name="Line 57">
            <a:extLst>
              <a:ext uri="{FF2B5EF4-FFF2-40B4-BE49-F238E27FC236}">
                <a16:creationId xmlns:a16="http://schemas.microsoft.com/office/drawing/2014/main" id="{E3B31134-EA0E-9E41-BB3B-26FC43489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6150" y="4888787"/>
            <a:ext cx="11164" cy="311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grpSp>
        <p:nvGrpSpPr>
          <p:cNvPr id="66" name="Group 46">
            <a:extLst>
              <a:ext uri="{FF2B5EF4-FFF2-40B4-BE49-F238E27FC236}">
                <a16:creationId xmlns:a16="http://schemas.microsoft.com/office/drawing/2014/main" id="{AB7F4EFB-B76F-7A4E-9D3E-ED79E0B70218}"/>
              </a:ext>
            </a:extLst>
          </p:cNvPr>
          <p:cNvGrpSpPr>
            <a:grpSpLocks/>
          </p:cNvGrpSpPr>
          <p:nvPr/>
        </p:nvGrpSpPr>
        <p:grpSpPr bwMode="auto">
          <a:xfrm>
            <a:off x="8319796" y="4181975"/>
            <a:ext cx="1073674" cy="484412"/>
            <a:chOff x="1429" y="2976"/>
            <a:chExt cx="1179" cy="376"/>
          </a:xfrm>
        </p:grpSpPr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5A9F0760-FD8E-CE43-9A6B-18BCDC326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976"/>
              <a:ext cx="1169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58C90655-DCC6-C742-88F0-FFA8A1E98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067"/>
              <a:ext cx="1179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600" dirty="0" err="1"/>
                <a:t>NatLiteral</a:t>
              </a:r>
              <a:endParaRPr lang="de-DE" sz="1600" dirty="0"/>
            </a:p>
          </p:txBody>
        </p:sp>
      </p:grpSp>
      <p:grpSp>
        <p:nvGrpSpPr>
          <p:cNvPr id="69" name="Group 99">
            <a:extLst>
              <a:ext uri="{FF2B5EF4-FFF2-40B4-BE49-F238E27FC236}">
                <a16:creationId xmlns:a16="http://schemas.microsoft.com/office/drawing/2014/main" id="{48A533C5-B875-4D46-A9DB-9310C73D5D4D}"/>
              </a:ext>
            </a:extLst>
          </p:cNvPr>
          <p:cNvGrpSpPr>
            <a:grpSpLocks/>
          </p:cNvGrpSpPr>
          <p:nvPr/>
        </p:nvGrpSpPr>
        <p:grpSpPr bwMode="auto">
          <a:xfrm>
            <a:off x="8319796" y="4590376"/>
            <a:ext cx="1073674" cy="331101"/>
            <a:chOff x="158" y="3944"/>
            <a:chExt cx="952" cy="257"/>
          </a:xfrm>
        </p:grpSpPr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6116C41D-B092-8E40-ADD8-8F1670DD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94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84BF23B6-3FB8-6B49-B400-72A76E299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952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ru-RU" sz="1600" dirty="0"/>
                <a:t>7</a:t>
              </a:r>
              <a:endParaRPr lang="de-DE" sz="1600" dirty="0"/>
            </a:p>
          </p:txBody>
        </p:sp>
      </p:grpSp>
      <p:sp>
        <p:nvSpPr>
          <p:cNvPr id="72" name="Rectangle 6">
            <a:extLst>
              <a:ext uri="{FF2B5EF4-FFF2-40B4-BE49-F238E27FC236}">
                <a16:creationId xmlns:a16="http://schemas.microsoft.com/office/drawing/2014/main" id="{E3AEBA44-C788-0546-9002-1CF4DA74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54" y="4181975"/>
            <a:ext cx="878708" cy="408401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C0960771-38B4-8345-ADA8-A0E921EC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376" y="4181975"/>
            <a:ext cx="942346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GB" sz="1200" dirty="0" err="1">
                <a:solidFill>
                  <a:srgbClr val="00549F"/>
                </a:solidFill>
              </a:rPr>
              <a:t>NotEqualsExpression</a:t>
            </a:r>
            <a:endParaRPr lang="de-DE" sz="1200" dirty="0">
              <a:solidFill>
                <a:srgbClr val="00549F"/>
              </a:solidFill>
            </a:endParaRPr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436A5CF7-3CBD-3D4A-B3AA-0D42C095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992" y="4590376"/>
            <a:ext cx="876852" cy="331101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24586F0A-77D1-634D-81ED-78C31D6D9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54" y="4590376"/>
            <a:ext cx="884283" cy="311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ru-RU" sz="1600" dirty="0">
                <a:solidFill>
                  <a:schemeClr val="tx2"/>
                </a:solidFill>
              </a:rPr>
              <a:t>!=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76" name="Line 59">
            <a:extLst>
              <a:ext uri="{FF2B5EF4-FFF2-40B4-BE49-F238E27FC236}">
                <a16:creationId xmlns:a16="http://schemas.microsoft.com/office/drawing/2014/main" id="{8A239647-4261-BD40-8293-000F0D3A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3176" y="3712616"/>
            <a:ext cx="2306910" cy="4693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50540B-F709-7F4A-B214-132866F8E021}"/>
              </a:ext>
            </a:extLst>
          </p:cNvPr>
          <p:cNvGrpSpPr/>
          <p:nvPr/>
        </p:nvGrpSpPr>
        <p:grpSpPr>
          <a:xfrm>
            <a:off x="9893663" y="2573887"/>
            <a:ext cx="1948464" cy="368463"/>
            <a:chOff x="10038483" y="3392927"/>
            <a:chExt cx="1948464" cy="368463"/>
          </a:xfrm>
        </p:grpSpPr>
        <p:sp>
          <p:nvSpPr>
            <p:cNvPr id="80" name="Rectangle 6">
              <a:extLst>
                <a:ext uri="{FF2B5EF4-FFF2-40B4-BE49-F238E27FC236}">
                  <a16:creationId xmlns:a16="http://schemas.microsoft.com/office/drawing/2014/main" id="{80C1E9F3-3086-C548-9420-E9575D0CA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8483" y="3392927"/>
              <a:ext cx="1905041" cy="3684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27E9C713-A66B-A240-B64D-3D6B2D3B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8483" y="3429000"/>
              <a:ext cx="1948464" cy="311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600" dirty="0" err="1"/>
                <a:t>BracketExpression</a:t>
              </a:r>
              <a:endParaRPr lang="de-DE" sz="1600" dirty="0"/>
            </a:p>
          </p:txBody>
        </p:sp>
      </p:grpSp>
      <p:grpSp>
        <p:nvGrpSpPr>
          <p:cNvPr id="82" name="Group 31">
            <a:extLst>
              <a:ext uri="{FF2B5EF4-FFF2-40B4-BE49-F238E27FC236}">
                <a16:creationId xmlns:a16="http://schemas.microsoft.com/office/drawing/2014/main" id="{CB7C2780-28C3-E540-8797-FDC148A5CB15}"/>
              </a:ext>
            </a:extLst>
          </p:cNvPr>
          <p:cNvGrpSpPr>
            <a:grpSpLocks/>
          </p:cNvGrpSpPr>
          <p:nvPr/>
        </p:nvGrpSpPr>
        <p:grpSpPr bwMode="auto">
          <a:xfrm>
            <a:off x="10954639" y="5049318"/>
            <a:ext cx="1153688" cy="457358"/>
            <a:chOff x="1375" y="2997"/>
            <a:chExt cx="1026" cy="355"/>
          </a:xfrm>
        </p:grpSpPr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207F1FE7-4269-6043-8EB8-6A237091B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997"/>
              <a:ext cx="947" cy="3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FEBAEB0C-A019-C849-B32D-6DBE598C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3067"/>
              <a:ext cx="1026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200" dirty="0" err="1"/>
                <a:t>BooleanLiteral</a:t>
              </a:r>
              <a:endParaRPr lang="de-DE" sz="1200" dirty="0"/>
            </a:p>
          </p:txBody>
        </p:sp>
      </p:grpSp>
      <p:grpSp>
        <p:nvGrpSpPr>
          <p:cNvPr id="85" name="Group 37">
            <a:extLst>
              <a:ext uri="{FF2B5EF4-FFF2-40B4-BE49-F238E27FC236}">
                <a16:creationId xmlns:a16="http://schemas.microsoft.com/office/drawing/2014/main" id="{C1F81A00-9470-BC4E-B03E-D9EFD94C0EE1}"/>
              </a:ext>
            </a:extLst>
          </p:cNvPr>
          <p:cNvGrpSpPr>
            <a:grpSpLocks/>
          </p:cNvGrpSpPr>
          <p:nvPr/>
        </p:nvGrpSpPr>
        <p:grpSpPr bwMode="auto">
          <a:xfrm>
            <a:off x="8576727" y="5049563"/>
            <a:ext cx="1092703" cy="484412"/>
            <a:chOff x="1428" y="2976"/>
            <a:chExt cx="980" cy="376"/>
          </a:xfrm>
        </p:grpSpPr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837A3343-0E27-CD47-A3D6-25D3FB7B7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976"/>
              <a:ext cx="980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A9D0ACDA-08C4-154C-9F4F-DDB276096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046"/>
              <a:ext cx="979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200" dirty="0" err="1"/>
                <a:t>CharLiteral</a:t>
              </a:r>
              <a:endParaRPr lang="de-DE" sz="1200" dirty="0"/>
            </a:p>
          </p:txBody>
        </p:sp>
      </p:grpSp>
      <p:sp>
        <p:nvSpPr>
          <p:cNvPr id="88" name="Line 55">
            <a:extLst>
              <a:ext uri="{FF2B5EF4-FFF2-40B4-BE49-F238E27FC236}">
                <a16:creationId xmlns:a16="http://schemas.microsoft.com/office/drawing/2014/main" id="{A5F0EBA4-B495-DE4A-A7DF-E242E4E301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99739" y="2957401"/>
            <a:ext cx="1176515" cy="209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sp>
        <p:nvSpPr>
          <p:cNvPr id="89" name="Line 56">
            <a:extLst>
              <a:ext uri="{FF2B5EF4-FFF2-40B4-BE49-F238E27FC236}">
                <a16:creationId xmlns:a16="http://schemas.microsoft.com/office/drawing/2014/main" id="{1A247321-DD57-FA4E-B2EB-5EAC0CC0F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32072" y="2951368"/>
            <a:ext cx="488793" cy="20708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6D4ECF-1BAF-114B-B77B-BBAFC4EEBB29}"/>
              </a:ext>
            </a:extLst>
          </p:cNvPr>
          <p:cNvGrpSpPr>
            <a:grpSpLocks/>
          </p:cNvGrpSpPr>
          <p:nvPr/>
        </p:nvGrpSpPr>
        <p:grpSpPr bwMode="auto">
          <a:xfrm>
            <a:off x="8577842" y="5477294"/>
            <a:ext cx="1091778" cy="341408"/>
            <a:chOff x="158" y="3944"/>
            <a:chExt cx="784" cy="265"/>
          </a:xfrm>
        </p:grpSpPr>
        <p:sp>
          <p:nvSpPr>
            <p:cNvPr id="91" name="Rectangle 6">
              <a:extLst>
                <a:ext uri="{FF2B5EF4-FFF2-40B4-BE49-F238E27FC236}">
                  <a16:creationId xmlns:a16="http://schemas.microsoft.com/office/drawing/2014/main" id="{A1864123-9EC0-4E44-B02F-14038D786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784" cy="2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92" name="Rectangle 7">
              <a:extLst>
                <a:ext uri="{FF2B5EF4-FFF2-40B4-BE49-F238E27FC236}">
                  <a16:creationId xmlns:a16="http://schemas.microsoft.com/office/drawing/2014/main" id="{FDF50C62-22CF-8141-9680-260035F2A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67"/>
              <a:ext cx="714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de-DE" sz="1600" dirty="0"/>
                <a:t>a</a:t>
              </a:r>
            </a:p>
          </p:txBody>
        </p:sp>
      </p:grpSp>
      <p:grpSp>
        <p:nvGrpSpPr>
          <p:cNvPr id="93" name="Group 90">
            <a:extLst>
              <a:ext uri="{FF2B5EF4-FFF2-40B4-BE49-F238E27FC236}">
                <a16:creationId xmlns:a16="http://schemas.microsoft.com/office/drawing/2014/main" id="{D2A7E870-5682-AA41-8B9F-173CF879948E}"/>
              </a:ext>
            </a:extLst>
          </p:cNvPr>
          <p:cNvGrpSpPr>
            <a:grpSpLocks/>
          </p:cNvGrpSpPr>
          <p:nvPr/>
        </p:nvGrpSpPr>
        <p:grpSpPr bwMode="auto">
          <a:xfrm>
            <a:off x="11015361" y="5430657"/>
            <a:ext cx="1063926" cy="331101"/>
            <a:chOff x="158" y="3944"/>
            <a:chExt cx="764" cy="257"/>
          </a:xfrm>
        </p:grpSpPr>
        <p:sp>
          <p:nvSpPr>
            <p:cNvPr id="94" name="Rectangle 6">
              <a:extLst>
                <a:ext uri="{FF2B5EF4-FFF2-40B4-BE49-F238E27FC236}">
                  <a16:creationId xmlns:a16="http://schemas.microsoft.com/office/drawing/2014/main" id="{16B91E82-D260-4848-AC6E-90398859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944"/>
              <a:ext cx="76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95" name="Rectangle 7">
              <a:extLst>
                <a:ext uri="{FF2B5EF4-FFF2-40B4-BE49-F238E27FC236}">
                  <a16:creationId xmlns:a16="http://schemas.microsoft.com/office/drawing/2014/main" id="{64EB1018-ADD0-0D45-B4E4-A82754231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" y="3951"/>
              <a:ext cx="699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de-DE" sz="1600" dirty="0" err="1"/>
                <a:t>false</a:t>
              </a:r>
              <a:endParaRPr lang="de-DE" sz="1600" dirty="0"/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075FCB43-43E4-5443-8F16-1F2B7952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509" y="5068811"/>
            <a:ext cx="1092703" cy="408401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97" name="Rectangle 6">
            <a:extLst>
              <a:ext uri="{FF2B5EF4-FFF2-40B4-BE49-F238E27FC236}">
                <a16:creationId xmlns:a16="http://schemas.microsoft.com/office/drawing/2014/main" id="{7175ED84-93A8-1D4A-96B6-3AF83F43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772" y="5477212"/>
            <a:ext cx="1111123" cy="34149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de-DE" sz="1600">
              <a:solidFill>
                <a:schemeClr val="tx2"/>
              </a:solidFill>
            </a:endParaRP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id="{6211F3A9-BA8E-8F4A-BE0B-05792E27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512" y="5526455"/>
            <a:ext cx="722745" cy="311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de-DE" sz="1600" dirty="0">
                <a:solidFill>
                  <a:schemeClr val="tx2"/>
                </a:solidFill>
              </a:rPr>
              <a:t>||</a:t>
            </a:r>
          </a:p>
        </p:txBody>
      </p:sp>
      <p:sp>
        <p:nvSpPr>
          <p:cNvPr id="99" name="Rectangle 7">
            <a:extLst>
              <a:ext uri="{FF2B5EF4-FFF2-40B4-BE49-F238E27FC236}">
                <a16:creationId xmlns:a16="http://schemas.microsoft.com/office/drawing/2014/main" id="{AFA03098-BF4B-8B4A-B5E0-ED6E7955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487" y="5053378"/>
            <a:ext cx="1111122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GB" sz="1200" dirty="0" err="1">
                <a:solidFill>
                  <a:srgbClr val="00549F"/>
                </a:solidFill>
              </a:rPr>
              <a:t>BooleanOrOpExpression</a:t>
            </a:r>
            <a:endParaRPr lang="de-DE" sz="1200" dirty="0">
              <a:solidFill>
                <a:srgbClr val="00549F"/>
              </a:solidFill>
            </a:endParaRPr>
          </a:p>
        </p:txBody>
      </p:sp>
      <p:grpSp>
        <p:nvGrpSpPr>
          <p:cNvPr id="101" name="Group 17">
            <a:extLst>
              <a:ext uri="{FF2B5EF4-FFF2-40B4-BE49-F238E27FC236}">
                <a16:creationId xmlns:a16="http://schemas.microsoft.com/office/drawing/2014/main" id="{A471CE40-4979-374E-A5E5-D76B19C79EC7}"/>
              </a:ext>
            </a:extLst>
          </p:cNvPr>
          <p:cNvGrpSpPr>
            <a:grpSpLocks/>
          </p:cNvGrpSpPr>
          <p:nvPr/>
        </p:nvGrpSpPr>
        <p:grpSpPr bwMode="auto">
          <a:xfrm>
            <a:off x="7680217" y="1503968"/>
            <a:ext cx="2670954" cy="484412"/>
            <a:chOff x="2265" y="2296"/>
            <a:chExt cx="1918" cy="376"/>
          </a:xfrm>
        </p:grpSpPr>
        <p:sp>
          <p:nvSpPr>
            <p:cNvPr id="102" name="Rectangle 6">
              <a:extLst>
                <a:ext uri="{FF2B5EF4-FFF2-40B4-BE49-F238E27FC236}">
                  <a16:creationId xmlns:a16="http://schemas.microsoft.com/office/drawing/2014/main" id="{F011EDD8-FB39-4941-8E76-DB75EEDD8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96"/>
              <a:ext cx="1882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1600"/>
            </a:p>
          </p:txBody>
        </p:sp>
        <p:sp>
          <p:nvSpPr>
            <p:cNvPr id="103" name="Rectangle 7">
              <a:extLst>
                <a:ext uri="{FF2B5EF4-FFF2-40B4-BE49-F238E27FC236}">
                  <a16:creationId xmlns:a16="http://schemas.microsoft.com/office/drawing/2014/main" id="{C17EF32D-CD1B-DF48-908E-B35AC7FD6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2378"/>
              <a:ext cx="191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600" dirty="0" err="1"/>
                <a:t>BooleanAndOpExpression</a:t>
              </a:r>
              <a:endParaRPr lang="de-DE" sz="1600" dirty="0"/>
            </a:p>
          </p:txBody>
        </p:sp>
      </p:grpSp>
      <p:sp>
        <p:nvSpPr>
          <p:cNvPr id="104" name="Line 52">
            <a:extLst>
              <a:ext uri="{FF2B5EF4-FFF2-40B4-BE49-F238E27FC236}">
                <a16:creationId xmlns:a16="http://schemas.microsoft.com/office/drawing/2014/main" id="{C3716EAC-50FB-014E-B133-6E6A617310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0529" y="1919064"/>
            <a:ext cx="1516512" cy="583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sp>
        <p:nvSpPr>
          <p:cNvPr id="105" name="Line 53">
            <a:extLst>
              <a:ext uri="{FF2B5EF4-FFF2-40B4-BE49-F238E27FC236}">
                <a16:creationId xmlns:a16="http://schemas.microsoft.com/office/drawing/2014/main" id="{12E083FF-64D7-884C-B8FD-794807ECB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2938" y="1997318"/>
            <a:ext cx="727680" cy="572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 sz="16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811BB3-6720-C740-9799-B39122901591}"/>
              </a:ext>
            </a:extLst>
          </p:cNvPr>
          <p:cNvGrpSpPr/>
          <p:nvPr/>
        </p:nvGrpSpPr>
        <p:grpSpPr>
          <a:xfrm>
            <a:off x="8514787" y="2432154"/>
            <a:ext cx="1296396" cy="699563"/>
            <a:chOff x="8132367" y="2876625"/>
            <a:chExt cx="1296396" cy="699563"/>
          </a:xfrm>
        </p:grpSpPr>
        <p:sp>
          <p:nvSpPr>
            <p:cNvPr id="113" name="Rectangle 6">
              <a:extLst>
                <a:ext uri="{FF2B5EF4-FFF2-40B4-BE49-F238E27FC236}">
                  <a16:creationId xmlns:a16="http://schemas.microsoft.com/office/drawing/2014/main" id="{AF2DB5EE-BA87-4248-A0D6-DDD8921F6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367" y="2876625"/>
              <a:ext cx="1285400" cy="3684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de-DE" sz="1600">
                <a:solidFill>
                  <a:schemeClr val="tx2"/>
                </a:solidFill>
              </a:endParaRPr>
            </a:p>
          </p:txBody>
        </p:sp>
        <p:sp>
          <p:nvSpPr>
            <p:cNvPr id="114" name="Rectangle 7">
              <a:extLst>
                <a:ext uri="{FF2B5EF4-FFF2-40B4-BE49-F238E27FC236}">
                  <a16:creationId xmlns:a16="http://schemas.microsoft.com/office/drawing/2014/main" id="{C12F7F66-4E4E-DA4F-8AC3-58DF8A010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196" y="2876625"/>
              <a:ext cx="1234571" cy="422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GB" sz="1200" dirty="0" err="1">
                  <a:solidFill>
                    <a:srgbClr val="00549F"/>
                  </a:solidFill>
                </a:rPr>
                <a:t>LogicalNote</a:t>
              </a:r>
              <a:endParaRPr lang="en-GB" sz="1200" dirty="0">
                <a:solidFill>
                  <a:srgbClr val="00549F"/>
                </a:solidFill>
              </a:endParaRPr>
            </a:p>
            <a:p>
              <a:pPr algn="ctr" defTabSz="762000">
                <a:lnSpc>
                  <a:spcPct val="90000"/>
                </a:lnSpc>
              </a:pPr>
              <a:r>
                <a:rPr lang="en-GB" sz="1200" dirty="0">
                  <a:solidFill>
                    <a:srgbClr val="00549F"/>
                  </a:solidFill>
                </a:rPr>
                <a:t>Expression</a:t>
              </a:r>
              <a:endParaRPr lang="de-DE" sz="1200" dirty="0">
                <a:solidFill>
                  <a:srgbClr val="00549F"/>
                </a:solidFill>
              </a:endParaRPr>
            </a:p>
          </p:txBody>
        </p:sp>
        <p:sp>
          <p:nvSpPr>
            <p:cNvPr id="115" name="Rectangle 6">
              <a:extLst>
                <a:ext uri="{FF2B5EF4-FFF2-40B4-BE49-F238E27FC236}">
                  <a16:creationId xmlns:a16="http://schemas.microsoft.com/office/drawing/2014/main" id="{2CF9E7AD-4804-8048-A48E-DADDCF18E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367" y="3245087"/>
              <a:ext cx="1285503" cy="33110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de-DE" sz="1600">
                <a:solidFill>
                  <a:schemeClr val="tx2"/>
                </a:solidFill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5ECA9FD7-6DF4-A948-BE2E-84B2CA0A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367" y="3245087"/>
              <a:ext cx="1296396" cy="311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en-US" sz="1600" dirty="0">
                  <a:solidFill>
                    <a:schemeClr val="tx2"/>
                  </a:solidFill>
                </a:rPr>
                <a:t>!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93680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104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DesignSE</vt:lpstr>
      <vt:lpstr>Exercise 1.4 a)</vt:lpstr>
      <vt:lpstr>Exercise 1.4 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HuangHaikun</cp:lastModifiedBy>
  <cp:revision>229</cp:revision>
  <cp:lastPrinted>2020-04-18T18:14:46Z</cp:lastPrinted>
  <dcterms:created xsi:type="dcterms:W3CDTF">2019-02-06T21:20:56Z</dcterms:created>
  <dcterms:modified xsi:type="dcterms:W3CDTF">2020-04-18T21:51:52Z</dcterms:modified>
</cp:coreProperties>
</file>