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91" r:id="rId13"/>
    <p:sldId id="292" r:id="rId14"/>
    <p:sldId id="293" r:id="rId15"/>
    <p:sldId id="281" r:id="rId16"/>
    <p:sldId id="282" r:id="rId17"/>
    <p:sldId id="284" r:id="rId18"/>
    <p:sldId id="285" r:id="rId19"/>
    <p:sldId id="286" r:id="rId20"/>
    <p:sldId id="288" r:id="rId21"/>
    <p:sldId id="289" r:id="rId22"/>
    <p:sldId id="290" r:id="rId23"/>
    <p:sldId id="304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12" r:id="rId38"/>
    <p:sldId id="313" r:id="rId39"/>
    <p:sldId id="314" r:id="rId40"/>
    <p:sldId id="315" r:id="rId41"/>
    <p:sldId id="316" r:id="rId42"/>
    <p:sldId id="317" r:id="rId43"/>
    <p:sldId id="332" r:id="rId44"/>
    <p:sldId id="318" r:id="rId45"/>
    <p:sldId id="310" r:id="rId46"/>
    <p:sldId id="311" r:id="rId47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4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0" y="-27117"/>
            <a:ext cx="12204835" cy="2357718"/>
            <a:chOff x="0" y="-800248"/>
            <a:chExt cx="12204835" cy="235771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-800248"/>
              <a:ext cx="12204835" cy="2357718"/>
              <a:chOff x="0" y="2894262"/>
              <a:chExt cx="12204835" cy="2357718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0" y="2912171"/>
                <a:ext cx="12204835" cy="2318237"/>
              </a:xfrm>
              <a:prstGeom prst="rect">
                <a:avLst/>
              </a:prstGeom>
              <a:gradFill flip="none" rotWithShape="0">
                <a:gsLst>
                  <a:gs pos="0">
                    <a:sysClr val="window" lastClr="FFFFFF">
                      <a:lumMod val="65000"/>
                    </a:sysClr>
                  </a:gs>
                  <a:gs pos="4600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1" name="Grafik 30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4123" t="19352" r="10107" b="21093"/>
              <a:stretch/>
            </p:blipFill>
            <p:spPr>
              <a:xfrm>
                <a:off x="6060141" y="2894262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2186" t="24453" r="3833" b="12011"/>
              <a:stretch/>
            </p:blipFill>
            <p:spPr>
              <a:xfrm>
                <a:off x="67699" y="2921156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978" t="7138" r="438" b="7289"/>
              <a:stretch/>
            </p:blipFill>
            <p:spPr>
              <a:xfrm>
                <a:off x="4306930" y="2910209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r="642"/>
              <a:stretch/>
            </p:blipFill>
            <p:spPr>
              <a:xfrm>
                <a:off x="8596974" y="3028140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l="12615" t="8698" r="-1842" b="932"/>
              <a:stretch/>
            </p:blipFill>
            <p:spPr>
              <a:xfrm>
                <a:off x="369933" y="2917591"/>
                <a:ext cx="4655314" cy="2316480"/>
              </a:xfrm>
              <a:prstGeom prst="rect">
                <a:avLst/>
              </a:prstGeom>
            </p:spPr>
          </p:pic>
        </p:grpSp>
        <p:sp>
          <p:nvSpPr>
            <p:cNvPr id="29" name="Rechteck 28"/>
            <p:cNvSpPr/>
            <p:nvPr/>
          </p:nvSpPr>
          <p:spPr>
            <a:xfrm>
              <a:off x="0" y="-787964"/>
              <a:ext cx="12204835" cy="2318237"/>
            </a:xfrm>
            <a:prstGeom prst="rect">
              <a:avLst/>
            </a:prstGeom>
            <a:gradFill flip="none" rotWithShape="1">
              <a:gsLst>
                <a:gs pos="44000">
                  <a:sysClr val="window" lastClr="FFFFFF">
                    <a:lumMod val="0"/>
                    <a:lumOff val="100000"/>
                    <a:alpha val="24000"/>
                  </a:sys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01552" y="2487600"/>
            <a:ext cx="10967648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1552" y="2980800"/>
            <a:ext cx="10966447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5" name="Gruppieren 15">
            <a:extLst>
              <a:ext uri="{FF2B5EF4-FFF2-40B4-BE49-F238E27FC236}">
                <a16:creationId xmlns:a16="http://schemas.microsoft.com/office/drawing/2014/main" id="{6F4F732F-C1FF-8E4F-83B4-0A74F0591B3B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9" name="Gruppieren 16">
              <a:extLst>
                <a:ext uri="{FF2B5EF4-FFF2-40B4-BE49-F238E27FC236}">
                  <a16:creationId xmlns:a16="http://schemas.microsoft.com/office/drawing/2014/main" id="{E3D97F20-C401-9440-A4F2-A63F95B2001D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3" name="Gerader Verbinder 30">
                <a:extLst>
                  <a:ext uri="{FF2B5EF4-FFF2-40B4-BE49-F238E27FC236}">
                    <a16:creationId xmlns:a16="http://schemas.microsoft.com/office/drawing/2014/main" id="{4D62E867-6E10-6F4D-BC2D-4BA965F5E6B0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31">
                <a:extLst>
                  <a:ext uri="{FF2B5EF4-FFF2-40B4-BE49-F238E27FC236}">
                    <a16:creationId xmlns:a16="http://schemas.microsoft.com/office/drawing/2014/main" id="{29BF5248-25DD-3145-86B5-A2D0398BDC58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7">
              <a:extLst>
                <a:ext uri="{FF2B5EF4-FFF2-40B4-BE49-F238E27FC236}">
                  <a16:creationId xmlns:a16="http://schemas.microsoft.com/office/drawing/2014/main" id="{DA6959EA-F802-8B48-83F2-C06E3D4A4C48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1" name="Gerader Verbinder 28">
                <a:extLst>
                  <a:ext uri="{FF2B5EF4-FFF2-40B4-BE49-F238E27FC236}">
                    <a16:creationId xmlns:a16="http://schemas.microsoft.com/office/drawing/2014/main" id="{745004C6-D954-7649-851B-76CCB1A3FC7B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9">
                <a:extLst>
                  <a:ext uri="{FF2B5EF4-FFF2-40B4-BE49-F238E27FC236}">
                    <a16:creationId xmlns:a16="http://schemas.microsoft.com/office/drawing/2014/main" id="{90D40901-D40C-AA4A-A282-C67FC0FA1F56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32">
            <a:extLst>
              <a:ext uri="{FF2B5EF4-FFF2-40B4-BE49-F238E27FC236}">
                <a16:creationId xmlns:a16="http://schemas.microsoft.com/office/drawing/2014/main" id="{C3790B1D-39A0-9843-86DA-CD3C90F9066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6" name="Gerader Verbinder 33">
              <a:extLst>
                <a:ext uri="{FF2B5EF4-FFF2-40B4-BE49-F238E27FC236}">
                  <a16:creationId xmlns:a16="http://schemas.microsoft.com/office/drawing/2014/main" id="{0ACF9958-2A1C-F141-9C27-E16A70ACEC89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34">
              <a:extLst>
                <a:ext uri="{FF2B5EF4-FFF2-40B4-BE49-F238E27FC236}">
                  <a16:creationId xmlns:a16="http://schemas.microsoft.com/office/drawing/2014/main" id="{D254B28C-E6D8-C74D-8DD6-517D00FC308E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90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03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63A65-01F5-4E3D-9EE7-E225D07B1954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7CBACAB-4E61-4BA4-A7E8-012536F511A8}"/>
              </a:ext>
            </a:extLst>
          </p:cNvPr>
          <p:cNvCxnSpPr>
            <a:cxnSpLocks/>
          </p:cNvCxnSpPr>
          <p:nvPr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49162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D7C05B6-2FEC-4BCF-B0D2-C4E0FBD988C4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D01610-9DF8-4DC4-93DF-34D4ADF39035}"/>
              </a:ext>
            </a:extLst>
          </p:cNvPr>
          <p:cNvCxnSpPr/>
          <p:nvPr/>
        </p:nvCxnSpPr>
        <p:spPr>
          <a:xfrm>
            <a:off x="466363" y="3087693"/>
            <a:ext cx="114839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8204F29-F5C4-4D02-857A-E600F35F2E4F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4B9776-75B3-46D2-8C19-AE6D80A6416D}"/>
              </a:ext>
            </a:extLst>
          </p:cNvPr>
          <p:cNvCxnSpPr>
            <a:cxnSpLocks/>
          </p:cNvCxnSpPr>
          <p:nvPr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 txBox="1">
            <a:spLocks/>
          </p:cNvSpPr>
          <p:nvPr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38674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1"/>
                </a:solidFill>
              </a:rPr>
              <a:t>Vielen Dank</a:t>
            </a:r>
            <a:br>
              <a:rPr lang="de-DE" altLang="de-DE" sz="3200" b="1" dirty="0">
                <a:solidFill>
                  <a:schemeClr val="tx1"/>
                </a:solidFill>
              </a:rPr>
            </a:br>
            <a:r>
              <a:rPr lang="de-DE" altLang="de-DE" sz="3200" b="1" dirty="0">
                <a:solidFill>
                  <a:schemeClr val="tx1"/>
                </a:solidFill>
              </a:rPr>
              <a:t>für Ihre Aufmerksamkeit</a:t>
            </a:r>
            <a:endParaRPr lang="en-US" altLang="de-DE" sz="3200" b="1" dirty="0">
              <a:solidFill>
                <a:schemeClr val="tx1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4FEE0A-400B-495A-BBAD-43B3BB9910CB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A932F8-ADAD-449E-8505-B146C5E26062}"/>
              </a:ext>
            </a:extLst>
          </p:cNvPr>
          <p:cNvCxnSpPr>
            <a:cxnSpLocks/>
          </p:cNvCxnSpPr>
          <p:nvPr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210118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003FDD8C-1E25-44F4-A496-0E015861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820" y="0"/>
            <a:ext cx="7686180" cy="87456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Pascal Hein, Mario Fiestelmann, Stephanie Kinderreich | P</a:t>
            </a:r>
            <a:r>
              <a:rPr lang="de-DE" altLang="en-US" sz="900" dirty="0"/>
              <a:t>rojektarbeit „Software Language Engineering“ | 9. Juli 2019</a:t>
            </a:r>
            <a:endParaRPr lang="de-DE" sz="900" dirty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1"/>
                </a:solidFill>
              </a:rPr>
              <a:pPr eaLnBrk="1" hangingPunct="1"/>
              <a:t>‹#›</a:t>
            </a:fld>
            <a:endParaRPr lang="de-DE" altLang="de-DE" sz="9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9390DE-7CDF-413A-BA63-9DBE991A03FE}"/>
              </a:ext>
            </a:extLst>
          </p:cNvPr>
          <p:cNvCxnSpPr/>
          <p:nvPr/>
        </p:nvCxnSpPr>
        <p:spPr>
          <a:xfrm>
            <a:off x="173529" y="815854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FE4379-972E-42EA-875D-205082A0626A}"/>
              </a:ext>
            </a:extLst>
          </p:cNvPr>
          <p:cNvCxnSpPr>
            <a:cxnSpLocks/>
          </p:cNvCxnSpPr>
          <p:nvPr/>
        </p:nvCxnSpPr>
        <p:spPr>
          <a:xfrm flipV="1">
            <a:off x="230078" y="863499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42BAD79-77B5-4F17-9B1B-118759906CC7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9B137E-A382-4784-8424-D97BEBD109FB}"/>
              </a:ext>
            </a:extLst>
          </p:cNvPr>
          <p:cNvCxnSpPr>
            <a:cxnSpLocks/>
          </p:cNvCxnSpPr>
          <p:nvPr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43A30B-762F-4D0C-8856-A9541783A9AC}"/>
              </a:ext>
            </a:extLst>
          </p:cNvPr>
          <p:cNvCxnSpPr>
            <a:cxnSpLocks/>
          </p:cNvCxnSpPr>
          <p:nvPr/>
        </p:nvCxnSpPr>
        <p:spPr>
          <a:xfrm>
            <a:off x="837717" y="5981714"/>
            <a:ext cx="0" cy="70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CB409D8-D56C-486C-ABAB-CCD3DECF1835}"/>
              </a:ext>
            </a:extLst>
          </p:cNvPr>
          <p:cNvCxnSpPr>
            <a:cxnSpLocks/>
          </p:cNvCxnSpPr>
          <p:nvPr/>
        </p:nvCxnSpPr>
        <p:spPr>
          <a:xfrm>
            <a:off x="897793" y="6032519"/>
            <a:ext cx="0" cy="70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39500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B4D0A-1BC9-40BE-AF4E-1D6BE5DE9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Modeling Petri Nets </a:t>
            </a:r>
            <a:r>
              <a:rPr lang="de-DE" dirty="0" err="1"/>
              <a:t>for</a:t>
            </a:r>
            <a:r>
              <a:rPr lang="de-DE" dirty="0"/>
              <a:t> Analysis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F098BB-E985-4A7B-B4AF-58CA3F8FA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MontiCore Language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6F900AC-27CB-4B57-9C5A-525F1C4D8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7" y="4405079"/>
            <a:ext cx="726516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de-DE" sz="2000" dirty="0"/>
              <a:t>Pascal Hein, Mario Fiestelmann, Stephanie Kinderreich</a:t>
            </a:r>
          </a:p>
          <a:p>
            <a:r>
              <a:rPr lang="de-DE" altLang="en-US" sz="2000" dirty="0"/>
              <a:t>Projektarbeit „Software Language Engineering“ – 9. Juli 2019</a:t>
            </a:r>
            <a:endParaRPr lang="de-DE" sz="2000" dirty="0"/>
          </a:p>
          <a:p>
            <a:r>
              <a:rPr lang="de-DE" sz="2000" dirty="0"/>
              <a:t>am Lehrstuhl für Software Engineering</a:t>
            </a:r>
          </a:p>
          <a:p>
            <a:r>
              <a:rPr lang="de-DE" sz="2000" dirty="0"/>
              <a:t>RWTH Aachen University</a:t>
            </a:r>
          </a:p>
        </p:txBody>
      </p:sp>
    </p:spTree>
    <p:extLst>
      <p:ext uri="{BB962C8B-B14F-4D97-AF65-F5344CB8AC3E}">
        <p14:creationId xmlns:p14="http://schemas.microsoft.com/office/powerpoint/2010/main" val="344136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ABD29F2-2C65-436A-BB6C-582B8A17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Modeling Language: petrinet4analysis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C59B15-1D96-4245-AD71-51ACD2B8D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68087" y="1236272"/>
            <a:ext cx="3348037" cy="4385455"/>
          </a:xfrm>
          <a:ln>
            <a:solidFill>
              <a:schemeClr val="tx1"/>
            </a:solidFill>
          </a:ln>
        </p:spPr>
        <p:txBody>
          <a:bodyPr lIns="72000" rIns="0"/>
          <a:lstStyle/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petrinet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ExampleNet</a:t>
            </a:r>
            <a:r>
              <a:rPr lang="de-DE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</a:t>
            </a:r>
            <a:r>
              <a:rPr lang="de-DE" sz="1400" dirty="0" err="1">
                <a:latin typeface="Consolas" panose="020B0609020204030204" pitchFamily="49" charset="0"/>
              </a:rPr>
              <a:t>place</a:t>
            </a:r>
            <a:r>
              <a:rPr lang="de-DE" sz="1400" dirty="0">
                <a:latin typeface="Consolas" panose="020B0609020204030204" pitchFamily="49" charset="0"/>
              </a:rPr>
              <a:t> p1 </a:t>
            </a:r>
            <a:r>
              <a:rPr lang="de-DE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initial 1</a:t>
            </a:r>
            <a:r>
              <a:rPr lang="de-DE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</a:t>
            </a:r>
            <a:r>
              <a:rPr lang="de-DE" sz="1400" dirty="0" err="1">
                <a:latin typeface="Consolas" panose="020B0609020204030204" pitchFamily="49" charset="0"/>
              </a:rPr>
              <a:t>place</a:t>
            </a:r>
            <a:r>
              <a:rPr lang="de-DE" sz="1400" dirty="0">
                <a:latin typeface="Consolas" panose="020B0609020204030204" pitchFamily="49" charset="0"/>
              </a:rPr>
              <a:t> p2;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</a:t>
            </a:r>
            <a:r>
              <a:rPr lang="de-DE" sz="1400" dirty="0" err="1">
                <a:latin typeface="Consolas" panose="020B0609020204030204" pitchFamily="49" charset="0"/>
              </a:rPr>
              <a:t>place</a:t>
            </a:r>
            <a:r>
              <a:rPr lang="de-DE" sz="1400" dirty="0">
                <a:latin typeface="Consolas" panose="020B0609020204030204" pitchFamily="49" charset="0"/>
              </a:rPr>
              <a:t> p3;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</a:t>
            </a:r>
            <a:r>
              <a:rPr lang="de-DE" sz="1400" dirty="0" err="1">
                <a:latin typeface="Consolas" panose="020B0609020204030204" pitchFamily="49" charset="0"/>
              </a:rPr>
              <a:t>transition</a:t>
            </a:r>
            <a:r>
              <a:rPr lang="de-DE" sz="1400" dirty="0">
                <a:latin typeface="Consolas" panose="020B0609020204030204" pitchFamily="49" charset="0"/>
              </a:rPr>
              <a:t> t1: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		1 &lt;- p1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		1 -&gt; p1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		1 -&gt; p2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</a:t>
            </a:r>
            <a:r>
              <a:rPr lang="de-DE" sz="1400" dirty="0" err="1">
                <a:latin typeface="Consolas" panose="020B0609020204030204" pitchFamily="49" charset="0"/>
              </a:rPr>
              <a:t>transition</a:t>
            </a:r>
            <a:r>
              <a:rPr lang="de-DE" sz="1400" dirty="0">
                <a:latin typeface="Consolas" panose="020B0609020204030204" pitchFamily="49" charset="0"/>
              </a:rPr>
              <a:t> t2: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		1 &lt;- p1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</a:rPr>
              <a:t>				1 &lt;- p2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		1 -&gt; p3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</a:t>
            </a:r>
            <a:r>
              <a:rPr lang="de-DE" sz="1400" dirty="0" err="1">
                <a:latin typeface="Consolas" panose="020B0609020204030204" pitchFamily="49" charset="0"/>
              </a:rPr>
              <a:t>transition</a:t>
            </a:r>
            <a:r>
              <a:rPr lang="de-DE" sz="1400" dirty="0">
                <a:latin typeface="Consolas" panose="020B0609020204030204" pitchFamily="49" charset="0"/>
              </a:rPr>
              <a:t> t3: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		1 &lt;- p3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		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2 -&gt; p1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3C2A79-C7ED-4C7C-8B0D-6F639BD80B7D}"/>
              </a:ext>
            </a:extLst>
          </p:cNvPr>
          <p:cNvSpPr/>
          <p:nvPr/>
        </p:nvSpPr>
        <p:spPr>
          <a:xfrm>
            <a:off x="960069" y="153528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04B23E-9218-4CD0-B845-9A2F3AD5B75B}"/>
              </a:ext>
            </a:extLst>
          </p:cNvPr>
          <p:cNvSpPr/>
          <p:nvPr/>
        </p:nvSpPr>
        <p:spPr>
          <a:xfrm>
            <a:off x="5043769" y="153528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B9EE41-1F02-49DE-B1A5-3D606D950B9A}"/>
              </a:ext>
            </a:extLst>
          </p:cNvPr>
          <p:cNvSpPr/>
          <p:nvPr/>
        </p:nvSpPr>
        <p:spPr>
          <a:xfrm>
            <a:off x="3301270" y="162348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601EA0-685C-4905-B442-FB0604DDB41D}"/>
              </a:ext>
            </a:extLst>
          </p:cNvPr>
          <p:cNvSpPr/>
          <p:nvPr/>
        </p:nvSpPr>
        <p:spPr>
          <a:xfrm rot="5400000">
            <a:off x="3301270" y="3506885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DC638F7-0B7A-4191-8979-3C0D7F6FF361}"/>
              </a:ext>
            </a:extLst>
          </p:cNvPr>
          <p:cNvSpPr/>
          <p:nvPr/>
        </p:nvSpPr>
        <p:spPr>
          <a:xfrm>
            <a:off x="3001919" y="4779897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07D9FB-A873-4897-868A-C8BE3D5FACE6}"/>
              </a:ext>
            </a:extLst>
          </p:cNvPr>
          <p:cNvSpPr/>
          <p:nvPr/>
        </p:nvSpPr>
        <p:spPr>
          <a:xfrm rot="2918845">
            <a:off x="1375322" y="36713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490B2E0-14D2-4D72-8F36-E08BB1B19C3A}"/>
              </a:ext>
            </a:extLst>
          </p:cNvPr>
          <p:cNvSpPr/>
          <p:nvPr/>
        </p:nvSpPr>
        <p:spPr>
          <a:xfrm>
            <a:off x="1259420" y="1836251"/>
            <a:ext cx="121298" cy="1180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F32D855-515A-404E-964B-9F021B4E2BA1}"/>
              </a:ext>
            </a:extLst>
          </p:cNvPr>
          <p:cNvCxnSpPr>
            <a:cxnSpLocks/>
            <a:stCxn id="6" idx="7"/>
          </p:cNvCxnSpPr>
          <p:nvPr/>
        </p:nvCxnSpPr>
        <p:spPr>
          <a:xfrm>
            <a:off x="1574627" y="1640731"/>
            <a:ext cx="1726643" cy="104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8CAD074-A5D6-4686-BE15-E42744A614AE}"/>
              </a:ext>
            </a:extLst>
          </p:cNvPr>
          <p:cNvCxnSpPr>
            <a:cxnSpLocks/>
            <a:endCxn id="6" idx="5"/>
          </p:cNvCxnSpPr>
          <p:nvPr/>
        </p:nvCxnSpPr>
        <p:spPr>
          <a:xfrm flipH="1">
            <a:off x="1574627" y="2066125"/>
            <a:ext cx="1726644" cy="83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A5158CF-CD74-4B79-B65B-6732EB1A9317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>
            <a:off x="3422568" y="1895289"/>
            <a:ext cx="16212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5E588D1-3498-4117-A094-FE061327152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H="1">
            <a:off x="3361919" y="2149847"/>
            <a:ext cx="1787292" cy="15681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703614E-35A4-4C7D-83F7-3CBF90C3E7FB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320069" y="2255289"/>
            <a:ext cx="2041850" cy="1462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0E22BC-5CCF-40B4-A542-1F389E353D18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361919" y="3839334"/>
            <a:ext cx="0" cy="940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804F45D-2427-40A3-9053-E8083A7694B2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1476041" y="3988666"/>
            <a:ext cx="1631320" cy="896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D31EE6-97A7-464E-A9D5-159D76E9051D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1065511" y="2149847"/>
            <a:ext cx="330390" cy="174776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44C05EF-9C80-4F13-8F44-5E60820B4CC6}"/>
              </a:ext>
            </a:extLst>
          </p:cNvPr>
          <p:cNvSpPr txBox="1"/>
          <p:nvPr/>
        </p:nvSpPr>
        <p:spPr>
          <a:xfrm>
            <a:off x="689284" y="2869840"/>
            <a:ext cx="7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FFC640-4B07-4B37-A920-C172E1192543}"/>
              </a:ext>
            </a:extLst>
          </p:cNvPr>
          <p:cNvSpPr txBox="1"/>
          <p:nvPr/>
        </p:nvSpPr>
        <p:spPr>
          <a:xfrm>
            <a:off x="689284" y="13226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6543702-F479-4EBA-9E26-3762581F0FD9}"/>
              </a:ext>
            </a:extLst>
          </p:cNvPr>
          <p:cNvSpPr txBox="1"/>
          <p:nvPr/>
        </p:nvSpPr>
        <p:spPr>
          <a:xfrm>
            <a:off x="4852050" y="12931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22BCC62-63E6-46DB-B3AD-02A0AF12EC06}"/>
              </a:ext>
            </a:extLst>
          </p:cNvPr>
          <p:cNvSpPr txBox="1"/>
          <p:nvPr/>
        </p:nvSpPr>
        <p:spPr>
          <a:xfrm>
            <a:off x="3721919" y="51398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FE417DF-E49D-43D6-ADE1-5E77E39CB9BE}"/>
              </a:ext>
            </a:extLst>
          </p:cNvPr>
          <p:cNvSpPr txBox="1"/>
          <p:nvPr/>
        </p:nvSpPr>
        <p:spPr>
          <a:xfrm>
            <a:off x="3205674" y="214819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C2DCD0C-F31E-4ABA-BAB6-42DB755CD822}"/>
              </a:ext>
            </a:extLst>
          </p:cNvPr>
          <p:cNvSpPr txBox="1"/>
          <p:nvPr/>
        </p:nvSpPr>
        <p:spPr>
          <a:xfrm>
            <a:off x="3633719" y="362479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08FEE2A-D56B-49A2-81BD-D81B17064AFC}"/>
              </a:ext>
            </a:extLst>
          </p:cNvPr>
          <p:cNvSpPr txBox="1"/>
          <p:nvPr/>
        </p:nvSpPr>
        <p:spPr>
          <a:xfrm>
            <a:off x="925213" y="412922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73CAD8-1DBD-41E4-8CDB-345C574B8441}"/>
              </a:ext>
            </a:extLst>
          </p:cNvPr>
          <p:cNvSpPr txBox="1"/>
          <p:nvPr/>
        </p:nvSpPr>
        <p:spPr>
          <a:xfrm>
            <a:off x="6987516" y="1204188"/>
            <a:ext cx="3805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1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2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4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5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6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7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8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9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10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11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12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13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14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400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400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400" dirty="0"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400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400" dirty="0">
                <a:latin typeface="Consolas" panose="020B0609020204030204" pitchFamily="49" charset="0"/>
              </a:rPr>
              <a:t>20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9" name="AutoShape 40">
            <a:extLst>
              <a:ext uri="{FF2B5EF4-FFF2-40B4-BE49-F238E27FC236}">
                <a16:creationId xmlns:a16="http://schemas.microsoft.com/office/drawing/2014/main" id="{94DAC8B2-109A-49B5-B2BB-99AD5A86F8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041867" y="1307083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PN</a:t>
            </a:r>
          </a:p>
        </p:txBody>
      </p:sp>
    </p:spTree>
    <p:extLst>
      <p:ext uri="{BB962C8B-B14F-4D97-AF65-F5344CB8AC3E}">
        <p14:creationId xmlns:p14="http://schemas.microsoft.com/office/powerpoint/2010/main" val="246258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E197ED-7DE2-479B-B116-481F4A3C02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9811" y="1236273"/>
            <a:ext cx="11178164" cy="4385455"/>
          </a:xfrm>
          <a:ln>
            <a:solidFill>
              <a:schemeClr val="tx1"/>
            </a:solidFill>
          </a:ln>
        </p:spPr>
        <p:txBody>
          <a:bodyPr lIns="72000"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grammar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Petrinet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extends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de.monticore.literals.Literals</a:t>
            </a:r>
            <a:r>
              <a:rPr lang="de-DE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</a:rPr>
              <a:t>scope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Petrinet</a:t>
            </a:r>
            <a:r>
              <a:rPr lang="de-DE" dirty="0">
                <a:latin typeface="Consolas" panose="020B0609020204030204" pitchFamily="49" charset="0"/>
              </a:rPr>
              <a:t> = "</a:t>
            </a:r>
            <a:r>
              <a:rPr lang="de-DE" dirty="0" err="1">
                <a:latin typeface="Consolas" panose="020B0609020204030204" pitchFamily="49" charset="0"/>
              </a:rPr>
              <a:t>petrinet</a:t>
            </a:r>
            <a:r>
              <a:rPr lang="de-DE" dirty="0">
                <a:latin typeface="Consolas" panose="020B0609020204030204" pitchFamily="49" charset="0"/>
              </a:rPr>
              <a:t>" Name "{"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       (Place | Transition)*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   "}";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symbol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Place </a:t>
            </a:r>
            <a:r>
              <a:rPr lang="de-DE" dirty="0">
                <a:latin typeface="Consolas" panose="020B0609020204030204" pitchFamily="49" charset="0"/>
              </a:rPr>
              <a:t>= "</a:t>
            </a:r>
            <a:r>
              <a:rPr lang="de-DE" dirty="0" err="1">
                <a:latin typeface="Consolas" panose="020B0609020204030204" pitchFamily="49" charset="0"/>
              </a:rPr>
              <a:t>place</a:t>
            </a:r>
            <a:r>
              <a:rPr lang="de-DE" dirty="0">
                <a:latin typeface="Consolas" panose="020B0609020204030204" pitchFamily="49" charset="0"/>
              </a:rPr>
              <a:t>" Name ("initial" </a:t>
            </a:r>
            <a:r>
              <a:rPr lang="de-DE" dirty="0" err="1">
                <a:latin typeface="Consolas" panose="020B0609020204030204" pitchFamily="49" charset="0"/>
              </a:rPr>
              <a:t>initial:IntLiteral</a:t>
            </a:r>
            <a:r>
              <a:rPr lang="de-DE" dirty="0">
                <a:latin typeface="Consolas" panose="020B0609020204030204" pitchFamily="49" charset="0"/>
              </a:rPr>
              <a:t>)? ";";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</a:rPr>
              <a:t>astrule</a:t>
            </a:r>
            <a:r>
              <a:rPr lang="de-DE" dirty="0">
                <a:latin typeface="Consolas" panose="020B0609020204030204" pitchFamily="49" charset="0"/>
              </a:rPr>
              <a:t> Place = </a:t>
            </a:r>
            <a:r>
              <a:rPr lang="de-DE" dirty="0" err="1">
                <a:latin typeface="Consolas" panose="020B0609020204030204" pitchFamily="49" charset="0"/>
              </a:rPr>
              <a:t>outEdge:FromEdge</a:t>
            </a:r>
            <a:r>
              <a:rPr lang="de-DE" dirty="0">
                <a:latin typeface="Consolas" panose="020B0609020204030204" pitchFamily="49" charset="0"/>
              </a:rPr>
              <a:t>* </a:t>
            </a:r>
            <a:r>
              <a:rPr lang="de-DE" dirty="0" err="1">
                <a:latin typeface="Consolas" panose="020B0609020204030204" pitchFamily="49" charset="0"/>
              </a:rPr>
              <a:t>inEdge:ToEdge</a:t>
            </a:r>
            <a:r>
              <a:rPr lang="de-DE" dirty="0">
                <a:latin typeface="Consolas" panose="020B0609020204030204" pitchFamily="49" charset="0"/>
              </a:rPr>
              <a:t>*;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symbol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Transition </a:t>
            </a:r>
            <a:r>
              <a:rPr lang="de-DE" dirty="0">
                <a:latin typeface="Consolas" panose="020B0609020204030204" pitchFamily="49" charset="0"/>
              </a:rPr>
              <a:t>= "</a:t>
            </a:r>
            <a:r>
              <a:rPr lang="de-DE" dirty="0" err="1">
                <a:latin typeface="Consolas" panose="020B0609020204030204" pitchFamily="49" charset="0"/>
              </a:rPr>
              <a:t>transition</a:t>
            </a:r>
            <a:r>
              <a:rPr lang="de-DE" dirty="0">
                <a:latin typeface="Consolas" panose="020B0609020204030204" pitchFamily="49" charset="0"/>
              </a:rPr>
              <a:t>" Name ":" (</a:t>
            </a:r>
            <a:r>
              <a:rPr lang="de-DE" dirty="0" err="1">
                <a:latin typeface="Consolas" panose="020B0609020204030204" pitchFamily="49" charset="0"/>
              </a:rPr>
              <a:t>FromEdge</a:t>
            </a:r>
            <a:r>
              <a:rPr lang="de-DE" dirty="0">
                <a:latin typeface="Consolas" panose="020B0609020204030204" pitchFamily="49" charset="0"/>
              </a:rPr>
              <a:t> | </a:t>
            </a:r>
            <a:r>
              <a:rPr lang="de-DE" dirty="0" err="1">
                <a:latin typeface="Consolas" panose="020B0609020204030204" pitchFamily="49" charset="0"/>
              </a:rPr>
              <a:t>ToEdge</a:t>
            </a:r>
            <a:r>
              <a:rPr lang="de-DE" dirty="0">
                <a:latin typeface="Consolas" panose="020B0609020204030204" pitchFamily="49" charset="0"/>
              </a:rPr>
              <a:t>)*;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</a:rPr>
              <a:t>abstract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Edge</a:t>
            </a:r>
            <a:r>
              <a:rPr lang="de-DE" dirty="0">
                <a:latin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</a:rPr>
              <a:t>count:IntLiteral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place:Name@Place</a:t>
            </a:r>
            <a:r>
              <a:rPr lang="de-DE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</a:rPr>
              <a:t>FromEdge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extends</a:t>
            </a:r>
            <a:r>
              <a:rPr lang="de-DE" dirty="0">
                <a:latin typeface="Consolas" panose="020B0609020204030204" pitchFamily="49" charset="0"/>
              </a:rPr>
              <a:t> Edge = </a:t>
            </a:r>
            <a:r>
              <a:rPr lang="de-DE" dirty="0" err="1">
                <a:latin typeface="Consolas" panose="020B0609020204030204" pitchFamily="49" charset="0"/>
              </a:rPr>
              <a:t>count:IntLiteral</a:t>
            </a:r>
            <a:r>
              <a:rPr lang="de-DE" dirty="0">
                <a:latin typeface="Consolas" panose="020B0609020204030204" pitchFamily="49" charset="0"/>
              </a:rPr>
              <a:t> "&lt;-" </a:t>
            </a:r>
            <a:r>
              <a:rPr lang="de-DE" dirty="0" err="1">
                <a:latin typeface="Consolas" panose="020B0609020204030204" pitchFamily="49" charset="0"/>
              </a:rPr>
              <a:t>place:Name@Place</a:t>
            </a:r>
            <a:r>
              <a:rPr lang="de-DE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latin typeface="Consolas" panose="020B0609020204030204" pitchFamily="49" charset="0"/>
              </a:rPr>
              <a:t>ToEdge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extends</a:t>
            </a:r>
            <a:r>
              <a:rPr lang="de-DE" dirty="0">
                <a:latin typeface="Consolas" panose="020B0609020204030204" pitchFamily="49" charset="0"/>
              </a:rPr>
              <a:t> Edge = </a:t>
            </a:r>
            <a:r>
              <a:rPr lang="de-DE" dirty="0" err="1">
                <a:latin typeface="Consolas" panose="020B0609020204030204" pitchFamily="49" charset="0"/>
              </a:rPr>
              <a:t>count:IntLiteral</a:t>
            </a:r>
            <a:r>
              <a:rPr lang="de-DE" dirty="0">
                <a:latin typeface="Consolas" panose="020B0609020204030204" pitchFamily="49" charset="0"/>
              </a:rPr>
              <a:t> "-&gt;" </a:t>
            </a:r>
            <a:r>
              <a:rPr lang="de-DE" dirty="0" err="1">
                <a:latin typeface="Consolas" panose="020B0609020204030204" pitchFamily="49" charset="0"/>
              </a:rPr>
              <a:t>place:Name@Place</a:t>
            </a:r>
            <a:r>
              <a:rPr lang="de-DE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ADCF2B3-C308-4D1C-8307-A47729DC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Petri Net Grammar</a:t>
            </a:r>
            <a:endParaRPr lang="en-US" dirty="0"/>
          </a:p>
        </p:txBody>
      </p:sp>
      <p:sp>
        <p:nvSpPr>
          <p:cNvPr id="4" name="Freihandform 12">
            <a:extLst>
              <a:ext uri="{FF2B5EF4-FFF2-40B4-BE49-F238E27FC236}">
                <a16:creationId xmlns:a16="http://schemas.microsoft.com/office/drawing/2014/main" id="{156CEBF0-344A-4E42-B451-DED4455D78DC}"/>
              </a:ext>
            </a:extLst>
          </p:cNvPr>
          <p:cNvSpPr/>
          <p:nvPr/>
        </p:nvSpPr>
        <p:spPr>
          <a:xfrm>
            <a:off x="2646949" y="3936806"/>
            <a:ext cx="6840071" cy="359019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1325544 w 1330387"/>
              <a:gd name="connsiteY0" fmla="*/ 0 h 697584"/>
              <a:gd name="connsiteX1" fmla="*/ 41013 w 1330387"/>
              <a:gd name="connsiteY1" fmla="*/ 112035 h 697584"/>
              <a:gd name="connsiteX2" fmla="*/ 34072 w 1330387"/>
              <a:gd name="connsiteY2" fmla="*/ 697584 h 697584"/>
              <a:gd name="connsiteX0" fmla="*/ 1325544 w 1325627"/>
              <a:gd name="connsiteY0" fmla="*/ 0 h 697584"/>
              <a:gd name="connsiteX1" fmla="*/ 41013 w 1325627"/>
              <a:gd name="connsiteY1" fmla="*/ 112035 h 697584"/>
              <a:gd name="connsiteX2" fmla="*/ 34072 w 1325627"/>
              <a:gd name="connsiteY2" fmla="*/ 697584 h 697584"/>
              <a:gd name="connsiteX0" fmla="*/ 1325544 w 1325615"/>
              <a:gd name="connsiteY0" fmla="*/ 22260 h 719844"/>
              <a:gd name="connsiteX1" fmla="*/ 41013 w 1325615"/>
              <a:gd name="connsiteY1" fmla="*/ 134295 h 719844"/>
              <a:gd name="connsiteX2" fmla="*/ 34072 w 1325615"/>
              <a:gd name="connsiteY2" fmla="*/ 719844 h 719844"/>
              <a:gd name="connsiteX0" fmla="*/ 1291472 w 1291543"/>
              <a:gd name="connsiteY0" fmla="*/ 22260 h 719844"/>
              <a:gd name="connsiteX1" fmla="*/ 6941 w 1291543"/>
              <a:gd name="connsiteY1" fmla="*/ 134295 h 719844"/>
              <a:gd name="connsiteX2" fmla="*/ 0 w 1291543"/>
              <a:gd name="connsiteY2" fmla="*/ 719844 h 719844"/>
              <a:gd name="connsiteX0" fmla="*/ 1304005 w 1304076"/>
              <a:gd name="connsiteY0" fmla="*/ 22260 h 719844"/>
              <a:gd name="connsiteX1" fmla="*/ 19474 w 1304076"/>
              <a:gd name="connsiteY1" fmla="*/ 134295 h 719844"/>
              <a:gd name="connsiteX2" fmla="*/ 12533 w 1304076"/>
              <a:gd name="connsiteY2" fmla="*/ 719844 h 719844"/>
              <a:gd name="connsiteX0" fmla="*/ 1331617 w 1331688"/>
              <a:gd name="connsiteY0" fmla="*/ 22260 h 1037345"/>
              <a:gd name="connsiteX1" fmla="*/ 47086 w 1331688"/>
              <a:gd name="connsiteY1" fmla="*/ 134295 h 1037345"/>
              <a:gd name="connsiteX2" fmla="*/ 5943 w 1331688"/>
              <a:gd name="connsiteY2" fmla="*/ 1037345 h 1037345"/>
              <a:gd name="connsiteX0" fmla="*/ 1329366 w 1329437"/>
              <a:gd name="connsiteY0" fmla="*/ 22260 h 1037345"/>
              <a:gd name="connsiteX1" fmla="*/ 44835 w 1329437"/>
              <a:gd name="connsiteY1" fmla="*/ 134295 h 1037345"/>
              <a:gd name="connsiteX2" fmla="*/ 3692 w 1329437"/>
              <a:gd name="connsiteY2" fmla="*/ 1037345 h 1037345"/>
              <a:gd name="connsiteX0" fmla="*/ 1330548 w 1330618"/>
              <a:gd name="connsiteY0" fmla="*/ 0 h 1015085"/>
              <a:gd name="connsiteX1" fmla="*/ 33580 w 1330618"/>
              <a:gd name="connsiteY1" fmla="*/ 293466 h 1015085"/>
              <a:gd name="connsiteX2" fmla="*/ 4874 w 1330618"/>
              <a:gd name="connsiteY2" fmla="*/ 1015085 h 1015085"/>
              <a:gd name="connsiteX0" fmla="*/ 1330548 w 1330619"/>
              <a:gd name="connsiteY0" fmla="*/ 0 h 1015085"/>
              <a:gd name="connsiteX1" fmla="*/ 33580 w 1330619"/>
              <a:gd name="connsiteY1" fmla="*/ 293466 h 1015085"/>
              <a:gd name="connsiteX2" fmla="*/ 4874 w 1330619"/>
              <a:gd name="connsiteY2" fmla="*/ 1015085 h 1015085"/>
              <a:gd name="connsiteX0" fmla="*/ 1330921 w 1330992"/>
              <a:gd name="connsiteY0" fmla="*/ 0 h 1015085"/>
              <a:gd name="connsiteX1" fmla="*/ 33953 w 1330992"/>
              <a:gd name="connsiteY1" fmla="*/ 293466 h 1015085"/>
              <a:gd name="connsiteX2" fmla="*/ 5247 w 1330992"/>
              <a:gd name="connsiteY2" fmla="*/ 1015085 h 1015085"/>
              <a:gd name="connsiteX0" fmla="*/ 1325674 w 1325745"/>
              <a:gd name="connsiteY0" fmla="*/ 0 h 1015085"/>
              <a:gd name="connsiteX1" fmla="*/ 28706 w 1325745"/>
              <a:gd name="connsiteY1" fmla="*/ 293466 h 1015085"/>
              <a:gd name="connsiteX2" fmla="*/ 0 w 1325745"/>
              <a:gd name="connsiteY2" fmla="*/ 1015085 h 1015085"/>
              <a:gd name="connsiteX0" fmla="*/ 1325674 w 1325745"/>
              <a:gd name="connsiteY0" fmla="*/ 0 h 1015085"/>
              <a:gd name="connsiteX1" fmla="*/ 28706 w 1325745"/>
              <a:gd name="connsiteY1" fmla="*/ 293466 h 1015085"/>
              <a:gd name="connsiteX2" fmla="*/ 0 w 1325745"/>
              <a:gd name="connsiteY2" fmla="*/ 1015085 h 1015085"/>
              <a:gd name="connsiteX0" fmla="*/ 1325674 w 1325745"/>
              <a:gd name="connsiteY0" fmla="*/ 0 h 1015085"/>
              <a:gd name="connsiteX1" fmla="*/ 28706 w 1325745"/>
              <a:gd name="connsiteY1" fmla="*/ 293466 h 1015085"/>
              <a:gd name="connsiteX2" fmla="*/ 0 w 1325745"/>
              <a:gd name="connsiteY2" fmla="*/ 1015085 h 101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5745" h="1015085">
                <a:moveTo>
                  <a:pt x="1325674" y="0"/>
                </a:moveTo>
                <a:cubicBezTo>
                  <a:pt x="1336711" y="1267888"/>
                  <a:pt x="72940" y="-140298"/>
                  <a:pt x="28706" y="293466"/>
                </a:cubicBezTo>
                <a:cubicBezTo>
                  <a:pt x="12455" y="455090"/>
                  <a:pt x="6228" y="599010"/>
                  <a:pt x="0" y="1015085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76900E-7EAA-4FC8-B198-EC3F7E649CA3}"/>
              </a:ext>
            </a:extLst>
          </p:cNvPr>
          <p:cNvSpPr txBox="1"/>
          <p:nvPr/>
        </p:nvSpPr>
        <p:spPr>
          <a:xfrm>
            <a:off x="9283602" y="3194652"/>
            <a:ext cx="181484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different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types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of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edges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with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same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attributes</a:t>
            </a:r>
            <a:endParaRPr lang="en-US" sz="1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reihandform 12">
            <a:extLst>
              <a:ext uri="{FF2B5EF4-FFF2-40B4-BE49-F238E27FC236}">
                <a16:creationId xmlns:a16="http://schemas.microsoft.com/office/drawing/2014/main" id="{9187ADA5-C75F-4D10-8068-69A57FBC4370}"/>
              </a:ext>
            </a:extLst>
          </p:cNvPr>
          <p:cNvSpPr/>
          <p:nvPr/>
        </p:nvSpPr>
        <p:spPr>
          <a:xfrm>
            <a:off x="2470484" y="2305649"/>
            <a:ext cx="4506526" cy="551376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1358279 w 1422185"/>
              <a:gd name="connsiteY0" fmla="*/ 609158 h 643994"/>
              <a:gd name="connsiteX1" fmla="*/ 1253765 w 1422185"/>
              <a:gd name="connsiteY1" fmla="*/ 10004 h 643994"/>
              <a:gd name="connsiteX2" fmla="*/ 0 w 1422185"/>
              <a:gd name="connsiteY2" fmla="*/ 141980 h 643994"/>
              <a:gd name="connsiteX0" fmla="*/ 1358279 w 1372046"/>
              <a:gd name="connsiteY0" fmla="*/ 1800266 h 1816833"/>
              <a:gd name="connsiteX1" fmla="*/ 870507 w 1372046"/>
              <a:gd name="connsiteY1" fmla="*/ 4583 h 1816833"/>
              <a:gd name="connsiteX2" fmla="*/ 0 w 1372046"/>
              <a:gd name="connsiteY2" fmla="*/ 1333088 h 1816833"/>
              <a:gd name="connsiteX0" fmla="*/ 2750666 w 2764433"/>
              <a:gd name="connsiteY0" fmla="*/ 1800266 h 1816833"/>
              <a:gd name="connsiteX1" fmla="*/ 2262894 w 2764433"/>
              <a:gd name="connsiteY1" fmla="*/ 4583 h 1816833"/>
              <a:gd name="connsiteX2" fmla="*/ 0 w 2764433"/>
              <a:gd name="connsiteY2" fmla="*/ 1640161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70891"/>
              <a:gd name="connsiteY0" fmla="*/ 882324 h 910104"/>
              <a:gd name="connsiteX1" fmla="*/ 1320572 w 2670891"/>
              <a:gd name="connsiteY1" fmla="*/ 7861 h 910104"/>
              <a:gd name="connsiteX2" fmla="*/ 0 w 2670891"/>
              <a:gd name="connsiteY2" fmla="*/ 732808 h 910104"/>
              <a:gd name="connsiteX0" fmla="*/ 2349828 w 2355948"/>
              <a:gd name="connsiteY0" fmla="*/ 0 h 898771"/>
              <a:gd name="connsiteX1" fmla="*/ 1320572 w 2355948"/>
              <a:gd name="connsiteY1" fmla="*/ 173823 h 898771"/>
              <a:gd name="connsiteX2" fmla="*/ 0 w 2355948"/>
              <a:gd name="connsiteY2" fmla="*/ 898770 h 898771"/>
              <a:gd name="connsiteX0" fmla="*/ 2349828 w 2371541"/>
              <a:gd name="connsiteY0" fmla="*/ 59707 h 958476"/>
              <a:gd name="connsiteX1" fmla="*/ 1320572 w 2371541"/>
              <a:gd name="connsiteY1" fmla="*/ 233530 h 958476"/>
              <a:gd name="connsiteX2" fmla="*/ 0 w 2371541"/>
              <a:gd name="connsiteY2" fmla="*/ 958477 h 958476"/>
              <a:gd name="connsiteX0" fmla="*/ 2349828 w 2384276"/>
              <a:gd name="connsiteY0" fmla="*/ 12800 h 911571"/>
              <a:gd name="connsiteX1" fmla="*/ 1320572 w 2384276"/>
              <a:gd name="connsiteY1" fmla="*/ 186623 h 911571"/>
              <a:gd name="connsiteX2" fmla="*/ 0 w 2384276"/>
              <a:gd name="connsiteY2" fmla="*/ 911570 h 911571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5188"/>
              <a:gd name="connsiteY0" fmla="*/ 2360 h 901130"/>
              <a:gd name="connsiteX1" fmla="*/ 1320572 w 2385188"/>
              <a:gd name="connsiteY1" fmla="*/ 176183 h 901130"/>
              <a:gd name="connsiteX2" fmla="*/ 0 w 2385188"/>
              <a:gd name="connsiteY2" fmla="*/ 901130 h 901130"/>
              <a:gd name="connsiteX0" fmla="*/ 2349828 w 2349828"/>
              <a:gd name="connsiteY0" fmla="*/ 0 h 898770"/>
              <a:gd name="connsiteX1" fmla="*/ 0 w 2349828"/>
              <a:gd name="connsiteY1" fmla="*/ 898770 h 898770"/>
              <a:gd name="connsiteX0" fmla="*/ 2349828 w 2349828"/>
              <a:gd name="connsiteY0" fmla="*/ 335 h 899105"/>
              <a:gd name="connsiteX1" fmla="*/ 0 w 2349828"/>
              <a:gd name="connsiteY1" fmla="*/ 899105 h 899105"/>
              <a:gd name="connsiteX0" fmla="*/ 2349828 w 2349828"/>
              <a:gd name="connsiteY0" fmla="*/ 946 h 899716"/>
              <a:gd name="connsiteX1" fmla="*/ 0 w 2349828"/>
              <a:gd name="connsiteY1" fmla="*/ 899716 h 899716"/>
              <a:gd name="connsiteX0" fmla="*/ 2349828 w 2349828"/>
              <a:gd name="connsiteY0" fmla="*/ 1563 h 806476"/>
              <a:gd name="connsiteX1" fmla="*/ 0 w 2349828"/>
              <a:gd name="connsiteY1" fmla="*/ 806476 h 80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828" h="806476">
                <a:moveTo>
                  <a:pt x="2349828" y="1563"/>
                </a:moveTo>
                <a:cubicBezTo>
                  <a:pt x="1526147" y="-15209"/>
                  <a:pt x="645900" y="93181"/>
                  <a:pt x="0" y="806476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D54AE27-5C61-48D7-A029-D71CED7E1A43}"/>
              </a:ext>
            </a:extLst>
          </p:cNvPr>
          <p:cNvSpPr txBox="1"/>
          <p:nvPr/>
        </p:nvSpPr>
        <p:spPr>
          <a:xfrm>
            <a:off x="7111611" y="1935808"/>
            <a:ext cx="1411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places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and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transitions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as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symbols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endParaRPr lang="en-US" sz="1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40">
            <a:extLst>
              <a:ext uri="{FF2B5EF4-FFF2-40B4-BE49-F238E27FC236}">
                <a16:creationId xmlns:a16="http://schemas.microsoft.com/office/drawing/2014/main" id="{2CBF093E-378C-4510-9DE0-A05FAACECF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98400" y="131648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EE7BD-63E6-446C-959B-4C24CE72F38F}"/>
              </a:ext>
            </a:extLst>
          </p:cNvPr>
          <p:cNvSpPr txBox="1"/>
          <p:nvPr/>
        </p:nvSpPr>
        <p:spPr>
          <a:xfrm>
            <a:off x="240632" y="1203158"/>
            <a:ext cx="441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5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7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8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9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15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5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Shows all </a:t>
            </a:r>
            <a:r>
              <a:rPr lang="de-DE" dirty="0" err="1"/>
              <a:t>reachable</a:t>
            </a:r>
            <a:r>
              <a:rPr lang="de-DE" dirty="0"/>
              <a:t> </a:t>
            </a:r>
            <a:r>
              <a:rPr lang="de-DE" dirty="0" err="1"/>
              <a:t>markings</a:t>
            </a:r>
            <a:endParaRPr lang="de-DE" dirty="0"/>
          </a:p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 (</a:t>
            </a:r>
            <a:r>
              <a:rPr lang="de-DE" dirty="0" err="1">
                <a:sym typeface="Symbol" panose="05050102010706020507" pitchFamily="18" charset="2"/>
              </a:rPr>
              <a:t>infinity</a:t>
            </a:r>
            <a:r>
              <a:rPr lang="de-DE" dirty="0">
                <a:sym typeface="Symbol" panose="05050102010706020507" pitchFamily="18" charset="2"/>
              </a:rPr>
              <a:t>)</a:t>
            </a:r>
          </a:p>
          <a:p>
            <a:pPr marL="2160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Symbol" panose="05050102010706020507" pitchFamily="18" charset="2"/>
              </a:rPr>
              <a:t>place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 err="1">
                <a:sym typeface="Symbol" panose="05050102010706020507" pitchFamily="18" charset="2"/>
              </a:rPr>
              <a:t>is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 err="1">
                <a:sym typeface="Symbol" panose="05050102010706020507" pitchFamily="18" charset="2"/>
              </a:rPr>
              <a:t>unbounded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Coverability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3945924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feld 49">
            <a:extLst>
              <a:ext uri="{FF2B5EF4-FFF2-40B4-BE49-F238E27FC236}">
                <a16:creationId xmlns:a16="http://schemas.microsoft.com/office/drawing/2014/main" id="{8D250C48-F309-4012-B886-562C1463EB6B}"/>
              </a:ext>
            </a:extLst>
          </p:cNvPr>
          <p:cNvSpPr txBox="1"/>
          <p:nvPr/>
        </p:nvSpPr>
        <p:spPr>
          <a:xfrm>
            <a:off x="6672136" y="172568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   p2  p3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005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Shows all </a:t>
            </a:r>
            <a:r>
              <a:rPr lang="de-DE" dirty="0" err="1"/>
              <a:t>reachable</a:t>
            </a:r>
            <a:r>
              <a:rPr lang="de-DE" dirty="0"/>
              <a:t> </a:t>
            </a:r>
            <a:r>
              <a:rPr lang="de-DE" dirty="0" err="1"/>
              <a:t>markings</a:t>
            </a:r>
            <a:endParaRPr lang="de-DE" dirty="0"/>
          </a:p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 (</a:t>
            </a:r>
            <a:r>
              <a:rPr lang="de-DE" dirty="0" err="1">
                <a:sym typeface="Symbol" panose="05050102010706020507" pitchFamily="18" charset="2"/>
              </a:rPr>
              <a:t>infinity</a:t>
            </a:r>
            <a:r>
              <a:rPr lang="de-DE" dirty="0">
                <a:sym typeface="Symbol" panose="05050102010706020507" pitchFamily="18" charset="2"/>
              </a:rPr>
              <a:t>)</a:t>
            </a:r>
          </a:p>
          <a:p>
            <a:pPr marL="2160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Symbol" panose="05050102010706020507" pitchFamily="18" charset="2"/>
              </a:rPr>
              <a:t>place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 err="1">
                <a:sym typeface="Symbol" panose="05050102010706020507" pitchFamily="18" charset="2"/>
              </a:rPr>
              <a:t>is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 err="1">
                <a:sym typeface="Symbol" panose="05050102010706020507" pitchFamily="18" charset="2"/>
              </a:rPr>
              <a:t>unbounded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Coverability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1001018" y="521702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5EA0AED-16BF-41F2-8924-3D4CF6CE12C4}"/>
              </a:ext>
            </a:extLst>
          </p:cNvPr>
          <p:cNvSpPr/>
          <p:nvPr/>
        </p:nvSpPr>
        <p:spPr>
          <a:xfrm>
            <a:off x="1001018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35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Shows all </a:t>
            </a:r>
            <a:r>
              <a:rPr lang="de-DE" dirty="0" err="1"/>
              <a:t>reachable</a:t>
            </a:r>
            <a:r>
              <a:rPr lang="de-DE" dirty="0"/>
              <a:t> </a:t>
            </a:r>
            <a:r>
              <a:rPr lang="de-DE" dirty="0" err="1"/>
              <a:t>markings</a:t>
            </a:r>
            <a:endParaRPr lang="de-DE" dirty="0"/>
          </a:p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 (</a:t>
            </a:r>
            <a:r>
              <a:rPr lang="de-DE" dirty="0" err="1">
                <a:sym typeface="Symbol" panose="05050102010706020507" pitchFamily="18" charset="2"/>
              </a:rPr>
              <a:t>infinity</a:t>
            </a:r>
            <a:r>
              <a:rPr lang="de-DE" dirty="0">
                <a:sym typeface="Symbol" panose="05050102010706020507" pitchFamily="18" charset="2"/>
              </a:rPr>
              <a:t>)</a:t>
            </a:r>
          </a:p>
          <a:p>
            <a:pPr marL="2160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Symbol" panose="05050102010706020507" pitchFamily="18" charset="2"/>
              </a:rPr>
              <a:t>place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 err="1">
                <a:sym typeface="Symbol" panose="05050102010706020507" pitchFamily="18" charset="2"/>
              </a:rPr>
              <a:t>is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 err="1">
                <a:sym typeface="Symbol" panose="05050102010706020507" pitchFamily="18" charset="2"/>
              </a:rPr>
              <a:t>unbounded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Coverability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3945924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3CCC974-9226-4285-A763-FD2FF627E730}"/>
              </a:ext>
            </a:extLst>
          </p:cNvPr>
          <p:cNvSpPr/>
          <p:nvPr/>
        </p:nvSpPr>
        <p:spPr>
          <a:xfrm>
            <a:off x="6421741" y="4052968"/>
            <a:ext cx="1556574" cy="4355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</a:t>
            </a:r>
            <a:r>
              <a:rPr lang="de-DE" strike="dblStrike" dirty="0">
                <a:solidFill>
                  <a:schemeClr val="accent6"/>
                </a:solidFill>
              </a:rPr>
              <a:t>1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 </a:t>
            </a:r>
            <a:endParaRPr lang="en-US" strike="dblStrike" dirty="0">
              <a:solidFill>
                <a:srgbClr val="FF0000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2A52F10-3860-4AF1-AA81-9D247AA9BD4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200028" y="3467155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EC0D603-DD87-4F06-B4B9-0E6FB79125F3}"/>
              </a:ext>
            </a:extLst>
          </p:cNvPr>
          <p:cNvSpPr txBox="1"/>
          <p:nvPr/>
        </p:nvSpPr>
        <p:spPr>
          <a:xfrm>
            <a:off x="7200028" y="361448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CBB408E4-4B3A-424F-8C95-A9D8D9922F6C}"/>
              </a:ext>
            </a:extLst>
          </p:cNvPr>
          <p:cNvSpPr/>
          <p:nvPr/>
        </p:nvSpPr>
        <p:spPr>
          <a:xfrm>
            <a:off x="1001018" y="521702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8" name="Freihandform 12">
            <a:extLst>
              <a:ext uri="{FF2B5EF4-FFF2-40B4-BE49-F238E27FC236}">
                <a16:creationId xmlns:a16="http://schemas.microsoft.com/office/drawing/2014/main" id="{ADAF1DDD-FEB2-47C1-8F8D-907F774F3A09}"/>
              </a:ext>
            </a:extLst>
          </p:cNvPr>
          <p:cNvSpPr/>
          <p:nvPr/>
        </p:nvSpPr>
        <p:spPr>
          <a:xfrm>
            <a:off x="5674468" y="2243293"/>
            <a:ext cx="745178" cy="567580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2082191 w 2178125"/>
              <a:gd name="connsiteY0" fmla="*/ 0 h 1518300"/>
              <a:gd name="connsiteX1" fmla="*/ 2044484 w 2178125"/>
              <a:gd name="connsiteY1" fmla="*/ 565608 h 1518300"/>
              <a:gd name="connsiteX2" fmla="*/ 0 w 2178125"/>
              <a:gd name="connsiteY2" fmla="*/ 1518300 h 1518300"/>
              <a:gd name="connsiteX0" fmla="*/ 2465290 w 2467782"/>
              <a:gd name="connsiteY0" fmla="*/ 0 h 2401417"/>
              <a:gd name="connsiteX1" fmla="*/ 28557 w 2467782"/>
              <a:gd name="connsiteY1" fmla="*/ 2391990 h 2401417"/>
              <a:gd name="connsiteX2" fmla="*/ 383099 w 2467782"/>
              <a:gd name="connsiteY2" fmla="*/ 1518300 h 2401417"/>
              <a:gd name="connsiteX0" fmla="*/ 2503035 w 2505527"/>
              <a:gd name="connsiteY0" fmla="*/ 0 h 2402282"/>
              <a:gd name="connsiteX1" fmla="*/ 66302 w 2505527"/>
              <a:gd name="connsiteY1" fmla="*/ 2391990 h 2402282"/>
              <a:gd name="connsiteX2" fmla="*/ 420844 w 2505527"/>
              <a:gd name="connsiteY2" fmla="*/ 1518300 h 2402282"/>
              <a:gd name="connsiteX0" fmla="*/ 77140 w 420844"/>
              <a:gd name="connsiteY0" fmla="*/ 2169142 h 2190357"/>
              <a:gd name="connsiteX1" fmla="*/ 66302 w 420844"/>
              <a:gd name="connsiteY1" fmla="*/ 873690 h 2190357"/>
              <a:gd name="connsiteX2" fmla="*/ 420844 w 420844"/>
              <a:gd name="connsiteY2" fmla="*/ 0 h 2190357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34979 w 378683"/>
              <a:gd name="connsiteY0" fmla="*/ 2169142 h 2226635"/>
              <a:gd name="connsiteX1" fmla="*/ 24141 w 378683"/>
              <a:gd name="connsiteY1" fmla="*/ 873690 h 2226635"/>
              <a:gd name="connsiteX2" fmla="*/ 378683 w 378683"/>
              <a:gd name="connsiteY2" fmla="*/ 0 h 2226635"/>
              <a:gd name="connsiteX0" fmla="*/ 29214 w 372918"/>
              <a:gd name="connsiteY0" fmla="*/ 2169142 h 2221946"/>
              <a:gd name="connsiteX1" fmla="*/ 18376 w 372918"/>
              <a:gd name="connsiteY1" fmla="*/ 873690 h 2221946"/>
              <a:gd name="connsiteX2" fmla="*/ 372918 w 372918"/>
              <a:gd name="connsiteY2" fmla="*/ 0 h 2221946"/>
              <a:gd name="connsiteX0" fmla="*/ 0 w 343704"/>
              <a:gd name="connsiteY0" fmla="*/ 2169142 h 2202287"/>
              <a:gd name="connsiteX1" fmla="*/ 138862 w 343704"/>
              <a:gd name="connsiteY1" fmla="*/ 422874 h 2202287"/>
              <a:gd name="connsiteX2" fmla="*/ 343704 w 343704"/>
              <a:gd name="connsiteY2" fmla="*/ 0 h 220228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266935"/>
              <a:gd name="connsiteY0" fmla="*/ 805136 h 906754"/>
              <a:gd name="connsiteX1" fmla="*/ 62093 w 266935"/>
              <a:gd name="connsiteY1" fmla="*/ 422874 h 906754"/>
              <a:gd name="connsiteX2" fmla="*/ 266935 w 266935"/>
              <a:gd name="connsiteY2" fmla="*/ 0 h 906754"/>
              <a:gd name="connsiteX0" fmla="*/ 38923 w 305858"/>
              <a:gd name="connsiteY0" fmla="*/ 805136 h 896539"/>
              <a:gd name="connsiteX1" fmla="*/ 101016 w 305858"/>
              <a:gd name="connsiteY1" fmla="*/ 422874 h 896539"/>
              <a:gd name="connsiteX2" fmla="*/ 305858 w 305858"/>
              <a:gd name="connsiteY2" fmla="*/ 0 h 896539"/>
              <a:gd name="connsiteX0" fmla="*/ 28587 w 295522"/>
              <a:gd name="connsiteY0" fmla="*/ 815403 h 881354"/>
              <a:gd name="connsiteX1" fmla="*/ 121388 w 295522"/>
              <a:gd name="connsiteY1" fmla="*/ 282870 h 881354"/>
              <a:gd name="connsiteX2" fmla="*/ 295522 w 295522"/>
              <a:gd name="connsiteY2" fmla="*/ 10267 h 881354"/>
              <a:gd name="connsiteX0" fmla="*/ 28587 w 399160"/>
              <a:gd name="connsiteY0" fmla="*/ 851374 h 917325"/>
              <a:gd name="connsiteX1" fmla="*/ 121388 w 399160"/>
              <a:gd name="connsiteY1" fmla="*/ 318841 h 917325"/>
              <a:gd name="connsiteX2" fmla="*/ 399160 w 399160"/>
              <a:gd name="connsiteY2" fmla="*/ 0 h 917325"/>
              <a:gd name="connsiteX0" fmla="*/ 28587 w 399160"/>
              <a:gd name="connsiteY0" fmla="*/ 859547 h 925498"/>
              <a:gd name="connsiteX1" fmla="*/ 121388 w 399160"/>
              <a:gd name="connsiteY1" fmla="*/ 327014 h 925498"/>
              <a:gd name="connsiteX2" fmla="*/ 399160 w 399160"/>
              <a:gd name="connsiteY2" fmla="*/ 8173 h 925498"/>
              <a:gd name="connsiteX0" fmla="*/ 28587 w 399160"/>
              <a:gd name="connsiteY0" fmla="*/ 851374 h 917325"/>
              <a:gd name="connsiteX1" fmla="*/ 121388 w 399160"/>
              <a:gd name="connsiteY1" fmla="*/ 318841 h 917325"/>
              <a:gd name="connsiteX2" fmla="*/ 399160 w 399160"/>
              <a:gd name="connsiteY2" fmla="*/ 0 h 917325"/>
              <a:gd name="connsiteX0" fmla="*/ 25179 w 395752"/>
              <a:gd name="connsiteY0" fmla="*/ 851374 h 960391"/>
              <a:gd name="connsiteX1" fmla="*/ 117980 w 395752"/>
              <a:gd name="connsiteY1" fmla="*/ 318841 h 960391"/>
              <a:gd name="connsiteX2" fmla="*/ 395752 w 395752"/>
              <a:gd name="connsiteY2" fmla="*/ 0 h 960391"/>
              <a:gd name="connsiteX0" fmla="*/ 23889 w 399260"/>
              <a:gd name="connsiteY0" fmla="*/ 861008 h 968555"/>
              <a:gd name="connsiteX1" fmla="*/ 121488 w 399260"/>
              <a:gd name="connsiteY1" fmla="*/ 318841 h 968555"/>
              <a:gd name="connsiteX2" fmla="*/ 399260 w 399260"/>
              <a:gd name="connsiteY2" fmla="*/ 0 h 968555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787 w 376158"/>
              <a:gd name="connsiteY0" fmla="*/ 861008 h 861007"/>
              <a:gd name="connsiteX1" fmla="*/ 98386 w 376158"/>
              <a:gd name="connsiteY1" fmla="*/ 318841 h 861007"/>
              <a:gd name="connsiteX2" fmla="*/ 376158 w 376158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0 w 375371"/>
              <a:gd name="connsiteY0" fmla="*/ 861008 h 861007"/>
              <a:gd name="connsiteX1" fmla="*/ 97599 w 375371"/>
              <a:gd name="connsiteY1" fmla="*/ 318841 h 861007"/>
              <a:gd name="connsiteX2" fmla="*/ 375371 w 375371"/>
              <a:gd name="connsiteY2" fmla="*/ 0 h 861007"/>
              <a:gd name="connsiteX0" fmla="*/ 787 w 376158"/>
              <a:gd name="connsiteY0" fmla="*/ 861008 h 861009"/>
              <a:gd name="connsiteX1" fmla="*/ 98386 w 376158"/>
              <a:gd name="connsiteY1" fmla="*/ 318841 h 861009"/>
              <a:gd name="connsiteX2" fmla="*/ 376158 w 376158"/>
              <a:gd name="connsiteY2" fmla="*/ 0 h 861009"/>
              <a:gd name="connsiteX0" fmla="*/ 433 w 375804"/>
              <a:gd name="connsiteY0" fmla="*/ 861008 h 861007"/>
              <a:gd name="connsiteX1" fmla="*/ 98032 w 375804"/>
              <a:gd name="connsiteY1" fmla="*/ 318841 h 861007"/>
              <a:gd name="connsiteX2" fmla="*/ 375804 w 375804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0 w 375371"/>
              <a:gd name="connsiteY0" fmla="*/ 861008 h 861007"/>
              <a:gd name="connsiteX1" fmla="*/ 97599 w 375371"/>
              <a:gd name="connsiteY1" fmla="*/ 318841 h 861007"/>
              <a:gd name="connsiteX2" fmla="*/ 375371 w 375371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0 w 375371"/>
              <a:gd name="connsiteY0" fmla="*/ 861008 h 861007"/>
              <a:gd name="connsiteX1" fmla="*/ 375371 w 375371"/>
              <a:gd name="connsiteY1" fmla="*/ 0 h 861007"/>
              <a:gd name="connsiteX0" fmla="*/ 0 w 375371"/>
              <a:gd name="connsiteY0" fmla="*/ 861008 h 861009"/>
              <a:gd name="connsiteX1" fmla="*/ 375371 w 375371"/>
              <a:gd name="connsiteY1" fmla="*/ 0 h 861009"/>
              <a:gd name="connsiteX0" fmla="*/ 0 w 375371"/>
              <a:gd name="connsiteY0" fmla="*/ 861008 h 861007"/>
              <a:gd name="connsiteX1" fmla="*/ 375371 w 375371"/>
              <a:gd name="connsiteY1" fmla="*/ 0 h 86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71" h="861007">
                <a:moveTo>
                  <a:pt x="0" y="861008"/>
                </a:moveTo>
                <a:cubicBezTo>
                  <a:pt x="68558" y="306314"/>
                  <a:pt x="88628" y="189660"/>
                  <a:pt x="375371" y="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A8A820-9D6B-47D4-9216-14F79948A8C3}"/>
              </a:ext>
            </a:extLst>
          </p:cNvPr>
          <p:cNvSpPr txBox="1"/>
          <p:nvPr/>
        </p:nvSpPr>
        <p:spPr>
          <a:xfrm>
            <a:off x="4760432" y="2811158"/>
            <a:ext cx="1853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same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as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this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marking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, but p3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strictly</a:t>
            </a: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de-DE" sz="14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increased</a:t>
            </a:r>
            <a:endParaRPr lang="en-US" sz="1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4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Shows all </a:t>
            </a:r>
            <a:r>
              <a:rPr lang="de-DE" dirty="0" err="1"/>
              <a:t>reachable</a:t>
            </a:r>
            <a:r>
              <a:rPr lang="de-DE" dirty="0"/>
              <a:t> </a:t>
            </a:r>
            <a:r>
              <a:rPr lang="de-DE" dirty="0" err="1"/>
              <a:t>markings</a:t>
            </a:r>
            <a:endParaRPr lang="de-DE" dirty="0"/>
          </a:p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 (</a:t>
            </a:r>
            <a:r>
              <a:rPr lang="de-DE" dirty="0" err="1">
                <a:sym typeface="Symbol" panose="05050102010706020507" pitchFamily="18" charset="2"/>
              </a:rPr>
              <a:t>infinity</a:t>
            </a:r>
            <a:r>
              <a:rPr lang="de-DE" dirty="0">
                <a:sym typeface="Symbol" panose="05050102010706020507" pitchFamily="18" charset="2"/>
              </a:rPr>
              <a:t>)</a:t>
            </a:r>
          </a:p>
          <a:p>
            <a:pPr marL="2160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Symbol" panose="05050102010706020507" pitchFamily="18" charset="2"/>
              </a:rPr>
              <a:t>place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 err="1">
                <a:sym typeface="Symbol" panose="05050102010706020507" pitchFamily="18" charset="2"/>
              </a:rPr>
              <a:t>is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 err="1">
                <a:sym typeface="Symbol" panose="05050102010706020507" pitchFamily="18" charset="2"/>
              </a:rPr>
              <a:t>unbounded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Coverability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3945924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3CCC974-9226-4285-A763-FD2FF627E730}"/>
              </a:ext>
            </a:extLst>
          </p:cNvPr>
          <p:cNvSpPr/>
          <p:nvPr/>
        </p:nvSpPr>
        <p:spPr>
          <a:xfrm>
            <a:off x="6421741" y="4052968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9281E7-1520-414D-B039-444DD4E5554F}"/>
              </a:ext>
            </a:extLst>
          </p:cNvPr>
          <p:cNvSpPr/>
          <p:nvPr/>
        </p:nvSpPr>
        <p:spPr>
          <a:xfrm>
            <a:off x="6421741" y="5074310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0D41F41-D9F4-402D-ADF2-1817FF34E3F1}"/>
              </a:ext>
            </a:extLst>
          </p:cNvPr>
          <p:cNvSpPr/>
          <p:nvPr/>
        </p:nvSpPr>
        <p:spPr>
          <a:xfrm>
            <a:off x="8752449" y="5074309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2A52F10-3860-4AF1-AA81-9D247AA9BD4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200028" y="3467155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695C21F-4978-45D0-8456-3C2B8FF0BADF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200028" y="4488497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665043D-5ADC-4430-B325-A4CDD4D49BE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99108" y="4488497"/>
            <a:ext cx="1831628" cy="585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EC0D603-DD87-4F06-B4B9-0E6FB79125F3}"/>
              </a:ext>
            </a:extLst>
          </p:cNvPr>
          <p:cNvSpPr txBox="1"/>
          <p:nvPr/>
        </p:nvSpPr>
        <p:spPr>
          <a:xfrm>
            <a:off x="7200028" y="361448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C5F1F998-9BAB-4CFF-BF2A-A9E7C9A8F43D}"/>
              </a:ext>
            </a:extLst>
          </p:cNvPr>
          <p:cNvSpPr txBox="1"/>
          <p:nvPr/>
        </p:nvSpPr>
        <p:spPr>
          <a:xfrm>
            <a:off x="7200028" y="4619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FBE31CB7-031D-48F4-ADE4-00DB77F7489E}"/>
              </a:ext>
            </a:extLst>
          </p:cNvPr>
          <p:cNvSpPr txBox="1"/>
          <p:nvPr/>
        </p:nvSpPr>
        <p:spPr>
          <a:xfrm>
            <a:off x="8477394" y="44733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18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Liveness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3945924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3CCC974-9226-4285-A763-FD2FF627E730}"/>
              </a:ext>
            </a:extLst>
          </p:cNvPr>
          <p:cNvSpPr/>
          <p:nvPr/>
        </p:nvSpPr>
        <p:spPr>
          <a:xfrm>
            <a:off x="6421741" y="4052968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9281E7-1520-414D-B039-444DD4E5554F}"/>
              </a:ext>
            </a:extLst>
          </p:cNvPr>
          <p:cNvSpPr/>
          <p:nvPr/>
        </p:nvSpPr>
        <p:spPr>
          <a:xfrm>
            <a:off x="6421741" y="5074310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0D41F41-D9F4-402D-ADF2-1817FF34E3F1}"/>
              </a:ext>
            </a:extLst>
          </p:cNvPr>
          <p:cNvSpPr/>
          <p:nvPr/>
        </p:nvSpPr>
        <p:spPr>
          <a:xfrm>
            <a:off x="8752449" y="5074309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2A52F10-3860-4AF1-AA81-9D247AA9BD4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200028" y="3467155"/>
            <a:ext cx="0" cy="5858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695C21F-4978-45D0-8456-3C2B8FF0BADF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200028" y="4488497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665043D-5ADC-4430-B325-A4CDD4D49BE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99108" y="4488497"/>
            <a:ext cx="1831628" cy="585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EC0D603-DD87-4F06-B4B9-0E6FB79125F3}"/>
              </a:ext>
            </a:extLst>
          </p:cNvPr>
          <p:cNvSpPr txBox="1"/>
          <p:nvPr/>
        </p:nvSpPr>
        <p:spPr>
          <a:xfrm>
            <a:off x="7200028" y="361448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50"/>
                </a:solidFill>
              </a:rPr>
              <a:t>t1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C5F1F998-9BAB-4CFF-BF2A-A9E7C9A8F43D}"/>
              </a:ext>
            </a:extLst>
          </p:cNvPr>
          <p:cNvSpPr txBox="1"/>
          <p:nvPr/>
        </p:nvSpPr>
        <p:spPr>
          <a:xfrm>
            <a:off x="7200028" y="4619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FBE31CB7-031D-48F4-ADE4-00DB77F7489E}"/>
              </a:ext>
            </a:extLst>
          </p:cNvPr>
          <p:cNvSpPr txBox="1"/>
          <p:nvPr/>
        </p:nvSpPr>
        <p:spPr>
          <a:xfrm>
            <a:off x="8477394" y="44733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48" name="Inhaltsplatzhalter 77">
            <a:extLst>
              <a:ext uri="{FF2B5EF4-FFF2-40B4-BE49-F238E27FC236}">
                <a16:creationId xmlns:a16="http://schemas.microsoft.com/office/drawing/2014/main" id="{E13CE9B6-1346-40DB-8696-6839F5DC6D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u="sng" dirty="0"/>
              <a:t>(l1-) live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fired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pPr lvl="1"/>
            <a:r>
              <a:rPr lang="de-DE" dirty="0"/>
              <a:t>l2-, l3-, l4-liveness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1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petri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u="sng" dirty="0"/>
              <a:t>k-</a:t>
            </a:r>
            <a:r>
              <a:rPr lang="de-DE" i="1" u="sng" dirty="0" err="1"/>
              <a:t>bounded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k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a </a:t>
            </a:r>
            <a:r>
              <a:rPr lang="de-DE" dirty="0" err="1"/>
              <a:t>place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Boundedness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3945924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3CCC974-9226-4285-A763-FD2FF627E730}"/>
              </a:ext>
            </a:extLst>
          </p:cNvPr>
          <p:cNvSpPr/>
          <p:nvPr/>
        </p:nvSpPr>
        <p:spPr>
          <a:xfrm>
            <a:off x="6421741" y="4052968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9281E7-1520-414D-B039-444DD4E5554F}"/>
              </a:ext>
            </a:extLst>
          </p:cNvPr>
          <p:cNvSpPr/>
          <p:nvPr/>
        </p:nvSpPr>
        <p:spPr>
          <a:xfrm>
            <a:off x="6421741" y="5074310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0D41F41-D9F4-402D-ADF2-1817FF34E3F1}"/>
              </a:ext>
            </a:extLst>
          </p:cNvPr>
          <p:cNvSpPr/>
          <p:nvPr/>
        </p:nvSpPr>
        <p:spPr>
          <a:xfrm>
            <a:off x="8752449" y="5074309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2A52F10-3860-4AF1-AA81-9D247AA9BD4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200028" y="3467155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695C21F-4978-45D0-8456-3C2B8FF0BADF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200028" y="4488497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665043D-5ADC-4430-B325-A4CDD4D49BE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99108" y="4488497"/>
            <a:ext cx="1831628" cy="585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EC0D603-DD87-4F06-B4B9-0E6FB79125F3}"/>
              </a:ext>
            </a:extLst>
          </p:cNvPr>
          <p:cNvSpPr txBox="1"/>
          <p:nvPr/>
        </p:nvSpPr>
        <p:spPr>
          <a:xfrm>
            <a:off x="7200028" y="361448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C5F1F998-9BAB-4CFF-BF2A-A9E7C9A8F43D}"/>
              </a:ext>
            </a:extLst>
          </p:cNvPr>
          <p:cNvSpPr txBox="1"/>
          <p:nvPr/>
        </p:nvSpPr>
        <p:spPr>
          <a:xfrm>
            <a:off x="7200028" y="4619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FBE31CB7-031D-48F4-ADE4-00DB77F7489E}"/>
              </a:ext>
            </a:extLst>
          </p:cNvPr>
          <p:cNvSpPr txBox="1"/>
          <p:nvPr/>
        </p:nvSpPr>
        <p:spPr>
          <a:xfrm>
            <a:off x="8477394" y="44733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970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petri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u="sng" dirty="0"/>
              <a:t>k-</a:t>
            </a:r>
            <a:r>
              <a:rPr lang="de-DE" i="1" u="sng" dirty="0" err="1"/>
              <a:t>bounded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k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a </a:t>
            </a:r>
            <a:r>
              <a:rPr lang="de-DE" dirty="0" err="1"/>
              <a:t>place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Boundedness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3945924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3CCC974-9226-4285-A763-FD2FF627E730}"/>
              </a:ext>
            </a:extLst>
          </p:cNvPr>
          <p:cNvSpPr/>
          <p:nvPr/>
        </p:nvSpPr>
        <p:spPr>
          <a:xfrm>
            <a:off x="6421741" y="4052968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9281E7-1520-414D-B039-444DD4E5554F}"/>
              </a:ext>
            </a:extLst>
          </p:cNvPr>
          <p:cNvSpPr/>
          <p:nvPr/>
        </p:nvSpPr>
        <p:spPr>
          <a:xfrm>
            <a:off x="6421741" y="5074310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0D41F41-D9F4-402D-ADF2-1817FF34E3F1}"/>
              </a:ext>
            </a:extLst>
          </p:cNvPr>
          <p:cNvSpPr/>
          <p:nvPr/>
        </p:nvSpPr>
        <p:spPr>
          <a:xfrm>
            <a:off x="8752449" y="5074309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2A52F10-3860-4AF1-AA81-9D247AA9BD4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200028" y="3467155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695C21F-4978-45D0-8456-3C2B8FF0BADF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200028" y="4488497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665043D-5ADC-4430-B325-A4CDD4D49BE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99108" y="4488497"/>
            <a:ext cx="1831628" cy="585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/>
                </a:solidFill>
              </a:rPr>
              <a:t>t2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EC0D603-DD87-4F06-B4B9-0E6FB79125F3}"/>
              </a:ext>
            </a:extLst>
          </p:cNvPr>
          <p:cNvSpPr txBox="1"/>
          <p:nvPr/>
        </p:nvSpPr>
        <p:spPr>
          <a:xfrm>
            <a:off x="7200028" y="361448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C5F1F998-9BAB-4CFF-BF2A-A9E7C9A8F43D}"/>
              </a:ext>
            </a:extLst>
          </p:cNvPr>
          <p:cNvSpPr txBox="1"/>
          <p:nvPr/>
        </p:nvSpPr>
        <p:spPr>
          <a:xfrm>
            <a:off x="7200028" y="4619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FBE31CB7-031D-48F4-ADE4-00DB77F7489E}"/>
              </a:ext>
            </a:extLst>
          </p:cNvPr>
          <p:cNvSpPr txBox="1"/>
          <p:nvPr/>
        </p:nvSpPr>
        <p:spPr>
          <a:xfrm>
            <a:off x="8477394" y="44733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77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petri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u="sng" dirty="0"/>
              <a:t>k-</a:t>
            </a:r>
            <a:r>
              <a:rPr lang="de-DE" i="1" u="sng" dirty="0" err="1"/>
              <a:t>bounded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k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a </a:t>
            </a:r>
            <a:r>
              <a:rPr lang="de-DE" dirty="0" err="1"/>
              <a:t>place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Boundedness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1005005" y="38110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3CCC974-9226-4285-A763-FD2FF627E730}"/>
              </a:ext>
            </a:extLst>
          </p:cNvPr>
          <p:cNvSpPr/>
          <p:nvPr/>
        </p:nvSpPr>
        <p:spPr>
          <a:xfrm>
            <a:off x="6421741" y="4052968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9281E7-1520-414D-B039-444DD4E5554F}"/>
              </a:ext>
            </a:extLst>
          </p:cNvPr>
          <p:cNvSpPr/>
          <p:nvPr/>
        </p:nvSpPr>
        <p:spPr>
          <a:xfrm>
            <a:off x="6421741" y="5074310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0D41F41-D9F4-402D-ADF2-1817FF34E3F1}"/>
              </a:ext>
            </a:extLst>
          </p:cNvPr>
          <p:cNvSpPr/>
          <p:nvPr/>
        </p:nvSpPr>
        <p:spPr>
          <a:xfrm>
            <a:off x="8752449" y="5074309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2A52F10-3860-4AF1-AA81-9D247AA9BD4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200028" y="3467155"/>
            <a:ext cx="0" cy="585813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695C21F-4978-45D0-8456-3C2B8FF0BADF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200028" y="4488497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665043D-5ADC-4430-B325-A4CDD4D49BE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99108" y="4488497"/>
            <a:ext cx="1831628" cy="585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EC0D603-DD87-4F06-B4B9-0E6FB79125F3}"/>
              </a:ext>
            </a:extLst>
          </p:cNvPr>
          <p:cNvSpPr txBox="1"/>
          <p:nvPr/>
        </p:nvSpPr>
        <p:spPr>
          <a:xfrm>
            <a:off x="7200028" y="361448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/>
                </a:solidFill>
              </a:rPr>
              <a:t>t1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C5F1F998-9BAB-4CFF-BF2A-A9E7C9A8F43D}"/>
              </a:ext>
            </a:extLst>
          </p:cNvPr>
          <p:cNvSpPr txBox="1"/>
          <p:nvPr/>
        </p:nvSpPr>
        <p:spPr>
          <a:xfrm>
            <a:off x="7200028" y="4619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FBE31CB7-031D-48F4-ADE4-00DB77F7489E}"/>
              </a:ext>
            </a:extLst>
          </p:cNvPr>
          <p:cNvSpPr txBox="1"/>
          <p:nvPr/>
        </p:nvSpPr>
        <p:spPr>
          <a:xfrm>
            <a:off x="8477394" y="44733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4AA72F5-63CD-4BEE-B519-DFF1C9F9989E}"/>
              </a:ext>
            </a:extLst>
          </p:cNvPr>
          <p:cNvSpPr/>
          <p:nvPr/>
        </p:nvSpPr>
        <p:spPr>
          <a:xfrm>
            <a:off x="1008443" y="521702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DC3A3C-3144-4145-95FC-F9A8CB02B50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Introduction</a:t>
            </a:r>
            <a:r>
              <a:rPr lang="de-DE" dirty="0"/>
              <a:t>: Petri </a:t>
            </a:r>
            <a:r>
              <a:rPr lang="de-DE" dirty="0" err="1"/>
              <a:t>nets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MontiCore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behavioral </a:t>
            </a:r>
            <a:r>
              <a:rPr lang="de-DE" dirty="0" err="1"/>
              <a:t>properties</a:t>
            </a:r>
            <a:endParaRPr lang="de-DE" dirty="0"/>
          </a:p>
          <a:p>
            <a:pPr lvl="1"/>
            <a:r>
              <a:rPr lang="de-DE" dirty="0" err="1"/>
              <a:t>liveness</a:t>
            </a:r>
            <a:endParaRPr lang="de-DE" dirty="0"/>
          </a:p>
          <a:p>
            <a:pPr lvl="1"/>
            <a:r>
              <a:rPr lang="de-DE" dirty="0" err="1"/>
              <a:t>boundedness</a:t>
            </a:r>
            <a:endParaRPr lang="de-DE" dirty="0"/>
          </a:p>
          <a:p>
            <a:pPr lvl="1"/>
            <a:r>
              <a:rPr lang="de-DE" dirty="0" err="1"/>
              <a:t>safeness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Transformations: an approach to complexity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petrinet4analysis Tool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Conclusion</a:t>
            </a:r>
            <a:r>
              <a:rPr lang="de-DE" dirty="0"/>
              <a:t> &amp; Future Work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B90EE-F137-4501-9EFC-3FC6797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1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petri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u="sng" dirty="0"/>
              <a:t>k-</a:t>
            </a:r>
            <a:r>
              <a:rPr lang="de-DE" i="1" u="sng" dirty="0" err="1"/>
              <a:t>bounded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k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a </a:t>
            </a:r>
            <a:r>
              <a:rPr lang="de-DE" dirty="0" err="1"/>
              <a:t>place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Boundedness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3945924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3CCC974-9226-4285-A763-FD2FF627E730}"/>
              </a:ext>
            </a:extLst>
          </p:cNvPr>
          <p:cNvSpPr/>
          <p:nvPr/>
        </p:nvSpPr>
        <p:spPr>
          <a:xfrm>
            <a:off x="6421741" y="4052968"/>
            <a:ext cx="1556574" cy="4355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</a:t>
            </a:r>
            <a:r>
              <a:rPr lang="de-DE" b="1" dirty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9281E7-1520-414D-B039-444DD4E5554F}"/>
              </a:ext>
            </a:extLst>
          </p:cNvPr>
          <p:cNvSpPr/>
          <p:nvPr/>
        </p:nvSpPr>
        <p:spPr>
          <a:xfrm>
            <a:off x="6421741" y="5074310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0D41F41-D9F4-402D-ADF2-1817FF34E3F1}"/>
              </a:ext>
            </a:extLst>
          </p:cNvPr>
          <p:cNvSpPr/>
          <p:nvPr/>
        </p:nvSpPr>
        <p:spPr>
          <a:xfrm>
            <a:off x="8752449" y="5074309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2A52F10-3860-4AF1-AA81-9D247AA9BD4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200028" y="3467155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695C21F-4978-45D0-8456-3C2B8FF0BADF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200028" y="4488497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665043D-5ADC-4430-B325-A4CDD4D49BE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99108" y="4488497"/>
            <a:ext cx="1831628" cy="585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EC0D603-DD87-4F06-B4B9-0E6FB79125F3}"/>
              </a:ext>
            </a:extLst>
          </p:cNvPr>
          <p:cNvSpPr txBox="1"/>
          <p:nvPr/>
        </p:nvSpPr>
        <p:spPr>
          <a:xfrm>
            <a:off x="7200028" y="361448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C5F1F998-9BAB-4CFF-BF2A-A9E7C9A8F43D}"/>
              </a:ext>
            </a:extLst>
          </p:cNvPr>
          <p:cNvSpPr txBox="1"/>
          <p:nvPr/>
        </p:nvSpPr>
        <p:spPr>
          <a:xfrm>
            <a:off x="7200028" y="4619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FBE31CB7-031D-48F4-ADE4-00DB77F7489E}"/>
              </a:ext>
            </a:extLst>
          </p:cNvPr>
          <p:cNvSpPr txBox="1"/>
          <p:nvPr/>
        </p:nvSpPr>
        <p:spPr>
          <a:xfrm>
            <a:off x="8477394" y="44733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A12C339-C444-40BA-8A74-675623302DDE}"/>
              </a:ext>
            </a:extLst>
          </p:cNvPr>
          <p:cNvSpPr/>
          <p:nvPr/>
        </p:nvSpPr>
        <p:spPr>
          <a:xfrm>
            <a:off x="1008443" y="521702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4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petri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u="sng" dirty="0"/>
              <a:t>k-</a:t>
            </a:r>
            <a:r>
              <a:rPr lang="de-DE" i="1" u="sng" dirty="0" err="1"/>
              <a:t>bounded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k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a </a:t>
            </a:r>
            <a:r>
              <a:rPr lang="de-DE" dirty="0" err="1"/>
              <a:t>place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Boundedness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3945924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3CCC974-9226-4285-A763-FD2FF627E730}"/>
              </a:ext>
            </a:extLst>
          </p:cNvPr>
          <p:cNvSpPr/>
          <p:nvPr/>
        </p:nvSpPr>
        <p:spPr>
          <a:xfrm>
            <a:off x="6421741" y="4052968"/>
            <a:ext cx="1556574" cy="4355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</a:t>
            </a:r>
            <a:r>
              <a:rPr lang="de-DE" b="1" dirty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9281E7-1520-414D-B039-444DD4E5554F}"/>
              </a:ext>
            </a:extLst>
          </p:cNvPr>
          <p:cNvSpPr/>
          <p:nvPr/>
        </p:nvSpPr>
        <p:spPr>
          <a:xfrm>
            <a:off x="6421741" y="5074310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0D41F41-D9F4-402D-ADF2-1817FF34E3F1}"/>
              </a:ext>
            </a:extLst>
          </p:cNvPr>
          <p:cNvSpPr/>
          <p:nvPr/>
        </p:nvSpPr>
        <p:spPr>
          <a:xfrm>
            <a:off x="8752449" y="5074309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2A52F10-3860-4AF1-AA81-9D247AA9BD4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200028" y="3467155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695C21F-4978-45D0-8456-3C2B8FF0BADF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200028" y="4488497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665043D-5ADC-4430-B325-A4CDD4D49BE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99108" y="4488497"/>
            <a:ext cx="1831628" cy="585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EC0D603-DD87-4F06-B4B9-0E6FB79125F3}"/>
              </a:ext>
            </a:extLst>
          </p:cNvPr>
          <p:cNvSpPr txBox="1"/>
          <p:nvPr/>
        </p:nvSpPr>
        <p:spPr>
          <a:xfrm>
            <a:off x="7200028" y="361448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C5F1F998-9BAB-4CFF-BF2A-A9E7C9A8F43D}"/>
              </a:ext>
            </a:extLst>
          </p:cNvPr>
          <p:cNvSpPr txBox="1"/>
          <p:nvPr/>
        </p:nvSpPr>
        <p:spPr>
          <a:xfrm>
            <a:off x="7200028" y="4619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FBE31CB7-031D-48F4-ADE4-00DB77F7489E}"/>
              </a:ext>
            </a:extLst>
          </p:cNvPr>
          <p:cNvSpPr txBox="1"/>
          <p:nvPr/>
        </p:nvSpPr>
        <p:spPr>
          <a:xfrm>
            <a:off x="8477394" y="44733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A12C339-C444-40BA-8A74-675623302DDE}"/>
              </a:ext>
            </a:extLst>
          </p:cNvPr>
          <p:cNvSpPr/>
          <p:nvPr/>
        </p:nvSpPr>
        <p:spPr>
          <a:xfrm>
            <a:off x="1008443" y="521702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489F1ED-A787-4C69-9763-7AC327E6E5BB}"/>
              </a:ext>
            </a:extLst>
          </p:cNvPr>
          <p:cNvSpPr/>
          <p:nvPr/>
        </p:nvSpPr>
        <p:spPr>
          <a:xfrm>
            <a:off x="1160843" y="536942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43BD3D6-8FE4-4840-A317-43FE4F2A4362}"/>
              </a:ext>
            </a:extLst>
          </p:cNvPr>
          <p:cNvSpPr/>
          <p:nvPr/>
        </p:nvSpPr>
        <p:spPr>
          <a:xfrm>
            <a:off x="1175316" y="521702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128F839-87CA-42BA-8840-9FDC7FE41F96}"/>
              </a:ext>
            </a:extLst>
          </p:cNvPr>
          <p:cNvSpPr/>
          <p:nvPr/>
        </p:nvSpPr>
        <p:spPr>
          <a:xfrm>
            <a:off x="1175316" y="5053414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51ACA81-140A-49D3-B5D4-3EB08CB0C50D}"/>
              </a:ext>
            </a:extLst>
          </p:cNvPr>
          <p:cNvSpPr/>
          <p:nvPr/>
        </p:nvSpPr>
        <p:spPr>
          <a:xfrm>
            <a:off x="1016542" y="536942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ACF7EC07-3E71-48B1-98CB-741226A88221}"/>
              </a:ext>
            </a:extLst>
          </p:cNvPr>
          <p:cNvSpPr/>
          <p:nvPr/>
        </p:nvSpPr>
        <p:spPr>
          <a:xfrm>
            <a:off x="841570" y="5144535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01CEAA8-B464-41B0-99C1-2A99A34B9318}"/>
              </a:ext>
            </a:extLst>
          </p:cNvPr>
          <p:cNvSpPr/>
          <p:nvPr/>
        </p:nvSpPr>
        <p:spPr>
          <a:xfrm>
            <a:off x="1000906" y="504473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55DAA4E-65FF-4A91-B38C-FD2C1C0BE993}"/>
              </a:ext>
            </a:extLst>
          </p:cNvPr>
          <p:cNvSpPr/>
          <p:nvPr/>
        </p:nvSpPr>
        <p:spPr>
          <a:xfrm>
            <a:off x="864358" y="5310382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EBCA88A-3F58-49B8-A2A6-5A22329CBDCF}"/>
              </a:ext>
            </a:extLst>
          </p:cNvPr>
          <p:cNvSpPr/>
          <p:nvPr/>
        </p:nvSpPr>
        <p:spPr>
          <a:xfrm>
            <a:off x="853052" y="4999272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2ACEA61-B1DE-46FC-BD18-44D7FA4CDB63}"/>
              </a:ext>
            </a:extLst>
          </p:cNvPr>
          <p:cNvSpPr/>
          <p:nvPr/>
        </p:nvSpPr>
        <p:spPr>
          <a:xfrm>
            <a:off x="882128" y="5455755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12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nhaltsplatzhalter 77">
            <a:extLst>
              <a:ext uri="{FF2B5EF4-FFF2-40B4-BE49-F238E27FC236}">
                <a16:creationId xmlns:a16="http://schemas.microsoft.com/office/drawing/2014/main" id="{01ADA86F-B21E-4195-B89C-34A313F229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385455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petri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u="sng" dirty="0" err="1"/>
              <a:t>safe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1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a </a:t>
            </a:r>
            <a:r>
              <a:rPr lang="de-DE" dirty="0" err="1"/>
              <a:t>place</a:t>
            </a:r>
            <a:endParaRPr lang="de-DE" dirty="0"/>
          </a:p>
          <a:p>
            <a:pPr lvl="1"/>
            <a:r>
              <a:rPr lang="de-DE" dirty="0"/>
              <a:t>i.e. 1-bounded 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6E262-0CBB-4E9F-8859-D9CA72F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Safeness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5ED94-6861-4864-9F84-FA136A02A354}"/>
              </a:ext>
            </a:extLst>
          </p:cNvPr>
          <p:cNvSpPr/>
          <p:nvPr/>
        </p:nvSpPr>
        <p:spPr>
          <a:xfrm>
            <a:off x="709092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0BE437-13DC-4D55-B0C4-08637C3992FE}"/>
              </a:ext>
            </a:extLst>
          </p:cNvPr>
          <p:cNvSpPr/>
          <p:nvPr/>
        </p:nvSpPr>
        <p:spPr>
          <a:xfrm>
            <a:off x="3646573" y="350903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4C0DF4-0274-42EF-A151-AD3A84A4F278}"/>
              </a:ext>
            </a:extLst>
          </p:cNvPr>
          <p:cNvSpPr/>
          <p:nvPr/>
        </p:nvSpPr>
        <p:spPr>
          <a:xfrm>
            <a:off x="709092" y="491605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B39B3-D3C2-4D50-B278-97AADDAD574E}"/>
              </a:ext>
            </a:extLst>
          </p:cNvPr>
          <p:cNvSpPr/>
          <p:nvPr/>
        </p:nvSpPr>
        <p:spPr>
          <a:xfrm>
            <a:off x="2460281" y="32372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6AECF-BC6C-4FA7-ACA5-B87302D48051}"/>
              </a:ext>
            </a:extLst>
          </p:cNvPr>
          <p:cNvSpPr/>
          <p:nvPr/>
        </p:nvSpPr>
        <p:spPr>
          <a:xfrm>
            <a:off x="2473472" y="43728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2908BA-17AC-43E1-80D0-A0B9FE5B3C5F}"/>
              </a:ext>
            </a:extLst>
          </p:cNvPr>
          <p:cNvSpPr/>
          <p:nvPr/>
        </p:nvSpPr>
        <p:spPr>
          <a:xfrm>
            <a:off x="3945924" y="381000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E249F74-B9CF-4983-A850-2DFFFD9DCFF2}"/>
              </a:ext>
            </a:extLst>
          </p:cNvPr>
          <p:cNvCxnSpPr>
            <a:cxnSpLocks/>
            <a:stCxn id="4" idx="7"/>
            <a:endCxn id="9" idx="1"/>
          </p:cNvCxnSpPr>
          <p:nvPr/>
        </p:nvCxnSpPr>
        <p:spPr>
          <a:xfrm flipV="1">
            <a:off x="1323650" y="3509039"/>
            <a:ext cx="1136631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CBD9B-C763-4E75-B5F2-215BC6D55C1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581579" y="3509039"/>
            <a:ext cx="1170436" cy="10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A8FDCDF-1A27-49DD-96B2-1EE601849207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2594770" y="4123597"/>
            <a:ext cx="1157245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79B286-70DF-46C2-94C2-7F8AAE7D83DD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1323650" y="4123597"/>
            <a:ext cx="1149822" cy="52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47BB2C-B667-49DF-8D19-3E6C1588615F}"/>
              </a:ext>
            </a:extLst>
          </p:cNvPr>
          <p:cNvCxnSpPr>
            <a:cxnSpLocks/>
            <a:stCxn id="10" idx="1"/>
            <a:endCxn id="6" idx="7"/>
          </p:cNvCxnSpPr>
          <p:nvPr/>
        </p:nvCxnSpPr>
        <p:spPr>
          <a:xfrm flipH="1">
            <a:off x="1323650" y="4644667"/>
            <a:ext cx="1149822" cy="37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F207C57-6C32-41F0-ADD2-72709D465AAC}"/>
              </a:ext>
            </a:extLst>
          </p:cNvPr>
          <p:cNvSpPr txBox="1"/>
          <p:nvPr/>
        </p:nvSpPr>
        <p:spPr>
          <a:xfrm>
            <a:off x="2376141" y="294161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E6D7521-F27B-4D28-BB95-E1D9610F2AF2}"/>
              </a:ext>
            </a:extLst>
          </p:cNvPr>
          <p:cNvSpPr txBox="1"/>
          <p:nvPr/>
        </p:nvSpPr>
        <p:spPr>
          <a:xfrm>
            <a:off x="2380885" y="40918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9350397-4CA5-4E25-8C42-CCA69CE4C622}"/>
              </a:ext>
            </a:extLst>
          </p:cNvPr>
          <p:cNvSpPr txBox="1"/>
          <p:nvPr/>
        </p:nvSpPr>
        <p:spPr>
          <a:xfrm>
            <a:off x="487904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04C2503-0EEF-46B6-B47F-090B8EF5ED1E}"/>
              </a:ext>
            </a:extLst>
          </p:cNvPr>
          <p:cNvSpPr txBox="1"/>
          <p:nvPr/>
        </p:nvSpPr>
        <p:spPr>
          <a:xfrm>
            <a:off x="4242888" y="33551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p2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08BEEC7-A57C-4DE0-A98F-1CF839E0711C}"/>
              </a:ext>
            </a:extLst>
          </p:cNvPr>
          <p:cNvSpPr txBox="1"/>
          <p:nvPr/>
        </p:nvSpPr>
        <p:spPr>
          <a:xfrm>
            <a:off x="515752" y="47221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p3</a:t>
            </a:r>
            <a:endParaRPr lang="en-US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A1F793-3E02-4489-9D8E-F298841E7637}"/>
              </a:ext>
            </a:extLst>
          </p:cNvPr>
          <p:cNvSpPr/>
          <p:nvPr/>
        </p:nvSpPr>
        <p:spPr>
          <a:xfrm>
            <a:off x="2473471" y="527605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81E35EE-5E69-4B1B-AA6D-7BB7FD912705}"/>
              </a:ext>
            </a:extLst>
          </p:cNvPr>
          <p:cNvCxnSpPr>
            <a:cxnSpLocks/>
            <a:stCxn id="5" idx="4"/>
            <a:endCxn id="55" idx="3"/>
          </p:cNvCxnSpPr>
          <p:nvPr/>
        </p:nvCxnSpPr>
        <p:spPr>
          <a:xfrm flipH="1">
            <a:off x="2594769" y="4229039"/>
            <a:ext cx="1411804" cy="131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860150-6A92-4E73-A124-5B0FC427CB45}"/>
              </a:ext>
            </a:extLst>
          </p:cNvPr>
          <p:cNvCxnSpPr>
            <a:cxnSpLocks/>
            <a:stCxn id="55" idx="1"/>
            <a:endCxn id="6" idx="5"/>
          </p:cNvCxnSpPr>
          <p:nvPr/>
        </p:nvCxnSpPr>
        <p:spPr>
          <a:xfrm flipH="1" flipV="1">
            <a:off x="1323650" y="5530616"/>
            <a:ext cx="1149821" cy="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2E0354EF-B908-4020-8798-8FAD90616A99}"/>
              </a:ext>
            </a:extLst>
          </p:cNvPr>
          <p:cNvSpPr txBox="1"/>
          <p:nvPr/>
        </p:nvSpPr>
        <p:spPr>
          <a:xfrm>
            <a:off x="2367247" y="49906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C6220-A9A3-4F25-AF04-E74613A3687D}"/>
              </a:ext>
            </a:extLst>
          </p:cNvPr>
          <p:cNvSpPr/>
          <p:nvPr/>
        </p:nvSpPr>
        <p:spPr>
          <a:xfrm rot="16200000">
            <a:off x="2460281" y="211336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7BD06F-2835-40BA-8263-B044FCBBCE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69092" y="2445813"/>
            <a:ext cx="1276172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7ADF34-387B-4DB8-8FF9-DE83DB913EB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61264" y="2445813"/>
            <a:ext cx="1345309" cy="1063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981ABA7-677C-47C0-9660-54A39285C163}"/>
              </a:ext>
            </a:extLst>
          </p:cNvPr>
          <p:cNvSpPr txBox="1"/>
          <p:nvPr/>
        </p:nvSpPr>
        <p:spPr>
          <a:xfrm>
            <a:off x="2792730" y="2198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t3</a:t>
            </a:r>
            <a:endParaRPr lang="en-US" sz="14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DBE30CE-FE46-482F-BB7C-A5DE00839B0B}"/>
              </a:ext>
            </a:extLst>
          </p:cNvPr>
          <p:cNvSpPr/>
          <p:nvPr/>
        </p:nvSpPr>
        <p:spPr>
          <a:xfrm>
            <a:off x="6421741" y="2010284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7D07345-E878-4ADE-9BF1-9AA96E6F8435}"/>
              </a:ext>
            </a:extLst>
          </p:cNvPr>
          <p:cNvSpPr/>
          <p:nvPr/>
        </p:nvSpPr>
        <p:spPr>
          <a:xfrm>
            <a:off x="6421741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3CCC974-9226-4285-A763-FD2FF627E730}"/>
              </a:ext>
            </a:extLst>
          </p:cNvPr>
          <p:cNvSpPr/>
          <p:nvPr/>
        </p:nvSpPr>
        <p:spPr>
          <a:xfrm>
            <a:off x="6421741" y="4052968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0   1   </a:t>
            </a:r>
            <a:r>
              <a:rPr lang="de-DE" b="1" dirty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8B58789-8C8D-488B-9799-80664B46F833}"/>
              </a:ext>
            </a:extLst>
          </p:cNvPr>
          <p:cNvSpPr/>
          <p:nvPr/>
        </p:nvSpPr>
        <p:spPr>
          <a:xfrm>
            <a:off x="8752449" y="3031626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19281E7-1520-414D-B039-444DD4E5554F}"/>
              </a:ext>
            </a:extLst>
          </p:cNvPr>
          <p:cNvSpPr/>
          <p:nvPr/>
        </p:nvSpPr>
        <p:spPr>
          <a:xfrm>
            <a:off x="6421741" y="5074310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0D41F41-D9F4-402D-ADF2-1817FF34E3F1}"/>
              </a:ext>
            </a:extLst>
          </p:cNvPr>
          <p:cNvSpPr/>
          <p:nvPr/>
        </p:nvSpPr>
        <p:spPr>
          <a:xfrm>
            <a:off x="8752449" y="5074309"/>
            <a:ext cx="1556574" cy="43552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0   0   </a:t>
            </a:r>
            <a:r>
              <a:rPr lang="de-DE" dirty="0">
                <a:solidFill>
                  <a:schemeClr val="tx1"/>
                </a:solidFill>
                <a:sym typeface="Symbol" panose="05050102010706020507" pitchFamily="18" charset="2"/>
              </a:rPr>
              <a:t>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4D02ACE-9EF4-48A3-B1CD-281DAFE14334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7200028" y="2445813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2A52F10-3860-4AF1-AA81-9D247AA9BD4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200028" y="3467155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695C21F-4978-45D0-8456-3C2B8FF0BADF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7200028" y="4488497"/>
            <a:ext cx="0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862383B-73A3-47D1-8C7F-C2365065DBC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7699108" y="2445813"/>
            <a:ext cx="1831628" cy="58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665043D-5ADC-4430-B325-A4CDD4D49BE8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99108" y="4488497"/>
            <a:ext cx="1831628" cy="585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E38B3FB-43DB-41EC-95D7-1BD590F9A548}"/>
              </a:ext>
            </a:extLst>
          </p:cNvPr>
          <p:cNvSpPr txBox="1"/>
          <p:nvPr/>
        </p:nvSpPr>
        <p:spPr>
          <a:xfrm>
            <a:off x="7200028" y="256996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EC0D603-DD87-4F06-B4B9-0E6FB79125F3}"/>
              </a:ext>
            </a:extLst>
          </p:cNvPr>
          <p:cNvSpPr txBox="1"/>
          <p:nvPr/>
        </p:nvSpPr>
        <p:spPr>
          <a:xfrm>
            <a:off x="7200028" y="361448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t1</a:t>
            </a:r>
            <a:endParaRPr lang="en-US" sz="14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C5F1F998-9BAB-4CFF-BF2A-A9E7C9A8F43D}"/>
              </a:ext>
            </a:extLst>
          </p:cNvPr>
          <p:cNvSpPr txBox="1"/>
          <p:nvPr/>
        </p:nvSpPr>
        <p:spPr>
          <a:xfrm>
            <a:off x="7200028" y="4619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t2</a:t>
            </a:r>
            <a:endParaRPr lang="en-US" sz="14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FBE31CB7-031D-48F4-ADE4-00DB77F7489E}"/>
              </a:ext>
            </a:extLst>
          </p:cNvPr>
          <p:cNvSpPr txBox="1"/>
          <p:nvPr/>
        </p:nvSpPr>
        <p:spPr>
          <a:xfrm>
            <a:off x="8477394" y="44733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86E28F6-B4B5-4B7A-AA3C-A79E257F9FF6}"/>
              </a:ext>
            </a:extLst>
          </p:cNvPr>
          <p:cNvSpPr txBox="1"/>
          <p:nvPr/>
        </p:nvSpPr>
        <p:spPr>
          <a:xfrm>
            <a:off x="8477394" y="238516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079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859B638-7BE3-4CDF-9D02-1D97210182D1}"/>
              </a:ext>
            </a:extLst>
          </p:cNvPr>
          <p:cNvGrpSpPr/>
          <p:nvPr/>
        </p:nvGrpSpPr>
        <p:grpSpPr>
          <a:xfrm>
            <a:off x="2673741" y="3423761"/>
            <a:ext cx="1122727" cy="788823"/>
            <a:chOff x="3189503" y="957178"/>
            <a:chExt cx="1122727" cy="78882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C14C3EF-74B9-476A-BAB7-792D941DBC82}"/>
                </a:ext>
              </a:extLst>
            </p:cNvPr>
            <p:cNvSpPr/>
            <p:nvPr/>
          </p:nvSpPr>
          <p:spPr>
            <a:xfrm>
              <a:off x="3189503" y="957178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Einwurf möglich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216D88E-1938-4D17-A76A-B71636F97E27}"/>
                </a:ext>
              </a:extLst>
            </p:cNvPr>
            <p:cNvSpPr/>
            <p:nvPr/>
          </p:nvSpPr>
          <p:spPr>
            <a:xfrm>
              <a:off x="3690217" y="153238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>
            <a:extLst>
              <a:ext uri="{FF2B5EF4-FFF2-40B4-BE49-F238E27FC236}">
                <a16:creationId xmlns:a16="http://schemas.microsoft.com/office/drawing/2014/main" id="{6E512D76-E6C7-48F7-B64A-B3E0CB99E36B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0844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859B638-7BE3-4CDF-9D02-1D97210182D1}"/>
              </a:ext>
            </a:extLst>
          </p:cNvPr>
          <p:cNvGrpSpPr/>
          <p:nvPr/>
        </p:nvGrpSpPr>
        <p:grpSpPr>
          <a:xfrm>
            <a:off x="2673741" y="3423761"/>
            <a:ext cx="1122727" cy="788823"/>
            <a:chOff x="3189503" y="957178"/>
            <a:chExt cx="1122727" cy="78882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C14C3EF-74B9-476A-BAB7-792D941DBC82}"/>
                </a:ext>
              </a:extLst>
            </p:cNvPr>
            <p:cNvSpPr/>
            <p:nvPr/>
          </p:nvSpPr>
          <p:spPr>
            <a:xfrm>
              <a:off x="3189503" y="957178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Einwurf möglich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216D88E-1938-4D17-A76A-B71636F97E27}"/>
                </a:ext>
              </a:extLst>
            </p:cNvPr>
            <p:cNvSpPr/>
            <p:nvPr/>
          </p:nvSpPr>
          <p:spPr>
            <a:xfrm>
              <a:off x="3690217" y="1532387"/>
              <a:ext cx="121298" cy="11807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Münze 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206">
            <a:extLst>
              <a:ext uri="{FF2B5EF4-FFF2-40B4-BE49-F238E27FC236}">
                <a16:creationId xmlns:a16="http://schemas.microsoft.com/office/drawing/2014/main" id="{EC0EEF51-BD96-4B0F-8031-E88BAC95B6EA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6578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F634B197-F37A-4D83-8269-7A60D49EA33A}"/>
              </a:ext>
            </a:extLst>
          </p:cNvPr>
          <p:cNvSpPr/>
          <p:nvPr/>
        </p:nvSpPr>
        <p:spPr>
          <a:xfrm>
            <a:off x="3173095" y="2610267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5" name="Textfeld 206">
            <a:extLst>
              <a:ext uri="{FF2B5EF4-FFF2-40B4-BE49-F238E27FC236}">
                <a16:creationId xmlns:a16="http://schemas.microsoft.com/office/drawing/2014/main" id="{6BBB1919-D5FA-4B77-91EF-74908A5C4E89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330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764775" y="3605852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Textfeld 206">
            <a:extLst>
              <a:ext uri="{FF2B5EF4-FFF2-40B4-BE49-F238E27FC236}">
                <a16:creationId xmlns:a16="http://schemas.microsoft.com/office/drawing/2014/main" id="{58D406E7-09D5-4126-AE86-7D396CF9A451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373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764775" y="3605852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23A42D-2B16-4F17-AC11-10C33C33704D}"/>
              </a:ext>
            </a:extLst>
          </p:cNvPr>
          <p:cNvSpPr/>
          <p:nvPr/>
        </p:nvSpPr>
        <p:spPr>
          <a:xfrm>
            <a:off x="3019696" y="56691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Textfeld 206">
            <a:extLst>
              <a:ext uri="{FF2B5EF4-FFF2-40B4-BE49-F238E27FC236}">
                <a16:creationId xmlns:a16="http://schemas.microsoft.com/office/drawing/2014/main" id="{62E435DB-45CC-4D6E-898C-525EF0CD2DD2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385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764775" y="3605852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23A42D-2B16-4F17-AC11-10C33C33704D}"/>
              </a:ext>
            </a:extLst>
          </p:cNvPr>
          <p:cNvSpPr/>
          <p:nvPr/>
        </p:nvSpPr>
        <p:spPr>
          <a:xfrm>
            <a:off x="3019696" y="56691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8E6F1FA-75D7-4C05-A6CE-0690999DC221}"/>
              </a:ext>
            </a:extLst>
          </p:cNvPr>
          <p:cNvSpPr/>
          <p:nvPr/>
        </p:nvSpPr>
        <p:spPr>
          <a:xfrm>
            <a:off x="3173095" y="56691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Textfeld 206">
            <a:extLst>
              <a:ext uri="{FF2B5EF4-FFF2-40B4-BE49-F238E27FC236}">
                <a16:creationId xmlns:a16="http://schemas.microsoft.com/office/drawing/2014/main" id="{696EF13B-AD89-4F14-90C8-4ED9FA7AFE6D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426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764775" y="3605852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23A42D-2B16-4F17-AC11-10C33C33704D}"/>
              </a:ext>
            </a:extLst>
          </p:cNvPr>
          <p:cNvSpPr/>
          <p:nvPr/>
        </p:nvSpPr>
        <p:spPr>
          <a:xfrm>
            <a:off x="3019696" y="56691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8E6F1FA-75D7-4C05-A6CE-0690999DC221}"/>
              </a:ext>
            </a:extLst>
          </p:cNvPr>
          <p:cNvSpPr/>
          <p:nvPr/>
        </p:nvSpPr>
        <p:spPr>
          <a:xfrm>
            <a:off x="3173095" y="56691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E6959A-32AA-45DF-93D3-3ADCA62DC7DB}"/>
              </a:ext>
            </a:extLst>
          </p:cNvPr>
          <p:cNvSpPr/>
          <p:nvPr/>
        </p:nvSpPr>
        <p:spPr>
          <a:xfrm>
            <a:off x="3326494" y="56691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206">
            <a:extLst>
              <a:ext uri="{FF2B5EF4-FFF2-40B4-BE49-F238E27FC236}">
                <a16:creationId xmlns:a16="http://schemas.microsoft.com/office/drawing/2014/main" id="{27036B64-FD89-4C0F-B243-161A9FEAA4FB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346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EC1A59B-8A30-4694-90A3-A0EE1EBA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124818"/>
            <a:ext cx="11484000" cy="543600"/>
          </a:xfrm>
        </p:spPr>
        <p:txBody>
          <a:bodyPr/>
          <a:lstStyle/>
          <a:p>
            <a:r>
              <a:rPr lang="de-DE" dirty="0"/>
              <a:t>Petri Nets: Definition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3D776E-0284-4C7D-A77C-902AEB837F6D}"/>
              </a:ext>
            </a:extLst>
          </p:cNvPr>
          <p:cNvSpPr/>
          <p:nvPr/>
        </p:nvSpPr>
        <p:spPr>
          <a:xfrm>
            <a:off x="960069" y="153528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E53B28C-B1F4-4AAF-9EE1-83F2BF9A531F}"/>
              </a:ext>
            </a:extLst>
          </p:cNvPr>
          <p:cNvSpPr/>
          <p:nvPr/>
        </p:nvSpPr>
        <p:spPr>
          <a:xfrm>
            <a:off x="5043769" y="153528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450CD7-9E34-4CC7-8B1D-6B4820292CEF}"/>
              </a:ext>
            </a:extLst>
          </p:cNvPr>
          <p:cNvSpPr/>
          <p:nvPr/>
        </p:nvSpPr>
        <p:spPr>
          <a:xfrm>
            <a:off x="3301270" y="162348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06F2D4-B431-43A4-9C57-D0EB4B14AB55}"/>
              </a:ext>
            </a:extLst>
          </p:cNvPr>
          <p:cNvSpPr/>
          <p:nvPr/>
        </p:nvSpPr>
        <p:spPr>
          <a:xfrm rot="5400000">
            <a:off x="3301270" y="3506885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201846F-C3D9-4EB9-9367-0C316FE23BE1}"/>
              </a:ext>
            </a:extLst>
          </p:cNvPr>
          <p:cNvSpPr/>
          <p:nvPr/>
        </p:nvSpPr>
        <p:spPr>
          <a:xfrm>
            <a:off x="3001919" y="4779897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59D2661-5B01-4111-BA6A-49E0815885D9}"/>
              </a:ext>
            </a:extLst>
          </p:cNvPr>
          <p:cNvSpPr/>
          <p:nvPr/>
        </p:nvSpPr>
        <p:spPr>
          <a:xfrm rot="2918845">
            <a:off x="1375322" y="3671339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5A1CE8B-63D7-485B-8E4F-4419D2A6D719}"/>
              </a:ext>
            </a:extLst>
          </p:cNvPr>
          <p:cNvSpPr/>
          <p:nvPr/>
        </p:nvSpPr>
        <p:spPr>
          <a:xfrm>
            <a:off x="1259420" y="1836251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F6DD018-8A16-4497-BFB0-4AC5B33C4F34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1574627" y="1640731"/>
            <a:ext cx="1726643" cy="104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C9BE3F3-07F9-44C9-9522-1D96DD9B4ACD}"/>
              </a:ext>
            </a:extLst>
          </p:cNvPr>
          <p:cNvCxnSpPr>
            <a:cxnSpLocks/>
            <a:endCxn id="4" idx="5"/>
          </p:cNvCxnSpPr>
          <p:nvPr/>
        </p:nvCxnSpPr>
        <p:spPr>
          <a:xfrm flipH="1">
            <a:off x="1574627" y="2066125"/>
            <a:ext cx="1726644" cy="83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8268C2-62E6-445B-AB9E-9F1ADE52023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3422568" y="1895289"/>
            <a:ext cx="16212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5558F13-1DDA-4E33-B394-0EC153F03FA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H="1">
            <a:off x="3361919" y="2149847"/>
            <a:ext cx="1787292" cy="1568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59D576C-27E8-45E0-A17F-D151DCEC25C8}"/>
              </a:ext>
            </a:extLst>
          </p:cNvPr>
          <p:cNvCxnSpPr>
            <a:cxnSpLocks/>
            <a:stCxn id="4" idx="4"/>
            <a:endCxn id="9" idx="1"/>
          </p:cNvCxnSpPr>
          <p:nvPr/>
        </p:nvCxnSpPr>
        <p:spPr>
          <a:xfrm>
            <a:off x="1320069" y="2255289"/>
            <a:ext cx="2041850" cy="1462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2616857-BB66-46C5-9109-235ED35EA500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361919" y="3839334"/>
            <a:ext cx="0" cy="940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304E036-AFD1-4AC8-A96C-30F680DCC9D8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1476041" y="3988666"/>
            <a:ext cx="1631320" cy="896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31EFCDE-CB7B-4B55-90A8-349130B84CF6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1065511" y="2149847"/>
            <a:ext cx="330390" cy="1747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6F195358-FCB1-4CD9-9160-F07113834315}"/>
              </a:ext>
            </a:extLst>
          </p:cNvPr>
          <p:cNvSpPr txBox="1"/>
          <p:nvPr/>
        </p:nvSpPr>
        <p:spPr>
          <a:xfrm>
            <a:off x="689284" y="2869840"/>
            <a:ext cx="7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5452C0E4-0A29-47A3-878D-1A5F41D87176}"/>
                  </a:ext>
                </a:extLst>
              </p:cNvPr>
              <p:cNvSpPr txBox="1"/>
              <p:nvPr/>
            </p:nvSpPr>
            <p:spPr>
              <a:xfrm>
                <a:off x="6806374" y="1409712"/>
                <a:ext cx="2607414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  <a:p>
                <a:r>
                  <a:rPr lang="de-DE" dirty="0"/>
                  <a:t>Petri </a:t>
                </a:r>
                <a:r>
                  <a:rPr lang="de-DE" dirty="0" err="1"/>
                  <a:t>net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set of places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set of transitions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set of edges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initial marking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5452C0E4-0A29-47A3-878D-1A5F41D87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374" y="1409712"/>
                <a:ext cx="2607414" cy="2308324"/>
              </a:xfrm>
              <a:prstGeom prst="rect">
                <a:avLst/>
              </a:prstGeom>
              <a:blipFill>
                <a:blip r:embed="rId2"/>
                <a:stretch>
                  <a:fillRect l="-2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C15B466-3D37-4FE7-8260-20DBB39B3FAC}"/>
              </a:ext>
            </a:extLst>
          </p:cNvPr>
          <p:cNvCxnSpPr>
            <a:cxnSpLocks/>
          </p:cNvCxnSpPr>
          <p:nvPr/>
        </p:nvCxnSpPr>
        <p:spPr>
          <a:xfrm>
            <a:off x="6428232" y="810488"/>
            <a:ext cx="0" cy="5237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12">
            <a:extLst>
              <a:ext uri="{FF2B5EF4-FFF2-40B4-BE49-F238E27FC236}">
                <a16:creationId xmlns:a16="http://schemas.microsoft.com/office/drawing/2014/main" id="{4287D633-6F0E-47F2-A393-E6C8CA525961}"/>
              </a:ext>
            </a:extLst>
          </p:cNvPr>
          <p:cNvSpPr/>
          <p:nvPr/>
        </p:nvSpPr>
        <p:spPr>
          <a:xfrm>
            <a:off x="1476042" y="1064768"/>
            <a:ext cx="1021050" cy="470521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1358279 w 1422185"/>
              <a:gd name="connsiteY0" fmla="*/ 609158 h 643994"/>
              <a:gd name="connsiteX1" fmla="*/ 1253765 w 1422185"/>
              <a:gd name="connsiteY1" fmla="*/ 10004 h 643994"/>
              <a:gd name="connsiteX2" fmla="*/ 0 w 1422185"/>
              <a:gd name="connsiteY2" fmla="*/ 141980 h 643994"/>
              <a:gd name="connsiteX0" fmla="*/ 1358279 w 1372046"/>
              <a:gd name="connsiteY0" fmla="*/ 1800266 h 1816833"/>
              <a:gd name="connsiteX1" fmla="*/ 870507 w 1372046"/>
              <a:gd name="connsiteY1" fmla="*/ 4583 h 1816833"/>
              <a:gd name="connsiteX2" fmla="*/ 0 w 1372046"/>
              <a:gd name="connsiteY2" fmla="*/ 1333088 h 1816833"/>
              <a:gd name="connsiteX0" fmla="*/ 2750666 w 2764433"/>
              <a:gd name="connsiteY0" fmla="*/ 1800266 h 1816833"/>
              <a:gd name="connsiteX1" fmla="*/ 2262894 w 2764433"/>
              <a:gd name="connsiteY1" fmla="*/ 4583 h 1816833"/>
              <a:gd name="connsiteX2" fmla="*/ 0 w 2764433"/>
              <a:gd name="connsiteY2" fmla="*/ 1640161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70891"/>
              <a:gd name="connsiteY0" fmla="*/ 882324 h 910104"/>
              <a:gd name="connsiteX1" fmla="*/ 1320572 w 2670891"/>
              <a:gd name="connsiteY1" fmla="*/ 7861 h 910104"/>
              <a:gd name="connsiteX2" fmla="*/ 0 w 2670891"/>
              <a:gd name="connsiteY2" fmla="*/ 732808 h 910104"/>
              <a:gd name="connsiteX0" fmla="*/ 2349828 w 2355948"/>
              <a:gd name="connsiteY0" fmla="*/ 0 h 898771"/>
              <a:gd name="connsiteX1" fmla="*/ 1320572 w 2355948"/>
              <a:gd name="connsiteY1" fmla="*/ 173823 h 898771"/>
              <a:gd name="connsiteX2" fmla="*/ 0 w 2355948"/>
              <a:gd name="connsiteY2" fmla="*/ 898770 h 898771"/>
              <a:gd name="connsiteX0" fmla="*/ 2349828 w 2371541"/>
              <a:gd name="connsiteY0" fmla="*/ 59707 h 958476"/>
              <a:gd name="connsiteX1" fmla="*/ 1320572 w 2371541"/>
              <a:gd name="connsiteY1" fmla="*/ 233530 h 958476"/>
              <a:gd name="connsiteX2" fmla="*/ 0 w 2371541"/>
              <a:gd name="connsiteY2" fmla="*/ 958477 h 958476"/>
              <a:gd name="connsiteX0" fmla="*/ 2349828 w 2384276"/>
              <a:gd name="connsiteY0" fmla="*/ 12800 h 911571"/>
              <a:gd name="connsiteX1" fmla="*/ 1320572 w 2384276"/>
              <a:gd name="connsiteY1" fmla="*/ 186623 h 911571"/>
              <a:gd name="connsiteX2" fmla="*/ 0 w 2384276"/>
              <a:gd name="connsiteY2" fmla="*/ 911570 h 911571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5188"/>
              <a:gd name="connsiteY0" fmla="*/ 2360 h 901130"/>
              <a:gd name="connsiteX1" fmla="*/ 1320572 w 2385188"/>
              <a:gd name="connsiteY1" fmla="*/ 176183 h 901130"/>
              <a:gd name="connsiteX2" fmla="*/ 0 w 2385188"/>
              <a:gd name="connsiteY2" fmla="*/ 901130 h 901130"/>
              <a:gd name="connsiteX0" fmla="*/ 2349828 w 2422167"/>
              <a:gd name="connsiteY0" fmla="*/ 594 h 899364"/>
              <a:gd name="connsiteX1" fmla="*/ 1924126 w 2422167"/>
              <a:gd name="connsiteY1" fmla="*/ 513592 h 899364"/>
              <a:gd name="connsiteX2" fmla="*/ 0 w 2422167"/>
              <a:gd name="connsiteY2" fmla="*/ 899364 h 899364"/>
              <a:gd name="connsiteX0" fmla="*/ 3597175 w 3619907"/>
              <a:gd name="connsiteY0" fmla="*/ 2701 h 547550"/>
              <a:gd name="connsiteX1" fmla="*/ 1924126 w 3619907"/>
              <a:gd name="connsiteY1" fmla="*/ 161778 h 547550"/>
              <a:gd name="connsiteX2" fmla="*/ 0 w 3619907"/>
              <a:gd name="connsiteY2" fmla="*/ 547550 h 547550"/>
              <a:gd name="connsiteX0" fmla="*/ 3597175 w 3632536"/>
              <a:gd name="connsiteY0" fmla="*/ 1164 h 546013"/>
              <a:gd name="connsiteX1" fmla="*/ 2567917 w 3632536"/>
              <a:gd name="connsiteY1" fmla="*/ 292961 h 546013"/>
              <a:gd name="connsiteX2" fmla="*/ 0 w 3632536"/>
              <a:gd name="connsiteY2" fmla="*/ 546013 h 546013"/>
              <a:gd name="connsiteX0" fmla="*/ 3597175 w 3597175"/>
              <a:gd name="connsiteY0" fmla="*/ 0 h 544849"/>
              <a:gd name="connsiteX1" fmla="*/ 2567917 w 3597175"/>
              <a:gd name="connsiteY1" fmla="*/ 29179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  <a:gd name="connsiteX0" fmla="*/ 3597175 w 3602721"/>
              <a:gd name="connsiteY0" fmla="*/ 0 h 544849"/>
              <a:gd name="connsiteX1" fmla="*/ 2970287 w 3602721"/>
              <a:gd name="connsiteY1" fmla="*/ 291797 h 544849"/>
              <a:gd name="connsiteX2" fmla="*/ 0 w 3602721"/>
              <a:gd name="connsiteY2" fmla="*/ 544849 h 544849"/>
              <a:gd name="connsiteX0" fmla="*/ 700110 w 3092683"/>
              <a:gd name="connsiteY0" fmla="*/ 0 h 485862"/>
              <a:gd name="connsiteX1" fmla="*/ 2970287 w 3092683"/>
              <a:gd name="connsiteY1" fmla="*/ 232810 h 485862"/>
              <a:gd name="connsiteX2" fmla="*/ 0 w 3092683"/>
              <a:gd name="connsiteY2" fmla="*/ 485862 h 485862"/>
              <a:gd name="connsiteX0" fmla="*/ 700110 w 3144550"/>
              <a:gd name="connsiteY0" fmla="*/ 0 h 485862"/>
              <a:gd name="connsiteX1" fmla="*/ 2970287 w 3144550"/>
              <a:gd name="connsiteY1" fmla="*/ 232810 h 485862"/>
              <a:gd name="connsiteX2" fmla="*/ 0 w 3144550"/>
              <a:gd name="connsiteY2" fmla="*/ 485862 h 485862"/>
              <a:gd name="connsiteX0" fmla="*/ 700110 w 2081032"/>
              <a:gd name="connsiteY0" fmla="*/ 0 h 485862"/>
              <a:gd name="connsiteX1" fmla="*/ 1763176 w 2081032"/>
              <a:gd name="connsiteY1" fmla="*/ 232810 h 485862"/>
              <a:gd name="connsiteX2" fmla="*/ 0 w 2081032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71217"/>
              <a:gd name="connsiteY0" fmla="*/ 0 h 485862"/>
              <a:gd name="connsiteX1" fmla="*/ 1763176 w 1771217"/>
              <a:gd name="connsiteY1" fmla="*/ 232810 h 485862"/>
              <a:gd name="connsiteX2" fmla="*/ 0 w 1771217"/>
              <a:gd name="connsiteY2" fmla="*/ 485862 h 485862"/>
              <a:gd name="connsiteX0" fmla="*/ 700110 w 1771217"/>
              <a:gd name="connsiteY0" fmla="*/ 0 h 485862"/>
              <a:gd name="connsiteX1" fmla="*/ 1763176 w 1771217"/>
              <a:gd name="connsiteY1" fmla="*/ 232810 h 485862"/>
              <a:gd name="connsiteX2" fmla="*/ 0 w 1771217"/>
              <a:gd name="connsiteY2" fmla="*/ 485862 h 485862"/>
              <a:gd name="connsiteX0" fmla="*/ 700110 w 1763176"/>
              <a:gd name="connsiteY0" fmla="*/ 0 h 485862"/>
              <a:gd name="connsiteX1" fmla="*/ 1763176 w 1763176"/>
              <a:gd name="connsiteY1" fmla="*/ 232810 h 485862"/>
              <a:gd name="connsiteX2" fmla="*/ 0 w 1763176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700110 w 1310734"/>
              <a:gd name="connsiteY0" fmla="*/ 0 h 485862"/>
              <a:gd name="connsiteX1" fmla="*/ 1310734 w 1310734"/>
              <a:gd name="connsiteY1" fmla="*/ 277050 h 485862"/>
              <a:gd name="connsiteX2" fmla="*/ 0 w 1310734"/>
              <a:gd name="connsiteY2" fmla="*/ 485862 h 485862"/>
              <a:gd name="connsiteX0" fmla="*/ 700110 w 1310734"/>
              <a:gd name="connsiteY0" fmla="*/ 0 h 485862"/>
              <a:gd name="connsiteX1" fmla="*/ 1310734 w 1310734"/>
              <a:gd name="connsiteY1" fmla="*/ 277050 h 485862"/>
              <a:gd name="connsiteX2" fmla="*/ 0 w 1310734"/>
              <a:gd name="connsiteY2" fmla="*/ 485862 h 485862"/>
              <a:gd name="connsiteX0" fmla="*/ 700110 w 700109"/>
              <a:gd name="connsiteY0" fmla="*/ 0 h 485862"/>
              <a:gd name="connsiteX1" fmla="*/ 0 w 700109"/>
              <a:gd name="connsiteY1" fmla="*/ 485862 h 485862"/>
              <a:gd name="connsiteX0" fmla="*/ 2180830 w 2180830"/>
              <a:gd name="connsiteY0" fmla="*/ 0 h 456369"/>
              <a:gd name="connsiteX1" fmla="*/ 0 w 2180830"/>
              <a:gd name="connsiteY1" fmla="*/ 456369 h 456369"/>
              <a:gd name="connsiteX0" fmla="*/ 2180830 w 2180830"/>
              <a:gd name="connsiteY0" fmla="*/ 0 h 456369"/>
              <a:gd name="connsiteX1" fmla="*/ 0 w 2180830"/>
              <a:gd name="connsiteY1" fmla="*/ 456369 h 456369"/>
              <a:gd name="connsiteX0" fmla="*/ 2180830 w 2180830"/>
              <a:gd name="connsiteY0" fmla="*/ 0 h 456369"/>
              <a:gd name="connsiteX1" fmla="*/ 0 w 2180830"/>
              <a:gd name="connsiteY1" fmla="*/ 456369 h 45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0830" h="456369">
                <a:moveTo>
                  <a:pt x="2180830" y="0"/>
                </a:moveTo>
                <a:cubicBezTo>
                  <a:pt x="754660" y="93136"/>
                  <a:pt x="439025" y="142032"/>
                  <a:pt x="0" y="456369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6">
            <a:extLst>
              <a:ext uri="{FF2B5EF4-FFF2-40B4-BE49-F238E27FC236}">
                <a16:creationId xmlns:a16="http://schemas.microsoft.com/office/drawing/2014/main" id="{1F1711B1-A333-44C6-8333-7E56C8A998BD}"/>
              </a:ext>
            </a:extLst>
          </p:cNvPr>
          <p:cNvSpPr txBox="1"/>
          <p:nvPr/>
        </p:nvSpPr>
        <p:spPr>
          <a:xfrm>
            <a:off x="2460669" y="854332"/>
            <a:ext cx="212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place with 1 token</a:t>
            </a:r>
            <a:b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</a:br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in initial marking</a:t>
            </a:r>
          </a:p>
        </p:txBody>
      </p:sp>
      <p:sp>
        <p:nvSpPr>
          <p:cNvPr id="24" name="Textfeld 6">
            <a:extLst>
              <a:ext uri="{FF2B5EF4-FFF2-40B4-BE49-F238E27FC236}">
                <a16:creationId xmlns:a16="http://schemas.microsoft.com/office/drawing/2014/main" id="{F66A437E-153D-4353-A910-3C7032B8E332}"/>
              </a:ext>
            </a:extLst>
          </p:cNvPr>
          <p:cNvSpPr txBox="1"/>
          <p:nvPr/>
        </p:nvSpPr>
        <p:spPr>
          <a:xfrm>
            <a:off x="4251948" y="3316114"/>
            <a:ext cx="2127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transition</a:t>
            </a:r>
          </a:p>
        </p:txBody>
      </p:sp>
      <p:sp>
        <p:nvSpPr>
          <p:cNvPr id="25" name="Freihandform 12">
            <a:extLst>
              <a:ext uri="{FF2B5EF4-FFF2-40B4-BE49-F238E27FC236}">
                <a16:creationId xmlns:a16="http://schemas.microsoft.com/office/drawing/2014/main" id="{038F7D76-C393-4F01-9045-10B0E76BDA12}"/>
              </a:ext>
            </a:extLst>
          </p:cNvPr>
          <p:cNvSpPr/>
          <p:nvPr/>
        </p:nvSpPr>
        <p:spPr>
          <a:xfrm>
            <a:off x="3737332" y="3607848"/>
            <a:ext cx="850575" cy="302607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1358279 w 1422185"/>
              <a:gd name="connsiteY0" fmla="*/ 609158 h 643994"/>
              <a:gd name="connsiteX1" fmla="*/ 1253765 w 1422185"/>
              <a:gd name="connsiteY1" fmla="*/ 10004 h 643994"/>
              <a:gd name="connsiteX2" fmla="*/ 0 w 1422185"/>
              <a:gd name="connsiteY2" fmla="*/ 141980 h 643994"/>
              <a:gd name="connsiteX0" fmla="*/ 1358279 w 1372046"/>
              <a:gd name="connsiteY0" fmla="*/ 1800266 h 1816833"/>
              <a:gd name="connsiteX1" fmla="*/ 870507 w 1372046"/>
              <a:gd name="connsiteY1" fmla="*/ 4583 h 1816833"/>
              <a:gd name="connsiteX2" fmla="*/ 0 w 1372046"/>
              <a:gd name="connsiteY2" fmla="*/ 1333088 h 1816833"/>
              <a:gd name="connsiteX0" fmla="*/ 2750666 w 2764433"/>
              <a:gd name="connsiteY0" fmla="*/ 1800266 h 1816833"/>
              <a:gd name="connsiteX1" fmla="*/ 2262894 w 2764433"/>
              <a:gd name="connsiteY1" fmla="*/ 4583 h 1816833"/>
              <a:gd name="connsiteX2" fmla="*/ 0 w 2764433"/>
              <a:gd name="connsiteY2" fmla="*/ 1640161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70891"/>
              <a:gd name="connsiteY0" fmla="*/ 882324 h 910104"/>
              <a:gd name="connsiteX1" fmla="*/ 1320572 w 2670891"/>
              <a:gd name="connsiteY1" fmla="*/ 7861 h 910104"/>
              <a:gd name="connsiteX2" fmla="*/ 0 w 2670891"/>
              <a:gd name="connsiteY2" fmla="*/ 732808 h 910104"/>
              <a:gd name="connsiteX0" fmla="*/ 2349828 w 2355948"/>
              <a:gd name="connsiteY0" fmla="*/ 0 h 898771"/>
              <a:gd name="connsiteX1" fmla="*/ 1320572 w 2355948"/>
              <a:gd name="connsiteY1" fmla="*/ 173823 h 898771"/>
              <a:gd name="connsiteX2" fmla="*/ 0 w 2355948"/>
              <a:gd name="connsiteY2" fmla="*/ 898770 h 898771"/>
              <a:gd name="connsiteX0" fmla="*/ 2349828 w 2371541"/>
              <a:gd name="connsiteY0" fmla="*/ 59707 h 958476"/>
              <a:gd name="connsiteX1" fmla="*/ 1320572 w 2371541"/>
              <a:gd name="connsiteY1" fmla="*/ 233530 h 958476"/>
              <a:gd name="connsiteX2" fmla="*/ 0 w 2371541"/>
              <a:gd name="connsiteY2" fmla="*/ 958477 h 958476"/>
              <a:gd name="connsiteX0" fmla="*/ 2349828 w 2384276"/>
              <a:gd name="connsiteY0" fmla="*/ 12800 h 911571"/>
              <a:gd name="connsiteX1" fmla="*/ 1320572 w 2384276"/>
              <a:gd name="connsiteY1" fmla="*/ 186623 h 911571"/>
              <a:gd name="connsiteX2" fmla="*/ 0 w 2384276"/>
              <a:gd name="connsiteY2" fmla="*/ 911570 h 911571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5188"/>
              <a:gd name="connsiteY0" fmla="*/ 2360 h 901130"/>
              <a:gd name="connsiteX1" fmla="*/ 1320572 w 2385188"/>
              <a:gd name="connsiteY1" fmla="*/ 176183 h 901130"/>
              <a:gd name="connsiteX2" fmla="*/ 0 w 2385188"/>
              <a:gd name="connsiteY2" fmla="*/ 901130 h 901130"/>
              <a:gd name="connsiteX0" fmla="*/ 2349828 w 2422167"/>
              <a:gd name="connsiteY0" fmla="*/ 594 h 899364"/>
              <a:gd name="connsiteX1" fmla="*/ 1924126 w 2422167"/>
              <a:gd name="connsiteY1" fmla="*/ 513592 h 899364"/>
              <a:gd name="connsiteX2" fmla="*/ 0 w 2422167"/>
              <a:gd name="connsiteY2" fmla="*/ 899364 h 899364"/>
              <a:gd name="connsiteX0" fmla="*/ 3597175 w 3619907"/>
              <a:gd name="connsiteY0" fmla="*/ 2701 h 547550"/>
              <a:gd name="connsiteX1" fmla="*/ 1924126 w 3619907"/>
              <a:gd name="connsiteY1" fmla="*/ 161778 h 547550"/>
              <a:gd name="connsiteX2" fmla="*/ 0 w 3619907"/>
              <a:gd name="connsiteY2" fmla="*/ 547550 h 547550"/>
              <a:gd name="connsiteX0" fmla="*/ 3597175 w 3632536"/>
              <a:gd name="connsiteY0" fmla="*/ 1164 h 546013"/>
              <a:gd name="connsiteX1" fmla="*/ 2567917 w 3632536"/>
              <a:gd name="connsiteY1" fmla="*/ 292961 h 546013"/>
              <a:gd name="connsiteX2" fmla="*/ 0 w 3632536"/>
              <a:gd name="connsiteY2" fmla="*/ 546013 h 546013"/>
              <a:gd name="connsiteX0" fmla="*/ 3597175 w 3597175"/>
              <a:gd name="connsiteY0" fmla="*/ 0 h 544849"/>
              <a:gd name="connsiteX1" fmla="*/ 2567917 w 3597175"/>
              <a:gd name="connsiteY1" fmla="*/ 29179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  <a:gd name="connsiteX0" fmla="*/ 3597175 w 3602721"/>
              <a:gd name="connsiteY0" fmla="*/ 0 h 544849"/>
              <a:gd name="connsiteX1" fmla="*/ 2970287 w 3602721"/>
              <a:gd name="connsiteY1" fmla="*/ 291797 h 544849"/>
              <a:gd name="connsiteX2" fmla="*/ 0 w 3602721"/>
              <a:gd name="connsiteY2" fmla="*/ 544849 h 544849"/>
              <a:gd name="connsiteX0" fmla="*/ 700110 w 3092683"/>
              <a:gd name="connsiteY0" fmla="*/ 0 h 485862"/>
              <a:gd name="connsiteX1" fmla="*/ 2970287 w 3092683"/>
              <a:gd name="connsiteY1" fmla="*/ 232810 h 485862"/>
              <a:gd name="connsiteX2" fmla="*/ 0 w 3092683"/>
              <a:gd name="connsiteY2" fmla="*/ 485862 h 485862"/>
              <a:gd name="connsiteX0" fmla="*/ 700110 w 3144550"/>
              <a:gd name="connsiteY0" fmla="*/ 0 h 485862"/>
              <a:gd name="connsiteX1" fmla="*/ 2970287 w 3144550"/>
              <a:gd name="connsiteY1" fmla="*/ 232810 h 485862"/>
              <a:gd name="connsiteX2" fmla="*/ 0 w 3144550"/>
              <a:gd name="connsiteY2" fmla="*/ 485862 h 485862"/>
              <a:gd name="connsiteX0" fmla="*/ 700110 w 2081032"/>
              <a:gd name="connsiteY0" fmla="*/ 0 h 485862"/>
              <a:gd name="connsiteX1" fmla="*/ 1763176 w 2081032"/>
              <a:gd name="connsiteY1" fmla="*/ 232810 h 485862"/>
              <a:gd name="connsiteX2" fmla="*/ 0 w 2081032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71217"/>
              <a:gd name="connsiteY0" fmla="*/ 0 h 485862"/>
              <a:gd name="connsiteX1" fmla="*/ 1763176 w 1771217"/>
              <a:gd name="connsiteY1" fmla="*/ 232810 h 485862"/>
              <a:gd name="connsiteX2" fmla="*/ 0 w 1771217"/>
              <a:gd name="connsiteY2" fmla="*/ 485862 h 485862"/>
              <a:gd name="connsiteX0" fmla="*/ 700110 w 1771217"/>
              <a:gd name="connsiteY0" fmla="*/ 0 h 485862"/>
              <a:gd name="connsiteX1" fmla="*/ 1763176 w 1771217"/>
              <a:gd name="connsiteY1" fmla="*/ 232810 h 485862"/>
              <a:gd name="connsiteX2" fmla="*/ 0 w 1771217"/>
              <a:gd name="connsiteY2" fmla="*/ 485862 h 485862"/>
              <a:gd name="connsiteX0" fmla="*/ 700110 w 1763176"/>
              <a:gd name="connsiteY0" fmla="*/ 0 h 485862"/>
              <a:gd name="connsiteX1" fmla="*/ 1763176 w 1763176"/>
              <a:gd name="connsiteY1" fmla="*/ 232810 h 485862"/>
              <a:gd name="connsiteX2" fmla="*/ 0 w 1763176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2016305 w 2156530"/>
              <a:gd name="connsiteY0" fmla="*/ 0 h 500609"/>
              <a:gd name="connsiteX1" fmla="*/ 1434127 w 2156530"/>
              <a:gd name="connsiteY1" fmla="*/ 247557 h 500609"/>
              <a:gd name="connsiteX2" fmla="*/ 0 w 2156530"/>
              <a:gd name="connsiteY2" fmla="*/ 500609 h 500609"/>
              <a:gd name="connsiteX0" fmla="*/ 2016305 w 2030832"/>
              <a:gd name="connsiteY0" fmla="*/ 0 h 500609"/>
              <a:gd name="connsiteX1" fmla="*/ 1434127 w 2030832"/>
              <a:gd name="connsiteY1" fmla="*/ 247557 h 500609"/>
              <a:gd name="connsiteX2" fmla="*/ 0 w 2030832"/>
              <a:gd name="connsiteY2" fmla="*/ 500609 h 500609"/>
              <a:gd name="connsiteX0" fmla="*/ 2016305 w 2027663"/>
              <a:gd name="connsiteY0" fmla="*/ 0 h 500609"/>
              <a:gd name="connsiteX1" fmla="*/ 1187339 w 2027663"/>
              <a:gd name="connsiteY1" fmla="*/ 247557 h 500609"/>
              <a:gd name="connsiteX2" fmla="*/ 0 w 2027663"/>
              <a:gd name="connsiteY2" fmla="*/ 500609 h 500609"/>
              <a:gd name="connsiteX0" fmla="*/ 2016305 w 2035906"/>
              <a:gd name="connsiteY0" fmla="*/ 0 h 500609"/>
              <a:gd name="connsiteX1" fmla="*/ 1187339 w 2035906"/>
              <a:gd name="connsiteY1" fmla="*/ 247557 h 500609"/>
              <a:gd name="connsiteX2" fmla="*/ 0 w 2035906"/>
              <a:gd name="connsiteY2" fmla="*/ 500609 h 500609"/>
              <a:gd name="connsiteX0" fmla="*/ 2016305 w 2035906"/>
              <a:gd name="connsiteY0" fmla="*/ 0 h 500609"/>
              <a:gd name="connsiteX1" fmla="*/ 1187339 w 2035906"/>
              <a:gd name="connsiteY1" fmla="*/ 247557 h 500609"/>
              <a:gd name="connsiteX2" fmla="*/ 0 w 2035906"/>
              <a:gd name="connsiteY2" fmla="*/ 500609 h 500609"/>
              <a:gd name="connsiteX0" fmla="*/ 2180831 w 2200432"/>
              <a:gd name="connsiteY0" fmla="*/ 0 h 250868"/>
              <a:gd name="connsiteX1" fmla="*/ 1351865 w 2200432"/>
              <a:gd name="connsiteY1" fmla="*/ 247557 h 250868"/>
              <a:gd name="connsiteX2" fmla="*/ 0 w 2200432"/>
              <a:gd name="connsiteY2" fmla="*/ 190928 h 250868"/>
              <a:gd name="connsiteX0" fmla="*/ 2180831 w 2200432"/>
              <a:gd name="connsiteY0" fmla="*/ 0 h 259481"/>
              <a:gd name="connsiteX1" fmla="*/ 1351865 w 2200432"/>
              <a:gd name="connsiteY1" fmla="*/ 247557 h 259481"/>
              <a:gd name="connsiteX2" fmla="*/ 0 w 2200432"/>
              <a:gd name="connsiteY2" fmla="*/ 190928 h 259481"/>
              <a:gd name="connsiteX0" fmla="*/ 2180831 w 2201652"/>
              <a:gd name="connsiteY0" fmla="*/ 0 h 259481"/>
              <a:gd name="connsiteX1" fmla="*/ 1351865 w 2201652"/>
              <a:gd name="connsiteY1" fmla="*/ 247557 h 259481"/>
              <a:gd name="connsiteX2" fmla="*/ 0 w 2201652"/>
              <a:gd name="connsiteY2" fmla="*/ 190928 h 259481"/>
              <a:gd name="connsiteX0" fmla="*/ 2180831 w 2201652"/>
              <a:gd name="connsiteY0" fmla="*/ 0 h 259481"/>
              <a:gd name="connsiteX1" fmla="*/ 1351865 w 2201652"/>
              <a:gd name="connsiteY1" fmla="*/ 247557 h 259481"/>
              <a:gd name="connsiteX2" fmla="*/ 0 w 2201652"/>
              <a:gd name="connsiteY2" fmla="*/ 190928 h 259481"/>
              <a:gd name="connsiteX0" fmla="*/ 2180831 w 2180830"/>
              <a:gd name="connsiteY0" fmla="*/ 0 h 259481"/>
              <a:gd name="connsiteX1" fmla="*/ 1351865 w 2180830"/>
              <a:gd name="connsiteY1" fmla="*/ 247557 h 259481"/>
              <a:gd name="connsiteX2" fmla="*/ 0 w 2180830"/>
              <a:gd name="connsiteY2" fmla="*/ 190928 h 259481"/>
              <a:gd name="connsiteX0" fmla="*/ 2180831 w 2180830"/>
              <a:gd name="connsiteY0" fmla="*/ 0 h 190928"/>
              <a:gd name="connsiteX1" fmla="*/ 0 w 2180830"/>
              <a:gd name="connsiteY1" fmla="*/ 190928 h 190928"/>
              <a:gd name="connsiteX0" fmla="*/ 2180831 w 2180830"/>
              <a:gd name="connsiteY0" fmla="*/ 0 h 230515"/>
              <a:gd name="connsiteX1" fmla="*/ 0 w 2180830"/>
              <a:gd name="connsiteY1" fmla="*/ 190928 h 230515"/>
              <a:gd name="connsiteX0" fmla="*/ 2180831 w 2180830"/>
              <a:gd name="connsiteY0" fmla="*/ 0 h 278173"/>
              <a:gd name="connsiteX1" fmla="*/ 0 w 2180830"/>
              <a:gd name="connsiteY1" fmla="*/ 190928 h 2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0830" h="278173">
                <a:moveTo>
                  <a:pt x="2180831" y="0"/>
                </a:moveTo>
                <a:cubicBezTo>
                  <a:pt x="1618410" y="417565"/>
                  <a:pt x="932600" y="260006"/>
                  <a:pt x="0" y="190928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feld 6">
            <a:extLst>
              <a:ext uri="{FF2B5EF4-FFF2-40B4-BE49-F238E27FC236}">
                <a16:creationId xmlns:a16="http://schemas.microsoft.com/office/drawing/2014/main" id="{65742C97-C73D-4426-8565-88330DFD3596}"/>
              </a:ext>
            </a:extLst>
          </p:cNvPr>
          <p:cNvSpPr txBox="1"/>
          <p:nvPr/>
        </p:nvSpPr>
        <p:spPr>
          <a:xfrm>
            <a:off x="270337" y="4779897"/>
            <a:ext cx="212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(weighted)</a:t>
            </a:r>
            <a:b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</a:br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in-/out-edges</a:t>
            </a:r>
          </a:p>
        </p:txBody>
      </p:sp>
      <p:sp>
        <p:nvSpPr>
          <p:cNvPr id="28" name="Freihandform 12">
            <a:extLst>
              <a:ext uri="{FF2B5EF4-FFF2-40B4-BE49-F238E27FC236}">
                <a16:creationId xmlns:a16="http://schemas.microsoft.com/office/drawing/2014/main" id="{487CD7B7-F43F-4C2D-B1FD-F1C53B1C8F3C}"/>
              </a:ext>
            </a:extLst>
          </p:cNvPr>
          <p:cNvSpPr/>
          <p:nvPr/>
        </p:nvSpPr>
        <p:spPr>
          <a:xfrm>
            <a:off x="555728" y="3177145"/>
            <a:ext cx="510372" cy="1589016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1358279 w 1422185"/>
              <a:gd name="connsiteY0" fmla="*/ 609158 h 643994"/>
              <a:gd name="connsiteX1" fmla="*/ 1253765 w 1422185"/>
              <a:gd name="connsiteY1" fmla="*/ 10004 h 643994"/>
              <a:gd name="connsiteX2" fmla="*/ 0 w 1422185"/>
              <a:gd name="connsiteY2" fmla="*/ 141980 h 643994"/>
              <a:gd name="connsiteX0" fmla="*/ 1358279 w 1372046"/>
              <a:gd name="connsiteY0" fmla="*/ 1800266 h 1816833"/>
              <a:gd name="connsiteX1" fmla="*/ 870507 w 1372046"/>
              <a:gd name="connsiteY1" fmla="*/ 4583 h 1816833"/>
              <a:gd name="connsiteX2" fmla="*/ 0 w 1372046"/>
              <a:gd name="connsiteY2" fmla="*/ 1333088 h 1816833"/>
              <a:gd name="connsiteX0" fmla="*/ 2750666 w 2764433"/>
              <a:gd name="connsiteY0" fmla="*/ 1800266 h 1816833"/>
              <a:gd name="connsiteX1" fmla="*/ 2262894 w 2764433"/>
              <a:gd name="connsiteY1" fmla="*/ 4583 h 1816833"/>
              <a:gd name="connsiteX2" fmla="*/ 0 w 2764433"/>
              <a:gd name="connsiteY2" fmla="*/ 1640161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70891"/>
              <a:gd name="connsiteY0" fmla="*/ 882324 h 910104"/>
              <a:gd name="connsiteX1" fmla="*/ 1320572 w 2670891"/>
              <a:gd name="connsiteY1" fmla="*/ 7861 h 910104"/>
              <a:gd name="connsiteX2" fmla="*/ 0 w 2670891"/>
              <a:gd name="connsiteY2" fmla="*/ 732808 h 910104"/>
              <a:gd name="connsiteX0" fmla="*/ 2349828 w 2355948"/>
              <a:gd name="connsiteY0" fmla="*/ 0 h 898771"/>
              <a:gd name="connsiteX1" fmla="*/ 1320572 w 2355948"/>
              <a:gd name="connsiteY1" fmla="*/ 173823 h 898771"/>
              <a:gd name="connsiteX2" fmla="*/ 0 w 2355948"/>
              <a:gd name="connsiteY2" fmla="*/ 898770 h 898771"/>
              <a:gd name="connsiteX0" fmla="*/ 2349828 w 2371541"/>
              <a:gd name="connsiteY0" fmla="*/ 59707 h 958476"/>
              <a:gd name="connsiteX1" fmla="*/ 1320572 w 2371541"/>
              <a:gd name="connsiteY1" fmla="*/ 233530 h 958476"/>
              <a:gd name="connsiteX2" fmla="*/ 0 w 2371541"/>
              <a:gd name="connsiteY2" fmla="*/ 958477 h 958476"/>
              <a:gd name="connsiteX0" fmla="*/ 2349828 w 2384276"/>
              <a:gd name="connsiteY0" fmla="*/ 12800 h 911571"/>
              <a:gd name="connsiteX1" fmla="*/ 1320572 w 2384276"/>
              <a:gd name="connsiteY1" fmla="*/ 186623 h 911571"/>
              <a:gd name="connsiteX2" fmla="*/ 0 w 2384276"/>
              <a:gd name="connsiteY2" fmla="*/ 911570 h 911571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5188"/>
              <a:gd name="connsiteY0" fmla="*/ 2360 h 901130"/>
              <a:gd name="connsiteX1" fmla="*/ 1320572 w 2385188"/>
              <a:gd name="connsiteY1" fmla="*/ 176183 h 901130"/>
              <a:gd name="connsiteX2" fmla="*/ 0 w 2385188"/>
              <a:gd name="connsiteY2" fmla="*/ 901130 h 901130"/>
              <a:gd name="connsiteX0" fmla="*/ 2349828 w 2422167"/>
              <a:gd name="connsiteY0" fmla="*/ 594 h 899364"/>
              <a:gd name="connsiteX1" fmla="*/ 1924126 w 2422167"/>
              <a:gd name="connsiteY1" fmla="*/ 513592 h 899364"/>
              <a:gd name="connsiteX2" fmla="*/ 0 w 2422167"/>
              <a:gd name="connsiteY2" fmla="*/ 899364 h 899364"/>
              <a:gd name="connsiteX0" fmla="*/ 3597175 w 3619907"/>
              <a:gd name="connsiteY0" fmla="*/ 2701 h 547550"/>
              <a:gd name="connsiteX1" fmla="*/ 1924126 w 3619907"/>
              <a:gd name="connsiteY1" fmla="*/ 161778 h 547550"/>
              <a:gd name="connsiteX2" fmla="*/ 0 w 3619907"/>
              <a:gd name="connsiteY2" fmla="*/ 547550 h 547550"/>
              <a:gd name="connsiteX0" fmla="*/ 3597175 w 3632536"/>
              <a:gd name="connsiteY0" fmla="*/ 1164 h 546013"/>
              <a:gd name="connsiteX1" fmla="*/ 2567917 w 3632536"/>
              <a:gd name="connsiteY1" fmla="*/ 292961 h 546013"/>
              <a:gd name="connsiteX2" fmla="*/ 0 w 3632536"/>
              <a:gd name="connsiteY2" fmla="*/ 546013 h 546013"/>
              <a:gd name="connsiteX0" fmla="*/ 3597175 w 3597175"/>
              <a:gd name="connsiteY0" fmla="*/ 0 h 544849"/>
              <a:gd name="connsiteX1" fmla="*/ 2567917 w 3597175"/>
              <a:gd name="connsiteY1" fmla="*/ 29179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  <a:gd name="connsiteX0" fmla="*/ 3597175 w 3602721"/>
              <a:gd name="connsiteY0" fmla="*/ 0 h 544849"/>
              <a:gd name="connsiteX1" fmla="*/ 2970287 w 3602721"/>
              <a:gd name="connsiteY1" fmla="*/ 291797 h 544849"/>
              <a:gd name="connsiteX2" fmla="*/ 0 w 3602721"/>
              <a:gd name="connsiteY2" fmla="*/ 544849 h 544849"/>
              <a:gd name="connsiteX0" fmla="*/ 700110 w 3092683"/>
              <a:gd name="connsiteY0" fmla="*/ 0 h 485862"/>
              <a:gd name="connsiteX1" fmla="*/ 2970287 w 3092683"/>
              <a:gd name="connsiteY1" fmla="*/ 232810 h 485862"/>
              <a:gd name="connsiteX2" fmla="*/ 0 w 3092683"/>
              <a:gd name="connsiteY2" fmla="*/ 485862 h 485862"/>
              <a:gd name="connsiteX0" fmla="*/ 700110 w 3144550"/>
              <a:gd name="connsiteY0" fmla="*/ 0 h 485862"/>
              <a:gd name="connsiteX1" fmla="*/ 2970287 w 3144550"/>
              <a:gd name="connsiteY1" fmla="*/ 232810 h 485862"/>
              <a:gd name="connsiteX2" fmla="*/ 0 w 3144550"/>
              <a:gd name="connsiteY2" fmla="*/ 485862 h 485862"/>
              <a:gd name="connsiteX0" fmla="*/ 700110 w 2081032"/>
              <a:gd name="connsiteY0" fmla="*/ 0 h 485862"/>
              <a:gd name="connsiteX1" fmla="*/ 1763176 w 2081032"/>
              <a:gd name="connsiteY1" fmla="*/ 232810 h 485862"/>
              <a:gd name="connsiteX2" fmla="*/ 0 w 2081032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71217"/>
              <a:gd name="connsiteY0" fmla="*/ 0 h 485862"/>
              <a:gd name="connsiteX1" fmla="*/ 1763176 w 1771217"/>
              <a:gd name="connsiteY1" fmla="*/ 232810 h 485862"/>
              <a:gd name="connsiteX2" fmla="*/ 0 w 1771217"/>
              <a:gd name="connsiteY2" fmla="*/ 485862 h 485862"/>
              <a:gd name="connsiteX0" fmla="*/ 700110 w 1771217"/>
              <a:gd name="connsiteY0" fmla="*/ 0 h 485862"/>
              <a:gd name="connsiteX1" fmla="*/ 1763176 w 1771217"/>
              <a:gd name="connsiteY1" fmla="*/ 232810 h 485862"/>
              <a:gd name="connsiteX2" fmla="*/ 0 w 1771217"/>
              <a:gd name="connsiteY2" fmla="*/ 485862 h 485862"/>
              <a:gd name="connsiteX0" fmla="*/ 700110 w 1763176"/>
              <a:gd name="connsiteY0" fmla="*/ 0 h 485862"/>
              <a:gd name="connsiteX1" fmla="*/ 1763176 w 1763176"/>
              <a:gd name="connsiteY1" fmla="*/ 232810 h 485862"/>
              <a:gd name="connsiteX2" fmla="*/ 0 w 1763176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2016305 w 2156530"/>
              <a:gd name="connsiteY0" fmla="*/ 0 h 500609"/>
              <a:gd name="connsiteX1" fmla="*/ 1434127 w 2156530"/>
              <a:gd name="connsiteY1" fmla="*/ 247557 h 500609"/>
              <a:gd name="connsiteX2" fmla="*/ 0 w 2156530"/>
              <a:gd name="connsiteY2" fmla="*/ 500609 h 500609"/>
              <a:gd name="connsiteX0" fmla="*/ 2016305 w 2030832"/>
              <a:gd name="connsiteY0" fmla="*/ 0 h 500609"/>
              <a:gd name="connsiteX1" fmla="*/ 1434127 w 2030832"/>
              <a:gd name="connsiteY1" fmla="*/ 247557 h 500609"/>
              <a:gd name="connsiteX2" fmla="*/ 0 w 2030832"/>
              <a:gd name="connsiteY2" fmla="*/ 500609 h 500609"/>
              <a:gd name="connsiteX0" fmla="*/ 2016305 w 2027663"/>
              <a:gd name="connsiteY0" fmla="*/ 0 h 500609"/>
              <a:gd name="connsiteX1" fmla="*/ 1187339 w 2027663"/>
              <a:gd name="connsiteY1" fmla="*/ 247557 h 500609"/>
              <a:gd name="connsiteX2" fmla="*/ 0 w 2027663"/>
              <a:gd name="connsiteY2" fmla="*/ 500609 h 500609"/>
              <a:gd name="connsiteX0" fmla="*/ 2016305 w 2035906"/>
              <a:gd name="connsiteY0" fmla="*/ 0 h 500609"/>
              <a:gd name="connsiteX1" fmla="*/ 1187339 w 2035906"/>
              <a:gd name="connsiteY1" fmla="*/ 247557 h 500609"/>
              <a:gd name="connsiteX2" fmla="*/ 0 w 2035906"/>
              <a:gd name="connsiteY2" fmla="*/ 500609 h 500609"/>
              <a:gd name="connsiteX0" fmla="*/ 2016305 w 2035906"/>
              <a:gd name="connsiteY0" fmla="*/ 0 h 500609"/>
              <a:gd name="connsiteX1" fmla="*/ 1187339 w 2035906"/>
              <a:gd name="connsiteY1" fmla="*/ 247557 h 500609"/>
              <a:gd name="connsiteX2" fmla="*/ 0 w 2035906"/>
              <a:gd name="connsiteY2" fmla="*/ 500609 h 500609"/>
              <a:gd name="connsiteX0" fmla="*/ 2180831 w 2200432"/>
              <a:gd name="connsiteY0" fmla="*/ 0 h 250868"/>
              <a:gd name="connsiteX1" fmla="*/ 1351865 w 2200432"/>
              <a:gd name="connsiteY1" fmla="*/ 247557 h 250868"/>
              <a:gd name="connsiteX2" fmla="*/ 0 w 2200432"/>
              <a:gd name="connsiteY2" fmla="*/ 190928 h 250868"/>
              <a:gd name="connsiteX0" fmla="*/ 2180831 w 2200432"/>
              <a:gd name="connsiteY0" fmla="*/ 0 h 259481"/>
              <a:gd name="connsiteX1" fmla="*/ 1351865 w 2200432"/>
              <a:gd name="connsiteY1" fmla="*/ 247557 h 259481"/>
              <a:gd name="connsiteX2" fmla="*/ 0 w 2200432"/>
              <a:gd name="connsiteY2" fmla="*/ 190928 h 259481"/>
              <a:gd name="connsiteX0" fmla="*/ 2180831 w 2201652"/>
              <a:gd name="connsiteY0" fmla="*/ 0 h 259481"/>
              <a:gd name="connsiteX1" fmla="*/ 1351865 w 2201652"/>
              <a:gd name="connsiteY1" fmla="*/ 247557 h 259481"/>
              <a:gd name="connsiteX2" fmla="*/ 0 w 2201652"/>
              <a:gd name="connsiteY2" fmla="*/ 190928 h 259481"/>
              <a:gd name="connsiteX0" fmla="*/ 2180831 w 2201652"/>
              <a:gd name="connsiteY0" fmla="*/ 0 h 259481"/>
              <a:gd name="connsiteX1" fmla="*/ 1351865 w 2201652"/>
              <a:gd name="connsiteY1" fmla="*/ 247557 h 259481"/>
              <a:gd name="connsiteX2" fmla="*/ 0 w 2201652"/>
              <a:gd name="connsiteY2" fmla="*/ 190928 h 259481"/>
              <a:gd name="connsiteX0" fmla="*/ 2180831 w 2180830"/>
              <a:gd name="connsiteY0" fmla="*/ 0 h 259481"/>
              <a:gd name="connsiteX1" fmla="*/ 1351865 w 2180830"/>
              <a:gd name="connsiteY1" fmla="*/ 247557 h 259481"/>
              <a:gd name="connsiteX2" fmla="*/ 0 w 2180830"/>
              <a:gd name="connsiteY2" fmla="*/ 190928 h 259481"/>
              <a:gd name="connsiteX0" fmla="*/ 2180831 w 2180830"/>
              <a:gd name="connsiteY0" fmla="*/ 844573 h 1036572"/>
              <a:gd name="connsiteX1" fmla="*/ 1105077 w 2180830"/>
              <a:gd name="connsiteY1" fmla="*/ 872 h 1036572"/>
              <a:gd name="connsiteX2" fmla="*/ 0 w 2180830"/>
              <a:gd name="connsiteY2" fmla="*/ 1035501 h 1036572"/>
              <a:gd name="connsiteX0" fmla="*/ 1150183 w 1150182"/>
              <a:gd name="connsiteY0" fmla="*/ 1224759 h 1253224"/>
              <a:gd name="connsiteX1" fmla="*/ 74429 w 1150182"/>
              <a:gd name="connsiteY1" fmla="*/ 381058 h 1253224"/>
              <a:gd name="connsiteX2" fmla="*/ 943646 w 1150182"/>
              <a:gd name="connsiteY2" fmla="*/ 0 h 1253224"/>
              <a:gd name="connsiteX0" fmla="*/ 14291 w 1018282"/>
              <a:gd name="connsiteY0" fmla="*/ 1342733 h 1368728"/>
              <a:gd name="connsiteX1" fmla="*/ 90210 w 1018282"/>
              <a:gd name="connsiteY1" fmla="*/ 381058 h 1368728"/>
              <a:gd name="connsiteX2" fmla="*/ 959427 w 1018282"/>
              <a:gd name="connsiteY2" fmla="*/ 0 h 1368728"/>
              <a:gd name="connsiteX0" fmla="*/ 104555 w 1108546"/>
              <a:gd name="connsiteY0" fmla="*/ 1342733 h 1342733"/>
              <a:gd name="connsiteX1" fmla="*/ 180474 w 1108546"/>
              <a:gd name="connsiteY1" fmla="*/ 381058 h 1342733"/>
              <a:gd name="connsiteX2" fmla="*/ 1049691 w 1108546"/>
              <a:gd name="connsiteY2" fmla="*/ 0 h 1342733"/>
              <a:gd name="connsiteX0" fmla="*/ 94333 w 1221716"/>
              <a:gd name="connsiteY0" fmla="*/ 1416466 h 1416466"/>
              <a:gd name="connsiteX1" fmla="*/ 293644 w 1221716"/>
              <a:gd name="connsiteY1" fmla="*/ 381058 h 1416466"/>
              <a:gd name="connsiteX2" fmla="*/ 1162861 w 1221716"/>
              <a:gd name="connsiteY2" fmla="*/ 0 h 1416466"/>
              <a:gd name="connsiteX0" fmla="*/ 192955 w 1320338"/>
              <a:gd name="connsiteY0" fmla="*/ 1416466 h 1416466"/>
              <a:gd name="connsiteX1" fmla="*/ 392266 w 1320338"/>
              <a:gd name="connsiteY1" fmla="*/ 381058 h 1416466"/>
              <a:gd name="connsiteX2" fmla="*/ 1261483 w 1320338"/>
              <a:gd name="connsiteY2" fmla="*/ 0 h 1416466"/>
              <a:gd name="connsiteX0" fmla="*/ 192955 w 1359461"/>
              <a:gd name="connsiteY0" fmla="*/ 1416466 h 1416466"/>
              <a:gd name="connsiteX1" fmla="*/ 392266 w 1359461"/>
              <a:gd name="connsiteY1" fmla="*/ 381058 h 1416466"/>
              <a:gd name="connsiteX2" fmla="*/ 1261483 w 1359461"/>
              <a:gd name="connsiteY2" fmla="*/ 0 h 1416466"/>
              <a:gd name="connsiteX0" fmla="*/ 192955 w 1261482"/>
              <a:gd name="connsiteY0" fmla="*/ 1416466 h 1416466"/>
              <a:gd name="connsiteX1" fmla="*/ 392266 w 1261482"/>
              <a:gd name="connsiteY1" fmla="*/ 381058 h 1416466"/>
              <a:gd name="connsiteX2" fmla="*/ 1261483 w 1261482"/>
              <a:gd name="connsiteY2" fmla="*/ 0 h 1416466"/>
              <a:gd name="connsiteX0" fmla="*/ 192955 w 1467136"/>
              <a:gd name="connsiteY0" fmla="*/ 1460706 h 1460706"/>
              <a:gd name="connsiteX1" fmla="*/ 392266 w 1467136"/>
              <a:gd name="connsiteY1" fmla="*/ 425298 h 1460706"/>
              <a:gd name="connsiteX2" fmla="*/ 1467136 w 1467136"/>
              <a:gd name="connsiteY2" fmla="*/ 0 h 1460706"/>
              <a:gd name="connsiteX0" fmla="*/ 83418 w 1357599"/>
              <a:gd name="connsiteY0" fmla="*/ 1460706 h 1460706"/>
              <a:gd name="connsiteX1" fmla="*/ 282729 w 1357599"/>
              <a:gd name="connsiteY1" fmla="*/ 425298 h 1460706"/>
              <a:gd name="connsiteX2" fmla="*/ 1357599 w 1357599"/>
              <a:gd name="connsiteY2" fmla="*/ 0 h 1460706"/>
              <a:gd name="connsiteX0" fmla="*/ 83418 w 1234207"/>
              <a:gd name="connsiteY0" fmla="*/ 1460706 h 1460706"/>
              <a:gd name="connsiteX1" fmla="*/ 282729 w 1234207"/>
              <a:gd name="connsiteY1" fmla="*/ 425298 h 1460706"/>
              <a:gd name="connsiteX2" fmla="*/ 1234207 w 1234207"/>
              <a:gd name="connsiteY2" fmla="*/ 0 h 1460706"/>
              <a:gd name="connsiteX0" fmla="*/ 0 w 1150789"/>
              <a:gd name="connsiteY0" fmla="*/ 1460706 h 1460706"/>
              <a:gd name="connsiteX1" fmla="*/ 1150789 w 1150789"/>
              <a:gd name="connsiteY1" fmla="*/ 0 h 1460706"/>
              <a:gd name="connsiteX0" fmla="*/ 94835 w 1245624"/>
              <a:gd name="connsiteY0" fmla="*/ 1460706 h 1460706"/>
              <a:gd name="connsiteX1" fmla="*/ 1245624 w 1245624"/>
              <a:gd name="connsiteY1" fmla="*/ 0 h 1460706"/>
              <a:gd name="connsiteX0" fmla="*/ 157777 w 1308566"/>
              <a:gd name="connsiteY0" fmla="*/ 1460706 h 1460706"/>
              <a:gd name="connsiteX1" fmla="*/ 1308566 w 1308566"/>
              <a:gd name="connsiteY1" fmla="*/ 0 h 14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8566" h="1460706">
                <a:moveTo>
                  <a:pt x="157777" y="1460706"/>
                </a:moveTo>
                <a:cubicBezTo>
                  <a:pt x="-281248" y="708363"/>
                  <a:pt x="225740" y="383675"/>
                  <a:pt x="1308566" y="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ihandform 12">
            <a:extLst>
              <a:ext uri="{FF2B5EF4-FFF2-40B4-BE49-F238E27FC236}">
                <a16:creationId xmlns:a16="http://schemas.microsoft.com/office/drawing/2014/main" id="{7E1769A8-205C-4A94-8C22-51FA8CC4E6FA}"/>
              </a:ext>
            </a:extLst>
          </p:cNvPr>
          <p:cNvSpPr/>
          <p:nvPr/>
        </p:nvSpPr>
        <p:spPr>
          <a:xfrm>
            <a:off x="1395901" y="4468535"/>
            <a:ext cx="817213" cy="566135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1358279 w 1422185"/>
              <a:gd name="connsiteY0" fmla="*/ 609158 h 643994"/>
              <a:gd name="connsiteX1" fmla="*/ 1253765 w 1422185"/>
              <a:gd name="connsiteY1" fmla="*/ 10004 h 643994"/>
              <a:gd name="connsiteX2" fmla="*/ 0 w 1422185"/>
              <a:gd name="connsiteY2" fmla="*/ 141980 h 643994"/>
              <a:gd name="connsiteX0" fmla="*/ 1358279 w 1372046"/>
              <a:gd name="connsiteY0" fmla="*/ 1800266 h 1816833"/>
              <a:gd name="connsiteX1" fmla="*/ 870507 w 1372046"/>
              <a:gd name="connsiteY1" fmla="*/ 4583 h 1816833"/>
              <a:gd name="connsiteX2" fmla="*/ 0 w 1372046"/>
              <a:gd name="connsiteY2" fmla="*/ 1333088 h 1816833"/>
              <a:gd name="connsiteX0" fmla="*/ 2750666 w 2764433"/>
              <a:gd name="connsiteY0" fmla="*/ 1800266 h 1816833"/>
              <a:gd name="connsiteX1" fmla="*/ 2262894 w 2764433"/>
              <a:gd name="connsiteY1" fmla="*/ 4583 h 1816833"/>
              <a:gd name="connsiteX2" fmla="*/ 0 w 2764433"/>
              <a:gd name="connsiteY2" fmla="*/ 1640161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70891"/>
              <a:gd name="connsiteY0" fmla="*/ 882324 h 910104"/>
              <a:gd name="connsiteX1" fmla="*/ 1320572 w 2670891"/>
              <a:gd name="connsiteY1" fmla="*/ 7861 h 910104"/>
              <a:gd name="connsiteX2" fmla="*/ 0 w 2670891"/>
              <a:gd name="connsiteY2" fmla="*/ 732808 h 910104"/>
              <a:gd name="connsiteX0" fmla="*/ 2349828 w 2355948"/>
              <a:gd name="connsiteY0" fmla="*/ 0 h 898771"/>
              <a:gd name="connsiteX1" fmla="*/ 1320572 w 2355948"/>
              <a:gd name="connsiteY1" fmla="*/ 173823 h 898771"/>
              <a:gd name="connsiteX2" fmla="*/ 0 w 2355948"/>
              <a:gd name="connsiteY2" fmla="*/ 898770 h 898771"/>
              <a:gd name="connsiteX0" fmla="*/ 2349828 w 2371541"/>
              <a:gd name="connsiteY0" fmla="*/ 59707 h 958476"/>
              <a:gd name="connsiteX1" fmla="*/ 1320572 w 2371541"/>
              <a:gd name="connsiteY1" fmla="*/ 233530 h 958476"/>
              <a:gd name="connsiteX2" fmla="*/ 0 w 2371541"/>
              <a:gd name="connsiteY2" fmla="*/ 958477 h 958476"/>
              <a:gd name="connsiteX0" fmla="*/ 2349828 w 2384276"/>
              <a:gd name="connsiteY0" fmla="*/ 12800 h 911571"/>
              <a:gd name="connsiteX1" fmla="*/ 1320572 w 2384276"/>
              <a:gd name="connsiteY1" fmla="*/ 186623 h 911571"/>
              <a:gd name="connsiteX2" fmla="*/ 0 w 2384276"/>
              <a:gd name="connsiteY2" fmla="*/ 911570 h 911571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5188"/>
              <a:gd name="connsiteY0" fmla="*/ 2360 h 901130"/>
              <a:gd name="connsiteX1" fmla="*/ 1320572 w 2385188"/>
              <a:gd name="connsiteY1" fmla="*/ 176183 h 901130"/>
              <a:gd name="connsiteX2" fmla="*/ 0 w 2385188"/>
              <a:gd name="connsiteY2" fmla="*/ 901130 h 901130"/>
              <a:gd name="connsiteX0" fmla="*/ 2349828 w 2422167"/>
              <a:gd name="connsiteY0" fmla="*/ 594 h 899364"/>
              <a:gd name="connsiteX1" fmla="*/ 1924126 w 2422167"/>
              <a:gd name="connsiteY1" fmla="*/ 513592 h 899364"/>
              <a:gd name="connsiteX2" fmla="*/ 0 w 2422167"/>
              <a:gd name="connsiteY2" fmla="*/ 899364 h 899364"/>
              <a:gd name="connsiteX0" fmla="*/ 3597175 w 3619907"/>
              <a:gd name="connsiteY0" fmla="*/ 2701 h 547550"/>
              <a:gd name="connsiteX1" fmla="*/ 1924126 w 3619907"/>
              <a:gd name="connsiteY1" fmla="*/ 161778 h 547550"/>
              <a:gd name="connsiteX2" fmla="*/ 0 w 3619907"/>
              <a:gd name="connsiteY2" fmla="*/ 547550 h 547550"/>
              <a:gd name="connsiteX0" fmla="*/ 3597175 w 3632536"/>
              <a:gd name="connsiteY0" fmla="*/ 1164 h 546013"/>
              <a:gd name="connsiteX1" fmla="*/ 2567917 w 3632536"/>
              <a:gd name="connsiteY1" fmla="*/ 292961 h 546013"/>
              <a:gd name="connsiteX2" fmla="*/ 0 w 3632536"/>
              <a:gd name="connsiteY2" fmla="*/ 546013 h 546013"/>
              <a:gd name="connsiteX0" fmla="*/ 3597175 w 3597175"/>
              <a:gd name="connsiteY0" fmla="*/ 0 h 544849"/>
              <a:gd name="connsiteX1" fmla="*/ 2567917 w 3597175"/>
              <a:gd name="connsiteY1" fmla="*/ 29179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  <a:gd name="connsiteX0" fmla="*/ 3597175 w 3602721"/>
              <a:gd name="connsiteY0" fmla="*/ 0 h 544849"/>
              <a:gd name="connsiteX1" fmla="*/ 2970287 w 3602721"/>
              <a:gd name="connsiteY1" fmla="*/ 291797 h 544849"/>
              <a:gd name="connsiteX2" fmla="*/ 0 w 3602721"/>
              <a:gd name="connsiteY2" fmla="*/ 544849 h 544849"/>
              <a:gd name="connsiteX0" fmla="*/ 700110 w 3092683"/>
              <a:gd name="connsiteY0" fmla="*/ 0 h 485862"/>
              <a:gd name="connsiteX1" fmla="*/ 2970287 w 3092683"/>
              <a:gd name="connsiteY1" fmla="*/ 232810 h 485862"/>
              <a:gd name="connsiteX2" fmla="*/ 0 w 3092683"/>
              <a:gd name="connsiteY2" fmla="*/ 485862 h 485862"/>
              <a:gd name="connsiteX0" fmla="*/ 700110 w 3144550"/>
              <a:gd name="connsiteY0" fmla="*/ 0 h 485862"/>
              <a:gd name="connsiteX1" fmla="*/ 2970287 w 3144550"/>
              <a:gd name="connsiteY1" fmla="*/ 232810 h 485862"/>
              <a:gd name="connsiteX2" fmla="*/ 0 w 3144550"/>
              <a:gd name="connsiteY2" fmla="*/ 485862 h 485862"/>
              <a:gd name="connsiteX0" fmla="*/ 700110 w 2081032"/>
              <a:gd name="connsiteY0" fmla="*/ 0 h 485862"/>
              <a:gd name="connsiteX1" fmla="*/ 1763176 w 2081032"/>
              <a:gd name="connsiteY1" fmla="*/ 232810 h 485862"/>
              <a:gd name="connsiteX2" fmla="*/ 0 w 2081032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89675"/>
              <a:gd name="connsiteY0" fmla="*/ 0 h 485862"/>
              <a:gd name="connsiteX1" fmla="*/ 1763176 w 1789675"/>
              <a:gd name="connsiteY1" fmla="*/ 232810 h 485862"/>
              <a:gd name="connsiteX2" fmla="*/ 0 w 1789675"/>
              <a:gd name="connsiteY2" fmla="*/ 485862 h 485862"/>
              <a:gd name="connsiteX0" fmla="*/ 700110 w 1771217"/>
              <a:gd name="connsiteY0" fmla="*/ 0 h 485862"/>
              <a:gd name="connsiteX1" fmla="*/ 1763176 w 1771217"/>
              <a:gd name="connsiteY1" fmla="*/ 232810 h 485862"/>
              <a:gd name="connsiteX2" fmla="*/ 0 w 1771217"/>
              <a:gd name="connsiteY2" fmla="*/ 485862 h 485862"/>
              <a:gd name="connsiteX0" fmla="*/ 700110 w 1771217"/>
              <a:gd name="connsiteY0" fmla="*/ 0 h 485862"/>
              <a:gd name="connsiteX1" fmla="*/ 1763176 w 1771217"/>
              <a:gd name="connsiteY1" fmla="*/ 232810 h 485862"/>
              <a:gd name="connsiteX2" fmla="*/ 0 w 1771217"/>
              <a:gd name="connsiteY2" fmla="*/ 485862 h 485862"/>
              <a:gd name="connsiteX0" fmla="*/ 700110 w 1763176"/>
              <a:gd name="connsiteY0" fmla="*/ 0 h 485862"/>
              <a:gd name="connsiteX1" fmla="*/ 1763176 w 1763176"/>
              <a:gd name="connsiteY1" fmla="*/ 232810 h 485862"/>
              <a:gd name="connsiteX2" fmla="*/ 0 w 1763176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700110 w 1434127"/>
              <a:gd name="connsiteY0" fmla="*/ 0 h 485862"/>
              <a:gd name="connsiteX1" fmla="*/ 1434127 w 1434127"/>
              <a:gd name="connsiteY1" fmla="*/ 232810 h 485862"/>
              <a:gd name="connsiteX2" fmla="*/ 0 w 1434127"/>
              <a:gd name="connsiteY2" fmla="*/ 485862 h 485862"/>
              <a:gd name="connsiteX0" fmla="*/ 2016305 w 2156530"/>
              <a:gd name="connsiteY0" fmla="*/ 0 h 500609"/>
              <a:gd name="connsiteX1" fmla="*/ 1434127 w 2156530"/>
              <a:gd name="connsiteY1" fmla="*/ 247557 h 500609"/>
              <a:gd name="connsiteX2" fmla="*/ 0 w 2156530"/>
              <a:gd name="connsiteY2" fmla="*/ 500609 h 500609"/>
              <a:gd name="connsiteX0" fmla="*/ 2016305 w 2030832"/>
              <a:gd name="connsiteY0" fmla="*/ 0 h 500609"/>
              <a:gd name="connsiteX1" fmla="*/ 1434127 w 2030832"/>
              <a:gd name="connsiteY1" fmla="*/ 247557 h 500609"/>
              <a:gd name="connsiteX2" fmla="*/ 0 w 2030832"/>
              <a:gd name="connsiteY2" fmla="*/ 500609 h 500609"/>
              <a:gd name="connsiteX0" fmla="*/ 2016305 w 2027663"/>
              <a:gd name="connsiteY0" fmla="*/ 0 h 500609"/>
              <a:gd name="connsiteX1" fmla="*/ 1187339 w 2027663"/>
              <a:gd name="connsiteY1" fmla="*/ 247557 h 500609"/>
              <a:gd name="connsiteX2" fmla="*/ 0 w 2027663"/>
              <a:gd name="connsiteY2" fmla="*/ 500609 h 500609"/>
              <a:gd name="connsiteX0" fmla="*/ 2016305 w 2035906"/>
              <a:gd name="connsiteY0" fmla="*/ 0 h 500609"/>
              <a:gd name="connsiteX1" fmla="*/ 1187339 w 2035906"/>
              <a:gd name="connsiteY1" fmla="*/ 247557 h 500609"/>
              <a:gd name="connsiteX2" fmla="*/ 0 w 2035906"/>
              <a:gd name="connsiteY2" fmla="*/ 500609 h 500609"/>
              <a:gd name="connsiteX0" fmla="*/ 2016305 w 2035906"/>
              <a:gd name="connsiteY0" fmla="*/ 0 h 500609"/>
              <a:gd name="connsiteX1" fmla="*/ 1187339 w 2035906"/>
              <a:gd name="connsiteY1" fmla="*/ 247557 h 500609"/>
              <a:gd name="connsiteX2" fmla="*/ 0 w 2035906"/>
              <a:gd name="connsiteY2" fmla="*/ 500609 h 500609"/>
              <a:gd name="connsiteX0" fmla="*/ 2180831 w 2200432"/>
              <a:gd name="connsiteY0" fmla="*/ 0 h 250868"/>
              <a:gd name="connsiteX1" fmla="*/ 1351865 w 2200432"/>
              <a:gd name="connsiteY1" fmla="*/ 247557 h 250868"/>
              <a:gd name="connsiteX2" fmla="*/ 0 w 2200432"/>
              <a:gd name="connsiteY2" fmla="*/ 190928 h 250868"/>
              <a:gd name="connsiteX0" fmla="*/ 2180831 w 2200432"/>
              <a:gd name="connsiteY0" fmla="*/ 0 h 259481"/>
              <a:gd name="connsiteX1" fmla="*/ 1351865 w 2200432"/>
              <a:gd name="connsiteY1" fmla="*/ 247557 h 259481"/>
              <a:gd name="connsiteX2" fmla="*/ 0 w 2200432"/>
              <a:gd name="connsiteY2" fmla="*/ 190928 h 259481"/>
              <a:gd name="connsiteX0" fmla="*/ 2180831 w 2201652"/>
              <a:gd name="connsiteY0" fmla="*/ 0 h 259481"/>
              <a:gd name="connsiteX1" fmla="*/ 1351865 w 2201652"/>
              <a:gd name="connsiteY1" fmla="*/ 247557 h 259481"/>
              <a:gd name="connsiteX2" fmla="*/ 0 w 2201652"/>
              <a:gd name="connsiteY2" fmla="*/ 190928 h 259481"/>
              <a:gd name="connsiteX0" fmla="*/ 2180831 w 2201652"/>
              <a:gd name="connsiteY0" fmla="*/ 0 h 259481"/>
              <a:gd name="connsiteX1" fmla="*/ 1351865 w 2201652"/>
              <a:gd name="connsiteY1" fmla="*/ 247557 h 259481"/>
              <a:gd name="connsiteX2" fmla="*/ 0 w 2201652"/>
              <a:gd name="connsiteY2" fmla="*/ 190928 h 259481"/>
              <a:gd name="connsiteX0" fmla="*/ 2180831 w 2180830"/>
              <a:gd name="connsiteY0" fmla="*/ 0 h 259481"/>
              <a:gd name="connsiteX1" fmla="*/ 1351865 w 2180830"/>
              <a:gd name="connsiteY1" fmla="*/ 247557 h 259481"/>
              <a:gd name="connsiteX2" fmla="*/ 0 w 2180830"/>
              <a:gd name="connsiteY2" fmla="*/ 190928 h 259481"/>
              <a:gd name="connsiteX0" fmla="*/ 2180831 w 2180830"/>
              <a:gd name="connsiteY0" fmla="*/ 844573 h 1036572"/>
              <a:gd name="connsiteX1" fmla="*/ 1105077 w 2180830"/>
              <a:gd name="connsiteY1" fmla="*/ 872 h 1036572"/>
              <a:gd name="connsiteX2" fmla="*/ 0 w 2180830"/>
              <a:gd name="connsiteY2" fmla="*/ 1035501 h 1036572"/>
              <a:gd name="connsiteX0" fmla="*/ 1150183 w 1150182"/>
              <a:gd name="connsiteY0" fmla="*/ 1224759 h 1253224"/>
              <a:gd name="connsiteX1" fmla="*/ 74429 w 1150182"/>
              <a:gd name="connsiteY1" fmla="*/ 381058 h 1253224"/>
              <a:gd name="connsiteX2" fmla="*/ 943646 w 1150182"/>
              <a:gd name="connsiteY2" fmla="*/ 0 h 1253224"/>
              <a:gd name="connsiteX0" fmla="*/ 14291 w 1018282"/>
              <a:gd name="connsiteY0" fmla="*/ 1342733 h 1368728"/>
              <a:gd name="connsiteX1" fmla="*/ 90210 w 1018282"/>
              <a:gd name="connsiteY1" fmla="*/ 381058 h 1368728"/>
              <a:gd name="connsiteX2" fmla="*/ 959427 w 1018282"/>
              <a:gd name="connsiteY2" fmla="*/ 0 h 1368728"/>
              <a:gd name="connsiteX0" fmla="*/ 104555 w 1108546"/>
              <a:gd name="connsiteY0" fmla="*/ 1342733 h 1342733"/>
              <a:gd name="connsiteX1" fmla="*/ 180474 w 1108546"/>
              <a:gd name="connsiteY1" fmla="*/ 381058 h 1342733"/>
              <a:gd name="connsiteX2" fmla="*/ 1049691 w 1108546"/>
              <a:gd name="connsiteY2" fmla="*/ 0 h 1342733"/>
              <a:gd name="connsiteX0" fmla="*/ 94333 w 1221716"/>
              <a:gd name="connsiteY0" fmla="*/ 1416466 h 1416466"/>
              <a:gd name="connsiteX1" fmla="*/ 293644 w 1221716"/>
              <a:gd name="connsiteY1" fmla="*/ 381058 h 1416466"/>
              <a:gd name="connsiteX2" fmla="*/ 1162861 w 1221716"/>
              <a:gd name="connsiteY2" fmla="*/ 0 h 1416466"/>
              <a:gd name="connsiteX0" fmla="*/ 192955 w 1320338"/>
              <a:gd name="connsiteY0" fmla="*/ 1416466 h 1416466"/>
              <a:gd name="connsiteX1" fmla="*/ 392266 w 1320338"/>
              <a:gd name="connsiteY1" fmla="*/ 381058 h 1416466"/>
              <a:gd name="connsiteX2" fmla="*/ 1261483 w 1320338"/>
              <a:gd name="connsiteY2" fmla="*/ 0 h 1416466"/>
              <a:gd name="connsiteX0" fmla="*/ 192955 w 1359461"/>
              <a:gd name="connsiteY0" fmla="*/ 1416466 h 1416466"/>
              <a:gd name="connsiteX1" fmla="*/ 392266 w 1359461"/>
              <a:gd name="connsiteY1" fmla="*/ 381058 h 1416466"/>
              <a:gd name="connsiteX2" fmla="*/ 1261483 w 1359461"/>
              <a:gd name="connsiteY2" fmla="*/ 0 h 1416466"/>
              <a:gd name="connsiteX0" fmla="*/ 192955 w 1261482"/>
              <a:gd name="connsiteY0" fmla="*/ 1416466 h 1416466"/>
              <a:gd name="connsiteX1" fmla="*/ 392266 w 1261482"/>
              <a:gd name="connsiteY1" fmla="*/ 381058 h 1416466"/>
              <a:gd name="connsiteX2" fmla="*/ 1261483 w 1261482"/>
              <a:gd name="connsiteY2" fmla="*/ 0 h 1416466"/>
              <a:gd name="connsiteX0" fmla="*/ 192955 w 1467136"/>
              <a:gd name="connsiteY0" fmla="*/ 1460706 h 1460706"/>
              <a:gd name="connsiteX1" fmla="*/ 392266 w 1467136"/>
              <a:gd name="connsiteY1" fmla="*/ 425298 h 1460706"/>
              <a:gd name="connsiteX2" fmla="*/ 1467136 w 1467136"/>
              <a:gd name="connsiteY2" fmla="*/ 0 h 1460706"/>
              <a:gd name="connsiteX0" fmla="*/ 83418 w 1357599"/>
              <a:gd name="connsiteY0" fmla="*/ 1460706 h 1460706"/>
              <a:gd name="connsiteX1" fmla="*/ 282729 w 1357599"/>
              <a:gd name="connsiteY1" fmla="*/ 425298 h 1460706"/>
              <a:gd name="connsiteX2" fmla="*/ 1357599 w 1357599"/>
              <a:gd name="connsiteY2" fmla="*/ 0 h 1460706"/>
              <a:gd name="connsiteX0" fmla="*/ 83418 w 1234207"/>
              <a:gd name="connsiteY0" fmla="*/ 1460706 h 1460706"/>
              <a:gd name="connsiteX1" fmla="*/ 282729 w 1234207"/>
              <a:gd name="connsiteY1" fmla="*/ 425298 h 1460706"/>
              <a:gd name="connsiteX2" fmla="*/ 1234207 w 1234207"/>
              <a:gd name="connsiteY2" fmla="*/ 0 h 1460706"/>
              <a:gd name="connsiteX0" fmla="*/ 2415530 w 2415530"/>
              <a:gd name="connsiteY0" fmla="*/ 1416466 h 1416466"/>
              <a:gd name="connsiteX1" fmla="*/ 23583 w 2415530"/>
              <a:gd name="connsiteY1" fmla="*/ 425298 h 1416466"/>
              <a:gd name="connsiteX2" fmla="*/ 975061 w 2415530"/>
              <a:gd name="connsiteY2" fmla="*/ 0 h 1416466"/>
              <a:gd name="connsiteX0" fmla="*/ 1487227 w 2498589"/>
              <a:gd name="connsiteY0" fmla="*/ 1416466 h 1416466"/>
              <a:gd name="connsiteX1" fmla="*/ 2468029 w 2498589"/>
              <a:gd name="connsiteY1" fmla="*/ 1088901 h 1416466"/>
              <a:gd name="connsiteX2" fmla="*/ 46758 w 2498589"/>
              <a:gd name="connsiteY2" fmla="*/ 0 h 1416466"/>
              <a:gd name="connsiteX0" fmla="*/ 19260 w 1128921"/>
              <a:gd name="connsiteY0" fmla="*/ 394597 h 394597"/>
              <a:gd name="connsiteX1" fmla="*/ 1000062 w 1128921"/>
              <a:gd name="connsiteY1" fmla="*/ 67032 h 394597"/>
              <a:gd name="connsiteX2" fmla="*/ 1128921 w 1128921"/>
              <a:gd name="connsiteY2" fmla="*/ 25149 h 394597"/>
              <a:gd name="connsiteX0" fmla="*/ 0 w 1109661"/>
              <a:gd name="connsiteY0" fmla="*/ 369448 h 369448"/>
              <a:gd name="connsiteX1" fmla="*/ 1109661 w 1109661"/>
              <a:gd name="connsiteY1" fmla="*/ 0 h 369448"/>
              <a:gd name="connsiteX0" fmla="*/ 0 w 1397577"/>
              <a:gd name="connsiteY0" fmla="*/ 325208 h 325208"/>
              <a:gd name="connsiteX1" fmla="*/ 1397577 w 1397577"/>
              <a:gd name="connsiteY1" fmla="*/ 0 h 325208"/>
              <a:gd name="connsiteX0" fmla="*/ 0 w 1397577"/>
              <a:gd name="connsiteY0" fmla="*/ 325208 h 325208"/>
              <a:gd name="connsiteX1" fmla="*/ 1397577 w 1397577"/>
              <a:gd name="connsiteY1" fmla="*/ 0 h 325208"/>
              <a:gd name="connsiteX0" fmla="*/ 0 w 986266"/>
              <a:gd name="connsiteY0" fmla="*/ 443182 h 443182"/>
              <a:gd name="connsiteX1" fmla="*/ 986266 w 986266"/>
              <a:gd name="connsiteY1" fmla="*/ 0 h 443182"/>
              <a:gd name="connsiteX0" fmla="*/ 0 w 986266"/>
              <a:gd name="connsiteY0" fmla="*/ 443182 h 443182"/>
              <a:gd name="connsiteX1" fmla="*/ 986266 w 986266"/>
              <a:gd name="connsiteY1" fmla="*/ 0 h 443182"/>
              <a:gd name="connsiteX0" fmla="*/ 0 w 986266"/>
              <a:gd name="connsiteY0" fmla="*/ 443182 h 443182"/>
              <a:gd name="connsiteX1" fmla="*/ 986266 w 986266"/>
              <a:gd name="connsiteY1" fmla="*/ 0 h 44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6266" h="443182">
                <a:moveTo>
                  <a:pt x="0" y="443182"/>
                </a:moveTo>
                <a:cubicBezTo>
                  <a:pt x="671516" y="275792"/>
                  <a:pt x="643800" y="196882"/>
                  <a:pt x="986266" y="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67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Entnah-mefach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3173095" y="4003853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23A42D-2B16-4F17-AC11-10C33C33704D}"/>
              </a:ext>
            </a:extLst>
          </p:cNvPr>
          <p:cNvSpPr/>
          <p:nvPr/>
        </p:nvSpPr>
        <p:spPr>
          <a:xfrm>
            <a:off x="3019696" y="56691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8E6F1FA-75D7-4C05-A6CE-0690999DC221}"/>
              </a:ext>
            </a:extLst>
          </p:cNvPr>
          <p:cNvSpPr/>
          <p:nvPr/>
        </p:nvSpPr>
        <p:spPr>
          <a:xfrm>
            <a:off x="3173095" y="56691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E6959A-32AA-45DF-93D3-3ADCA62DC7DB}"/>
              </a:ext>
            </a:extLst>
          </p:cNvPr>
          <p:cNvSpPr/>
          <p:nvPr/>
        </p:nvSpPr>
        <p:spPr>
          <a:xfrm>
            <a:off x="3326494" y="5669158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0EEE8FC-4713-45ED-AE00-93265D2714FA}"/>
              </a:ext>
            </a:extLst>
          </p:cNvPr>
          <p:cNvSpPr/>
          <p:nvPr/>
        </p:nvSpPr>
        <p:spPr>
          <a:xfrm>
            <a:off x="5900216" y="3626400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206">
            <a:extLst>
              <a:ext uri="{FF2B5EF4-FFF2-40B4-BE49-F238E27FC236}">
                <a16:creationId xmlns:a16="http://schemas.microsoft.com/office/drawing/2014/main" id="{463C1CA6-AE46-41C7-B283-642EEC71F2EF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8263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3173095" y="4003853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23A42D-2B16-4F17-AC11-10C33C33704D}"/>
              </a:ext>
            </a:extLst>
          </p:cNvPr>
          <p:cNvSpPr/>
          <p:nvPr/>
        </p:nvSpPr>
        <p:spPr>
          <a:xfrm>
            <a:off x="3019696" y="56691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8E6F1FA-75D7-4C05-A6CE-0690999DC221}"/>
              </a:ext>
            </a:extLst>
          </p:cNvPr>
          <p:cNvSpPr/>
          <p:nvPr/>
        </p:nvSpPr>
        <p:spPr>
          <a:xfrm>
            <a:off x="3173095" y="5669158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E6959A-32AA-45DF-93D3-3ADCA62DC7DB}"/>
              </a:ext>
            </a:extLst>
          </p:cNvPr>
          <p:cNvSpPr/>
          <p:nvPr/>
        </p:nvSpPr>
        <p:spPr>
          <a:xfrm>
            <a:off x="8493403" y="23779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0EEE8FC-4713-45ED-AE00-93265D2714FA}"/>
              </a:ext>
            </a:extLst>
          </p:cNvPr>
          <p:cNvSpPr/>
          <p:nvPr/>
        </p:nvSpPr>
        <p:spPr>
          <a:xfrm>
            <a:off x="5900216" y="3626400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206">
            <a:extLst>
              <a:ext uri="{FF2B5EF4-FFF2-40B4-BE49-F238E27FC236}">
                <a16:creationId xmlns:a16="http://schemas.microsoft.com/office/drawing/2014/main" id="{C81129CD-8759-4A63-9EA1-26CE0DB2B66A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2685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3173095" y="4003853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E23A42D-2B16-4F17-AC11-10C33C33704D}"/>
              </a:ext>
            </a:extLst>
          </p:cNvPr>
          <p:cNvSpPr/>
          <p:nvPr/>
        </p:nvSpPr>
        <p:spPr>
          <a:xfrm>
            <a:off x="3019696" y="5669158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8E6F1FA-75D7-4C05-A6CE-0690999DC221}"/>
              </a:ext>
            </a:extLst>
          </p:cNvPr>
          <p:cNvSpPr/>
          <p:nvPr/>
        </p:nvSpPr>
        <p:spPr>
          <a:xfrm>
            <a:off x="8631400" y="23779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E6959A-32AA-45DF-93D3-3ADCA62DC7DB}"/>
              </a:ext>
            </a:extLst>
          </p:cNvPr>
          <p:cNvSpPr/>
          <p:nvPr/>
        </p:nvSpPr>
        <p:spPr>
          <a:xfrm>
            <a:off x="8493403" y="23779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0EEE8FC-4713-45ED-AE00-93265D2714FA}"/>
              </a:ext>
            </a:extLst>
          </p:cNvPr>
          <p:cNvSpPr/>
          <p:nvPr/>
        </p:nvSpPr>
        <p:spPr>
          <a:xfrm>
            <a:off x="5900216" y="3626400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206">
            <a:extLst>
              <a:ext uri="{FF2B5EF4-FFF2-40B4-BE49-F238E27FC236}">
                <a16:creationId xmlns:a16="http://schemas.microsoft.com/office/drawing/2014/main" id="{10CCE565-3C08-417C-B732-1E9B7AB249AF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214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2378535"/>
            <a:ext cx="3990863" cy="3463840"/>
            <a:chOff x="5193812" y="-1251682"/>
            <a:chExt cx="3990863" cy="346384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9063377" y="-1251682"/>
              <a:ext cx="121298" cy="11807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5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3173095" y="4003853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8E6F1FA-75D7-4C05-A6CE-0690999DC221}"/>
              </a:ext>
            </a:extLst>
          </p:cNvPr>
          <p:cNvSpPr/>
          <p:nvPr/>
        </p:nvSpPr>
        <p:spPr>
          <a:xfrm>
            <a:off x="8631400" y="23779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E6959A-32AA-45DF-93D3-3ADCA62DC7DB}"/>
              </a:ext>
            </a:extLst>
          </p:cNvPr>
          <p:cNvSpPr/>
          <p:nvPr/>
        </p:nvSpPr>
        <p:spPr>
          <a:xfrm>
            <a:off x="8493403" y="23779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0EEE8FC-4713-45ED-AE00-93265D2714FA}"/>
              </a:ext>
            </a:extLst>
          </p:cNvPr>
          <p:cNvSpPr/>
          <p:nvPr/>
        </p:nvSpPr>
        <p:spPr>
          <a:xfrm>
            <a:off x="5900216" y="362640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206">
            <a:extLst>
              <a:ext uri="{FF2B5EF4-FFF2-40B4-BE49-F238E27FC236}">
                <a16:creationId xmlns:a16="http://schemas.microsoft.com/office/drawing/2014/main" id="{758F683B-31B2-4D97-8405-1079A87282F3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8122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5AF2352-726E-4973-88D3-978F098DF9BB}"/>
              </a:ext>
            </a:extLst>
          </p:cNvPr>
          <p:cNvSpPr/>
          <p:nvPr/>
        </p:nvSpPr>
        <p:spPr>
          <a:xfrm>
            <a:off x="4899832" y="5053552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Keks-speicher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360E61-69D8-4113-A745-E9851631085F}"/>
              </a:ext>
            </a:extLst>
          </p:cNvPr>
          <p:cNvSpPr/>
          <p:nvPr/>
        </p:nvSpPr>
        <p:spPr>
          <a:xfrm>
            <a:off x="5162325" y="5612375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5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3173095" y="4003853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8E6F1FA-75D7-4C05-A6CE-0690999DC221}"/>
              </a:ext>
            </a:extLst>
          </p:cNvPr>
          <p:cNvSpPr/>
          <p:nvPr/>
        </p:nvSpPr>
        <p:spPr>
          <a:xfrm>
            <a:off x="8631400" y="2377958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E6959A-32AA-45DF-93D3-3ADCA62DC7DB}"/>
              </a:ext>
            </a:extLst>
          </p:cNvPr>
          <p:cNvSpPr/>
          <p:nvPr/>
        </p:nvSpPr>
        <p:spPr>
          <a:xfrm>
            <a:off x="8493403" y="237795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0EEE8FC-4713-45ED-AE00-93265D2714FA}"/>
              </a:ext>
            </a:extLst>
          </p:cNvPr>
          <p:cNvSpPr/>
          <p:nvPr/>
        </p:nvSpPr>
        <p:spPr>
          <a:xfrm>
            <a:off x="5900216" y="362640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3" name="Textfeld 206">
            <a:extLst>
              <a:ext uri="{FF2B5EF4-FFF2-40B4-BE49-F238E27FC236}">
                <a16:creationId xmlns:a16="http://schemas.microsoft.com/office/drawing/2014/main" id="{ABAFAE8A-0435-43E7-89C7-C76E80129C71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8803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5AF2352-726E-4973-88D3-978F098DF9BB}"/>
              </a:ext>
            </a:extLst>
          </p:cNvPr>
          <p:cNvSpPr/>
          <p:nvPr/>
        </p:nvSpPr>
        <p:spPr>
          <a:xfrm>
            <a:off x="4899832" y="5053552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Keks-speicher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360E61-69D8-4113-A745-E9851631085F}"/>
              </a:ext>
            </a:extLst>
          </p:cNvPr>
          <p:cNvSpPr/>
          <p:nvPr/>
        </p:nvSpPr>
        <p:spPr>
          <a:xfrm>
            <a:off x="5162325" y="5612375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3"/>
                </a:solidFill>
              </a:rPr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5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3173095" y="4003853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E6959A-32AA-45DF-93D3-3ADCA62DC7DB}"/>
              </a:ext>
            </a:extLst>
          </p:cNvPr>
          <p:cNvSpPr/>
          <p:nvPr/>
        </p:nvSpPr>
        <p:spPr>
          <a:xfrm>
            <a:off x="8493403" y="2377958"/>
            <a:ext cx="121298" cy="118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0EEE8FC-4713-45ED-AE00-93265D2714FA}"/>
              </a:ext>
            </a:extLst>
          </p:cNvPr>
          <p:cNvSpPr/>
          <p:nvPr/>
        </p:nvSpPr>
        <p:spPr>
          <a:xfrm>
            <a:off x="5900216" y="362640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2" name="Textfeld 206">
            <a:extLst>
              <a:ext uri="{FF2B5EF4-FFF2-40B4-BE49-F238E27FC236}">
                <a16:creationId xmlns:a16="http://schemas.microsoft.com/office/drawing/2014/main" id="{C1010494-9155-4424-8612-8A59041CE029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00272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Petri Net: </a:t>
            </a:r>
            <a:r>
              <a:rPr lang="de-DE" dirty="0" err="1"/>
              <a:t>Cheap</a:t>
            </a:r>
            <a:r>
              <a:rPr lang="de-DE" dirty="0"/>
              <a:t> Cookie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59A580-C69C-4231-897A-D06D919718E8}"/>
              </a:ext>
            </a:extLst>
          </p:cNvPr>
          <p:cNvSpPr/>
          <p:nvPr/>
        </p:nvSpPr>
        <p:spPr>
          <a:xfrm>
            <a:off x="5361884" y="3072635"/>
            <a:ext cx="1197965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Ausgabe-modus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5AF2352-726E-4973-88D3-978F098DF9BB}"/>
              </a:ext>
            </a:extLst>
          </p:cNvPr>
          <p:cNvSpPr/>
          <p:nvPr/>
        </p:nvSpPr>
        <p:spPr>
          <a:xfrm>
            <a:off x="4899832" y="5053552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Keks-speicher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360E61-69D8-4113-A745-E9851631085F}"/>
              </a:ext>
            </a:extLst>
          </p:cNvPr>
          <p:cNvSpPr/>
          <p:nvPr/>
        </p:nvSpPr>
        <p:spPr>
          <a:xfrm>
            <a:off x="5162325" y="5612375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14C3EF-74B9-476A-BAB7-792D941DBC82}"/>
              </a:ext>
            </a:extLst>
          </p:cNvPr>
          <p:cNvSpPr/>
          <p:nvPr/>
        </p:nvSpPr>
        <p:spPr>
          <a:xfrm>
            <a:off x="2673741" y="3423761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 möglich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/>
              <a:t>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5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CB6C661-6A6A-4F58-8EE3-6AD01EEEF1AC}"/>
              </a:ext>
            </a:extLst>
          </p:cNvPr>
          <p:cNvSpPr/>
          <p:nvPr/>
        </p:nvSpPr>
        <p:spPr>
          <a:xfrm>
            <a:off x="5900216" y="135682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BEB9C8F-5DE2-4A1A-B21A-DEB4D922D63A}"/>
              </a:ext>
            </a:extLst>
          </p:cNvPr>
          <p:cNvSpPr/>
          <p:nvPr/>
        </p:nvSpPr>
        <p:spPr>
          <a:xfrm>
            <a:off x="3173095" y="4003853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0EEE8FC-4713-45ED-AE00-93265D2714FA}"/>
              </a:ext>
            </a:extLst>
          </p:cNvPr>
          <p:cNvSpPr/>
          <p:nvPr/>
        </p:nvSpPr>
        <p:spPr>
          <a:xfrm>
            <a:off x="5900216" y="3626400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1" name="Textfeld 206">
            <a:extLst>
              <a:ext uri="{FF2B5EF4-FFF2-40B4-BE49-F238E27FC236}">
                <a16:creationId xmlns:a16="http://schemas.microsoft.com/office/drawing/2014/main" id="{64987B05-DF4F-4DCD-A974-B062BEA009A7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7546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Problem with Coverability Tree: Complexity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90C62E-B64E-4327-9D27-5B34C2709581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Entnah-mefach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21AE411-5B99-4A8D-B311-D3B557E7A4A3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859B638-7BE3-4CDF-9D02-1D97210182D1}"/>
              </a:ext>
            </a:extLst>
          </p:cNvPr>
          <p:cNvGrpSpPr/>
          <p:nvPr/>
        </p:nvGrpSpPr>
        <p:grpSpPr>
          <a:xfrm>
            <a:off x="2673741" y="3423761"/>
            <a:ext cx="1122727" cy="788823"/>
            <a:chOff x="3189503" y="957178"/>
            <a:chExt cx="1122727" cy="78882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C14C3EF-74B9-476A-BAB7-792D941DBC82}"/>
                </a:ext>
              </a:extLst>
            </p:cNvPr>
            <p:cNvSpPr/>
            <p:nvPr/>
          </p:nvSpPr>
          <p:spPr>
            <a:xfrm>
              <a:off x="3189503" y="957178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Einwurf möglich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216D88E-1938-4D17-A76A-B71636F97E27}"/>
                </a:ext>
              </a:extLst>
            </p:cNvPr>
            <p:cNvSpPr/>
            <p:nvPr/>
          </p:nvSpPr>
          <p:spPr>
            <a:xfrm>
              <a:off x="3690217" y="153238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915624C-C539-4F98-8271-AA75B3E01F0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F7EA0A3-744C-4158-9636-8770DD94FD3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Schachtel entnehmen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BFC22F7-B8FD-49D7-AD2E-B0B03AD0D215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B7B90AEE-7A66-427D-A924-3FDD2928C804}"/>
              </a:ext>
            </a:extLst>
          </p:cNvPr>
          <p:cNvCxnSpPr>
            <a:cxnSpLocks/>
            <a:stCxn id="33" idx="3"/>
            <a:endCxn id="11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942F327D-F590-4070-9865-5AF350943470}"/>
              </a:ext>
            </a:extLst>
          </p:cNvPr>
          <p:cNvSpPr txBox="1"/>
          <p:nvPr/>
        </p:nvSpPr>
        <p:spPr>
          <a:xfrm>
            <a:off x="8498744" y="2803596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Coverability tree size can scale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exponentially </a:t>
            </a:r>
            <a:r>
              <a:rPr lang="de-DE" dirty="0"/>
              <a:t>with cookie count!</a:t>
            </a:r>
            <a:endParaRPr lang="en-US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AC3D931F-347F-420A-956F-B16BF2AE9CD3}"/>
              </a:ext>
            </a:extLst>
          </p:cNvPr>
          <p:cNvGrpSpPr/>
          <p:nvPr/>
        </p:nvGrpSpPr>
        <p:grpSpPr>
          <a:xfrm>
            <a:off x="8076158" y="4722701"/>
            <a:ext cx="3322052" cy="750763"/>
            <a:chOff x="7842931" y="4999303"/>
            <a:chExt cx="3322052" cy="750763"/>
          </a:xfrm>
        </p:grpSpPr>
        <p:sp>
          <p:nvSpPr>
            <p:cNvPr id="59" name="AutoShape 8">
              <a:extLst>
                <a:ext uri="{FF2B5EF4-FFF2-40B4-BE49-F238E27FC236}">
                  <a16:creationId xmlns:a16="http://schemas.microsoft.com/office/drawing/2014/main" id="{40BCDD7E-4B2D-40E2-9ADB-6C16C9B06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931" y="5184184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0" name="Group 9">
              <a:extLst>
                <a:ext uri="{FF2B5EF4-FFF2-40B4-BE49-F238E27FC236}">
                  <a16:creationId xmlns:a16="http://schemas.microsoft.com/office/drawing/2014/main" id="{F4B536C1-58DF-4D20-A846-678CF9EF4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6236" y="4999303"/>
              <a:ext cx="2728747" cy="750763"/>
              <a:chOff x="4312" y="3792"/>
              <a:chExt cx="1352" cy="432"/>
            </a:xfrm>
          </p:grpSpPr>
          <p:sp>
            <p:nvSpPr>
              <p:cNvPr id="61" name="Rectangle 10">
                <a:extLst>
                  <a:ext uri="{FF2B5EF4-FFF2-40B4-BE49-F238E27FC236}">
                    <a16:creationId xmlns:a16="http://schemas.microsoft.com/office/drawing/2014/main" id="{7FCB2821-1187-41C6-AD84-E663687E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792"/>
                <a:ext cx="13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Text Box 11">
                <a:extLst>
                  <a:ext uri="{FF2B5EF4-FFF2-40B4-BE49-F238E27FC236}">
                    <a16:creationId xmlns:a16="http://schemas.microsoft.com/office/drawing/2014/main" id="{FA4FEFB5-8418-459E-B015-E07BC0745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" y="3884"/>
                <a:ext cx="13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de-DE" dirty="0" err="1"/>
                  <a:t>Simplification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!</a:t>
                </a:r>
              </a:p>
            </p:txBody>
          </p:sp>
        </p:grpSp>
      </p:grpSp>
      <p:pic>
        <p:nvPicPr>
          <p:cNvPr id="63" name="Grafik 62" descr="Ein Bild, das Screenshot, drinnen enthält.&#10;&#10;Automatisch generierte Beschreibung">
            <a:extLst>
              <a:ext uri="{FF2B5EF4-FFF2-40B4-BE49-F238E27FC236}">
                <a16:creationId xmlns:a16="http://schemas.microsoft.com/office/drawing/2014/main" id="{7905057E-8825-4C22-ABC9-A7208201E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30"/>
          <a:stretch/>
        </p:blipFill>
        <p:spPr>
          <a:xfrm>
            <a:off x="8101152" y="3441438"/>
            <a:ext cx="3908046" cy="1046355"/>
          </a:xfrm>
          <a:prstGeom prst="rect">
            <a:avLst/>
          </a:prstGeom>
        </p:spPr>
      </p:pic>
      <p:sp>
        <p:nvSpPr>
          <p:cNvPr id="64" name="Ellipse 63">
            <a:extLst>
              <a:ext uri="{FF2B5EF4-FFF2-40B4-BE49-F238E27FC236}">
                <a16:creationId xmlns:a16="http://schemas.microsoft.com/office/drawing/2014/main" id="{811266E3-D587-40F9-ADAB-3776A186BE06}"/>
              </a:ext>
            </a:extLst>
          </p:cNvPr>
          <p:cNvSpPr/>
          <p:nvPr/>
        </p:nvSpPr>
        <p:spPr>
          <a:xfrm>
            <a:off x="11195706" y="4179762"/>
            <a:ext cx="829810" cy="344107"/>
          </a:xfrm>
          <a:prstGeom prst="ellipse">
            <a:avLst/>
          </a:pr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5" name="Textfeld 206">
            <a:extLst>
              <a:ext uri="{FF2B5EF4-FFF2-40B4-BE49-F238E27FC236}">
                <a16:creationId xmlns:a16="http://schemas.microsoft.com/office/drawing/2014/main" id="{847AD548-9A52-410C-BD56-44C88E6C503D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9878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Complexity Reduction – Transformations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859B638-7BE3-4CDF-9D02-1D97210182D1}"/>
              </a:ext>
            </a:extLst>
          </p:cNvPr>
          <p:cNvGrpSpPr/>
          <p:nvPr/>
        </p:nvGrpSpPr>
        <p:grpSpPr>
          <a:xfrm>
            <a:off x="2673741" y="3423761"/>
            <a:ext cx="1122727" cy="788823"/>
            <a:chOff x="3189503" y="957178"/>
            <a:chExt cx="1122727" cy="78882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C14C3EF-74B9-476A-BAB7-792D941DBC82}"/>
                </a:ext>
              </a:extLst>
            </p:cNvPr>
            <p:cNvSpPr/>
            <p:nvPr/>
          </p:nvSpPr>
          <p:spPr>
            <a:xfrm>
              <a:off x="3189503" y="957178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Einwurf möglich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216D88E-1938-4D17-A76A-B71636F97E27}"/>
                </a:ext>
              </a:extLst>
            </p:cNvPr>
            <p:cNvSpPr/>
            <p:nvPr/>
          </p:nvSpPr>
          <p:spPr>
            <a:xfrm>
              <a:off x="3690217" y="153238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AF806C-6433-4A82-A10A-6F13C160A248}"/>
              </a:ext>
            </a:extLst>
          </p:cNvPr>
          <p:cNvSpPr/>
          <p:nvPr/>
        </p:nvSpPr>
        <p:spPr>
          <a:xfrm>
            <a:off x="8130686" y="1824147"/>
            <a:ext cx="1122727" cy="721855"/>
          </a:xfrm>
          <a:prstGeom prst="ellipse">
            <a:avLst/>
          </a:pr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 err="1">
                <a:solidFill>
                  <a:schemeClr val="accent6"/>
                </a:solidFill>
              </a:rPr>
              <a:t>Entnah-mefach</a:t>
            </a:r>
            <a:endParaRPr lang="de-DE" sz="1200" dirty="0">
              <a:solidFill>
                <a:schemeClr val="accent6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23A96AF-98B0-44EF-B88F-A243BDC5D744}"/>
              </a:ext>
            </a:extLst>
          </p:cNvPr>
          <p:cNvSpPr/>
          <p:nvPr/>
        </p:nvSpPr>
        <p:spPr>
          <a:xfrm>
            <a:off x="9892603" y="1913274"/>
            <a:ext cx="121298" cy="543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68DC8E9-FAB4-4704-BE54-A8653E8DA0D9}"/>
              </a:ext>
            </a:extLst>
          </p:cNvPr>
          <p:cNvCxnSpPr>
            <a:cxnSpLocks/>
            <a:stCxn id="62" idx="6"/>
            <a:endCxn id="63" idx="1"/>
          </p:cNvCxnSpPr>
          <p:nvPr/>
        </p:nvCxnSpPr>
        <p:spPr>
          <a:xfrm flipV="1">
            <a:off x="9253413" y="2185074"/>
            <a:ext cx="639190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A1F9F29C-7391-4AA8-85C9-2E2906F32574}"/>
              </a:ext>
            </a:extLst>
          </p:cNvPr>
          <p:cNvSpPr txBox="1"/>
          <p:nvPr/>
        </p:nvSpPr>
        <p:spPr>
          <a:xfrm>
            <a:off x="9508635" y="153482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accent6"/>
                </a:solidFill>
              </a:rPr>
              <a:t>Schachtel entnehmen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D622A90-28F4-456F-9EB0-0B69FD86CB76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020B60-03F0-4EB1-9452-2175B0A6B2E1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7408977" y="2440289"/>
            <a:ext cx="886129" cy="100167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206">
            <a:extLst>
              <a:ext uri="{FF2B5EF4-FFF2-40B4-BE49-F238E27FC236}">
                <a16:creationId xmlns:a16="http://schemas.microsoft.com/office/drawing/2014/main" id="{1D7178A8-3439-42D7-9CC2-188E228B8375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  <p:sp>
        <p:nvSpPr>
          <p:cNvPr id="57" name="Freihandform 12">
            <a:extLst>
              <a:ext uri="{FF2B5EF4-FFF2-40B4-BE49-F238E27FC236}">
                <a16:creationId xmlns:a16="http://schemas.microsoft.com/office/drawing/2014/main" id="{8C62A43C-533F-4490-AAC6-F80F453A24DB}"/>
              </a:ext>
            </a:extLst>
          </p:cNvPr>
          <p:cNvSpPr/>
          <p:nvPr/>
        </p:nvSpPr>
        <p:spPr>
          <a:xfrm>
            <a:off x="9223918" y="2349780"/>
            <a:ext cx="397801" cy="1085665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2082191 w 2178125"/>
              <a:gd name="connsiteY0" fmla="*/ 0 h 1518300"/>
              <a:gd name="connsiteX1" fmla="*/ 2044484 w 2178125"/>
              <a:gd name="connsiteY1" fmla="*/ 565608 h 1518300"/>
              <a:gd name="connsiteX2" fmla="*/ 0 w 2178125"/>
              <a:gd name="connsiteY2" fmla="*/ 1518300 h 1518300"/>
              <a:gd name="connsiteX0" fmla="*/ 2465290 w 2467782"/>
              <a:gd name="connsiteY0" fmla="*/ 0 h 2401417"/>
              <a:gd name="connsiteX1" fmla="*/ 28557 w 2467782"/>
              <a:gd name="connsiteY1" fmla="*/ 2391990 h 2401417"/>
              <a:gd name="connsiteX2" fmla="*/ 383099 w 2467782"/>
              <a:gd name="connsiteY2" fmla="*/ 1518300 h 2401417"/>
              <a:gd name="connsiteX0" fmla="*/ 2503035 w 2505527"/>
              <a:gd name="connsiteY0" fmla="*/ 0 h 2402282"/>
              <a:gd name="connsiteX1" fmla="*/ 66302 w 2505527"/>
              <a:gd name="connsiteY1" fmla="*/ 2391990 h 2402282"/>
              <a:gd name="connsiteX2" fmla="*/ 420844 w 2505527"/>
              <a:gd name="connsiteY2" fmla="*/ 1518300 h 2402282"/>
              <a:gd name="connsiteX0" fmla="*/ 77140 w 420844"/>
              <a:gd name="connsiteY0" fmla="*/ 2169142 h 2190357"/>
              <a:gd name="connsiteX1" fmla="*/ 66302 w 420844"/>
              <a:gd name="connsiteY1" fmla="*/ 873690 h 2190357"/>
              <a:gd name="connsiteX2" fmla="*/ 420844 w 420844"/>
              <a:gd name="connsiteY2" fmla="*/ 0 h 2190357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34979 w 378683"/>
              <a:gd name="connsiteY0" fmla="*/ 2169142 h 2226635"/>
              <a:gd name="connsiteX1" fmla="*/ 24141 w 378683"/>
              <a:gd name="connsiteY1" fmla="*/ 873690 h 2226635"/>
              <a:gd name="connsiteX2" fmla="*/ 378683 w 378683"/>
              <a:gd name="connsiteY2" fmla="*/ 0 h 2226635"/>
              <a:gd name="connsiteX0" fmla="*/ 29214 w 372918"/>
              <a:gd name="connsiteY0" fmla="*/ 2169142 h 2221946"/>
              <a:gd name="connsiteX1" fmla="*/ 18376 w 372918"/>
              <a:gd name="connsiteY1" fmla="*/ 873690 h 2221946"/>
              <a:gd name="connsiteX2" fmla="*/ 372918 w 372918"/>
              <a:gd name="connsiteY2" fmla="*/ 0 h 2221946"/>
              <a:gd name="connsiteX0" fmla="*/ 0 w 343704"/>
              <a:gd name="connsiteY0" fmla="*/ 2169142 h 2202287"/>
              <a:gd name="connsiteX1" fmla="*/ 138862 w 343704"/>
              <a:gd name="connsiteY1" fmla="*/ 422874 h 2202287"/>
              <a:gd name="connsiteX2" fmla="*/ 343704 w 343704"/>
              <a:gd name="connsiteY2" fmla="*/ 0 h 220228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266935"/>
              <a:gd name="connsiteY0" fmla="*/ 805136 h 906754"/>
              <a:gd name="connsiteX1" fmla="*/ 62093 w 266935"/>
              <a:gd name="connsiteY1" fmla="*/ 422874 h 906754"/>
              <a:gd name="connsiteX2" fmla="*/ 266935 w 266935"/>
              <a:gd name="connsiteY2" fmla="*/ 0 h 906754"/>
              <a:gd name="connsiteX0" fmla="*/ 38923 w 305858"/>
              <a:gd name="connsiteY0" fmla="*/ 805136 h 896539"/>
              <a:gd name="connsiteX1" fmla="*/ 101016 w 305858"/>
              <a:gd name="connsiteY1" fmla="*/ 422874 h 896539"/>
              <a:gd name="connsiteX2" fmla="*/ 305858 w 305858"/>
              <a:gd name="connsiteY2" fmla="*/ 0 h 896539"/>
              <a:gd name="connsiteX0" fmla="*/ 28587 w 295522"/>
              <a:gd name="connsiteY0" fmla="*/ 815403 h 881354"/>
              <a:gd name="connsiteX1" fmla="*/ 121388 w 295522"/>
              <a:gd name="connsiteY1" fmla="*/ 282870 h 881354"/>
              <a:gd name="connsiteX2" fmla="*/ 295522 w 295522"/>
              <a:gd name="connsiteY2" fmla="*/ 10267 h 881354"/>
              <a:gd name="connsiteX0" fmla="*/ 28587 w 399160"/>
              <a:gd name="connsiteY0" fmla="*/ 851374 h 917325"/>
              <a:gd name="connsiteX1" fmla="*/ 121388 w 399160"/>
              <a:gd name="connsiteY1" fmla="*/ 318841 h 917325"/>
              <a:gd name="connsiteX2" fmla="*/ 399160 w 399160"/>
              <a:gd name="connsiteY2" fmla="*/ 0 h 917325"/>
              <a:gd name="connsiteX0" fmla="*/ 28587 w 399160"/>
              <a:gd name="connsiteY0" fmla="*/ 859547 h 925498"/>
              <a:gd name="connsiteX1" fmla="*/ 121388 w 399160"/>
              <a:gd name="connsiteY1" fmla="*/ 327014 h 925498"/>
              <a:gd name="connsiteX2" fmla="*/ 399160 w 399160"/>
              <a:gd name="connsiteY2" fmla="*/ 8173 h 925498"/>
              <a:gd name="connsiteX0" fmla="*/ 28587 w 399160"/>
              <a:gd name="connsiteY0" fmla="*/ 851374 h 917325"/>
              <a:gd name="connsiteX1" fmla="*/ 121388 w 399160"/>
              <a:gd name="connsiteY1" fmla="*/ 318841 h 917325"/>
              <a:gd name="connsiteX2" fmla="*/ 399160 w 399160"/>
              <a:gd name="connsiteY2" fmla="*/ 0 h 917325"/>
              <a:gd name="connsiteX0" fmla="*/ 25179 w 395752"/>
              <a:gd name="connsiteY0" fmla="*/ 851374 h 960391"/>
              <a:gd name="connsiteX1" fmla="*/ 117980 w 395752"/>
              <a:gd name="connsiteY1" fmla="*/ 318841 h 960391"/>
              <a:gd name="connsiteX2" fmla="*/ 395752 w 395752"/>
              <a:gd name="connsiteY2" fmla="*/ 0 h 960391"/>
              <a:gd name="connsiteX0" fmla="*/ 23889 w 399260"/>
              <a:gd name="connsiteY0" fmla="*/ 861008 h 968555"/>
              <a:gd name="connsiteX1" fmla="*/ 121488 w 399260"/>
              <a:gd name="connsiteY1" fmla="*/ 318841 h 968555"/>
              <a:gd name="connsiteX2" fmla="*/ 399260 w 399260"/>
              <a:gd name="connsiteY2" fmla="*/ 0 h 968555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787 w 376158"/>
              <a:gd name="connsiteY0" fmla="*/ 861008 h 861007"/>
              <a:gd name="connsiteX1" fmla="*/ 98386 w 376158"/>
              <a:gd name="connsiteY1" fmla="*/ 318841 h 861007"/>
              <a:gd name="connsiteX2" fmla="*/ 376158 w 376158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0 w 375371"/>
              <a:gd name="connsiteY0" fmla="*/ 861008 h 861007"/>
              <a:gd name="connsiteX1" fmla="*/ 97599 w 375371"/>
              <a:gd name="connsiteY1" fmla="*/ 318841 h 861007"/>
              <a:gd name="connsiteX2" fmla="*/ 375371 w 375371"/>
              <a:gd name="connsiteY2" fmla="*/ 0 h 861007"/>
              <a:gd name="connsiteX0" fmla="*/ 787 w 376158"/>
              <a:gd name="connsiteY0" fmla="*/ 861008 h 861009"/>
              <a:gd name="connsiteX1" fmla="*/ 98386 w 376158"/>
              <a:gd name="connsiteY1" fmla="*/ 318841 h 861009"/>
              <a:gd name="connsiteX2" fmla="*/ 376158 w 376158"/>
              <a:gd name="connsiteY2" fmla="*/ 0 h 861009"/>
              <a:gd name="connsiteX0" fmla="*/ 433 w 375804"/>
              <a:gd name="connsiteY0" fmla="*/ 861008 h 861007"/>
              <a:gd name="connsiteX1" fmla="*/ 98032 w 375804"/>
              <a:gd name="connsiteY1" fmla="*/ 318841 h 861007"/>
              <a:gd name="connsiteX2" fmla="*/ 375804 w 375804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0 w 375371"/>
              <a:gd name="connsiteY0" fmla="*/ 861008 h 861007"/>
              <a:gd name="connsiteX1" fmla="*/ 97599 w 375371"/>
              <a:gd name="connsiteY1" fmla="*/ 318841 h 861007"/>
              <a:gd name="connsiteX2" fmla="*/ 375371 w 375371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191501 w 303540"/>
              <a:gd name="connsiteY0" fmla="*/ 1639745 h 1639745"/>
              <a:gd name="connsiteX1" fmla="*/ 289100 w 303540"/>
              <a:gd name="connsiteY1" fmla="*/ 1097578 h 1639745"/>
              <a:gd name="connsiteX2" fmla="*/ 17368 w 303540"/>
              <a:gd name="connsiteY2" fmla="*/ 0 h 1639745"/>
              <a:gd name="connsiteX0" fmla="*/ 207625 w 211660"/>
              <a:gd name="connsiteY0" fmla="*/ 1639745 h 1639745"/>
              <a:gd name="connsiteX1" fmla="*/ 38552 w 211660"/>
              <a:gd name="connsiteY1" fmla="*/ 756881 h 1639745"/>
              <a:gd name="connsiteX2" fmla="*/ 33492 w 211660"/>
              <a:gd name="connsiteY2" fmla="*/ 0 h 1639745"/>
              <a:gd name="connsiteX0" fmla="*/ 177046 w 181081"/>
              <a:gd name="connsiteY0" fmla="*/ 1639745 h 1639745"/>
              <a:gd name="connsiteX1" fmla="*/ 7973 w 181081"/>
              <a:gd name="connsiteY1" fmla="*/ 756881 h 1639745"/>
              <a:gd name="connsiteX2" fmla="*/ 2913 w 181081"/>
              <a:gd name="connsiteY2" fmla="*/ 0 h 1639745"/>
              <a:gd name="connsiteX0" fmla="*/ 200386 w 204421"/>
              <a:gd name="connsiteY0" fmla="*/ 1646932 h 1646932"/>
              <a:gd name="connsiteX1" fmla="*/ 31313 w 204421"/>
              <a:gd name="connsiteY1" fmla="*/ 764068 h 1646932"/>
              <a:gd name="connsiteX2" fmla="*/ 0 w 204421"/>
              <a:gd name="connsiteY2" fmla="*/ 0 h 1646932"/>
              <a:gd name="connsiteX0" fmla="*/ 200386 w 207478"/>
              <a:gd name="connsiteY0" fmla="*/ 1646932 h 1646932"/>
              <a:gd name="connsiteX1" fmla="*/ 155417 w 207478"/>
              <a:gd name="connsiteY1" fmla="*/ 792818 h 1646932"/>
              <a:gd name="connsiteX2" fmla="*/ 0 w 207478"/>
              <a:gd name="connsiteY2" fmla="*/ 0 h 1646932"/>
              <a:gd name="connsiteX0" fmla="*/ 200386 w 214150"/>
              <a:gd name="connsiteY0" fmla="*/ 1646932 h 1646932"/>
              <a:gd name="connsiteX1" fmla="*/ 155417 w 214150"/>
              <a:gd name="connsiteY1" fmla="*/ 792818 h 1646932"/>
              <a:gd name="connsiteX2" fmla="*/ 0 w 214150"/>
              <a:gd name="connsiteY2" fmla="*/ 0 h 1646932"/>
              <a:gd name="connsiteX0" fmla="*/ 200386 w 214150"/>
              <a:gd name="connsiteY0" fmla="*/ 1646932 h 1646932"/>
              <a:gd name="connsiteX1" fmla="*/ 155417 w 214150"/>
              <a:gd name="connsiteY1" fmla="*/ 792818 h 1646932"/>
              <a:gd name="connsiteX2" fmla="*/ 0 w 214150"/>
              <a:gd name="connsiteY2" fmla="*/ 0 h 1646932"/>
              <a:gd name="connsiteX0" fmla="*/ 200386 w 200386"/>
              <a:gd name="connsiteY0" fmla="*/ 1646932 h 1646932"/>
              <a:gd name="connsiteX1" fmla="*/ 155417 w 200386"/>
              <a:gd name="connsiteY1" fmla="*/ 792818 h 1646932"/>
              <a:gd name="connsiteX2" fmla="*/ 0 w 200386"/>
              <a:gd name="connsiteY2" fmla="*/ 0 h 164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86" h="1646932">
                <a:moveTo>
                  <a:pt x="200386" y="1646932"/>
                </a:moveTo>
                <a:cubicBezTo>
                  <a:pt x="192180" y="1281570"/>
                  <a:pt x="184678" y="1119689"/>
                  <a:pt x="155417" y="792818"/>
                </a:cubicBezTo>
                <a:cubicBezTo>
                  <a:pt x="129887" y="451380"/>
                  <a:pt x="43433" y="159007"/>
                  <a:pt x="0" y="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48">
            <a:extLst>
              <a:ext uri="{FF2B5EF4-FFF2-40B4-BE49-F238E27FC236}">
                <a16:creationId xmlns:a16="http://schemas.microsoft.com/office/drawing/2014/main" id="{51CD064F-801C-4FC9-ADB4-FF89A156BAE8}"/>
              </a:ext>
            </a:extLst>
          </p:cNvPr>
          <p:cNvSpPr txBox="1"/>
          <p:nvPr/>
        </p:nvSpPr>
        <p:spPr>
          <a:xfrm>
            <a:off x="8707684" y="3435731"/>
            <a:ext cx="185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redundant</a:t>
            </a:r>
            <a:b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</a:b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(for analysis)</a:t>
            </a:r>
            <a:endParaRPr lang="en-US" sz="1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1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Complexity Reduction – Transformations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6155A10-C943-444D-8BA0-682609A8243E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C4B86712-8DD4-407E-BBF6-94B80002D9FB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Strom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D61EB0C-19D3-436E-B065-8D0A39A79DBB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859B638-7BE3-4CDF-9D02-1D97210182D1}"/>
              </a:ext>
            </a:extLst>
          </p:cNvPr>
          <p:cNvGrpSpPr/>
          <p:nvPr/>
        </p:nvGrpSpPr>
        <p:grpSpPr>
          <a:xfrm>
            <a:off x="2673741" y="3423761"/>
            <a:ext cx="1122727" cy="788823"/>
            <a:chOff x="3189503" y="957178"/>
            <a:chExt cx="1122727" cy="78882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C14C3EF-74B9-476A-BAB7-792D941DBC82}"/>
                </a:ext>
              </a:extLst>
            </p:cNvPr>
            <p:cNvSpPr/>
            <p:nvPr/>
          </p:nvSpPr>
          <p:spPr>
            <a:xfrm>
              <a:off x="3189503" y="957178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Einwurf möglich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216D88E-1938-4D17-A76A-B71636F97E27}"/>
                </a:ext>
              </a:extLst>
            </p:cNvPr>
            <p:cNvSpPr/>
            <p:nvPr/>
          </p:nvSpPr>
          <p:spPr>
            <a:xfrm>
              <a:off x="3690217" y="153238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2BA0509D-3ADB-439D-8818-06A0C5A8CBE6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D622A90-28F4-456F-9EB0-0B69FD86CB76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206">
            <a:extLst>
              <a:ext uri="{FF2B5EF4-FFF2-40B4-BE49-F238E27FC236}">
                <a16:creationId xmlns:a16="http://schemas.microsoft.com/office/drawing/2014/main" id="{ED0ADB09-C54C-4451-A8DE-F74AB2974960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884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685E19E-1670-4DB7-A373-11DC547F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153474"/>
            <a:ext cx="11484000" cy="5436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Firing</a:t>
            </a:r>
            <a:r>
              <a:rPr lang="de-DE" dirty="0"/>
              <a:t> Rule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778B9A6-A40A-4322-AF93-B32CFEB88CF4}"/>
              </a:ext>
            </a:extLst>
          </p:cNvPr>
          <p:cNvSpPr/>
          <p:nvPr/>
        </p:nvSpPr>
        <p:spPr>
          <a:xfrm>
            <a:off x="769473" y="142527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1FFBCC-D61B-4DDD-8FD8-17F4CCA11D43}"/>
              </a:ext>
            </a:extLst>
          </p:cNvPr>
          <p:cNvSpPr/>
          <p:nvPr/>
        </p:nvSpPr>
        <p:spPr>
          <a:xfrm>
            <a:off x="769473" y="252164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97D09B-4CE9-43B7-94F3-B5F8D3FB5BE7}"/>
              </a:ext>
            </a:extLst>
          </p:cNvPr>
          <p:cNvSpPr/>
          <p:nvPr/>
        </p:nvSpPr>
        <p:spPr>
          <a:xfrm>
            <a:off x="5314748" y="1965526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554415-9DDB-4B2D-A9DF-86A339173850}"/>
              </a:ext>
            </a:extLst>
          </p:cNvPr>
          <p:cNvSpPr/>
          <p:nvPr/>
        </p:nvSpPr>
        <p:spPr>
          <a:xfrm>
            <a:off x="3220163" y="205372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0B4EED4-F3A6-4504-9568-5416D783FCD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89473" y="1785279"/>
            <a:ext cx="173069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315C916-82E9-4CE2-8F7F-7ECC9E33265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489473" y="2521642"/>
            <a:ext cx="173069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CBF08B4-D90E-45FA-941A-0BCF16147ECD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3341461" y="2325526"/>
            <a:ext cx="197328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FE75ABAB-9CD7-4AF8-B5D4-82B874CDE969}"/>
              </a:ext>
            </a:extLst>
          </p:cNvPr>
          <p:cNvSpPr/>
          <p:nvPr/>
        </p:nvSpPr>
        <p:spPr>
          <a:xfrm>
            <a:off x="1068824" y="1732556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1B6CEB8-62EF-4B28-9639-1C67D8684CF9}"/>
              </a:ext>
            </a:extLst>
          </p:cNvPr>
          <p:cNvSpPr/>
          <p:nvPr/>
        </p:nvSpPr>
        <p:spPr>
          <a:xfrm>
            <a:off x="1068824" y="2820675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9F5EB61-01A6-44C8-AD19-D90494E3C6A3}"/>
              </a:ext>
            </a:extLst>
          </p:cNvPr>
          <p:cNvSpPr txBox="1"/>
          <p:nvPr/>
        </p:nvSpPr>
        <p:spPr>
          <a:xfrm>
            <a:off x="6603224" y="1425279"/>
            <a:ext cx="4914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en-US" dirty="0"/>
              <a:t>“in-places”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tokens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Enabled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Firing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marking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86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Complexity Reduction – Transformations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859B638-7BE3-4CDF-9D02-1D97210182D1}"/>
              </a:ext>
            </a:extLst>
          </p:cNvPr>
          <p:cNvGrpSpPr/>
          <p:nvPr/>
        </p:nvGrpSpPr>
        <p:grpSpPr>
          <a:xfrm>
            <a:off x="2673741" y="3423761"/>
            <a:ext cx="1122727" cy="788823"/>
            <a:chOff x="3189503" y="957178"/>
            <a:chExt cx="1122727" cy="78882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C14C3EF-74B9-476A-BAB7-792D941DBC82}"/>
                </a:ext>
              </a:extLst>
            </p:cNvPr>
            <p:cNvSpPr/>
            <p:nvPr/>
          </p:nvSpPr>
          <p:spPr>
            <a:xfrm>
              <a:off x="3189503" y="957178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Einwurf möglich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216D88E-1938-4D17-A76A-B71636F97E27}"/>
                </a:ext>
              </a:extLst>
            </p:cNvPr>
            <p:cNvSpPr/>
            <p:nvPr/>
          </p:nvSpPr>
          <p:spPr>
            <a:xfrm>
              <a:off x="3690217" y="153238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3BAA63E-A197-46E0-83BA-AA1734003621}"/>
              </a:ext>
            </a:extLst>
          </p:cNvPr>
          <p:cNvGrpSpPr/>
          <p:nvPr/>
        </p:nvGrpSpPr>
        <p:grpSpPr>
          <a:xfrm>
            <a:off x="6881842" y="1553858"/>
            <a:ext cx="889233" cy="788823"/>
            <a:chOff x="553673" y="1291903"/>
            <a:chExt cx="889233" cy="788823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14EB863-673E-430D-85F0-73289A0180D8}"/>
                </a:ext>
              </a:extLst>
            </p:cNvPr>
            <p:cNvSpPr/>
            <p:nvPr/>
          </p:nvSpPr>
          <p:spPr>
            <a:xfrm>
              <a:off x="553673" y="1291903"/>
              <a:ext cx="889233" cy="788823"/>
            </a:xfrm>
            <a:prstGeom prst="ellipse">
              <a:avLst/>
            </a:prstGeom>
            <a:noFill/>
            <a:ln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accent6"/>
                  </a:solidFill>
                </a:rPr>
                <a:t>Strom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3B70434-507E-47B2-9C6C-E80080170BEC}"/>
                </a:ext>
              </a:extLst>
            </p:cNvPr>
            <p:cNvSpPr/>
            <p:nvPr/>
          </p:nvSpPr>
          <p:spPr>
            <a:xfrm>
              <a:off x="937640" y="1864082"/>
              <a:ext cx="121298" cy="1180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</p:grp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4ADA652-2FEA-4FCB-9259-5E40CF2441C1}"/>
              </a:ext>
            </a:extLst>
          </p:cNvPr>
          <p:cNvCxnSpPr>
            <a:cxnSpLocks/>
          </p:cNvCxnSpPr>
          <p:nvPr/>
        </p:nvCxnSpPr>
        <p:spPr>
          <a:xfrm>
            <a:off x="7211893" y="2328809"/>
            <a:ext cx="71688" cy="84777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DA76D4A-0BEF-455F-A46C-9BA68E75C52B}"/>
              </a:ext>
            </a:extLst>
          </p:cNvPr>
          <p:cNvCxnSpPr>
            <a:cxnSpLocks/>
          </p:cNvCxnSpPr>
          <p:nvPr/>
        </p:nvCxnSpPr>
        <p:spPr>
          <a:xfrm flipV="1">
            <a:off x="7403899" y="2328809"/>
            <a:ext cx="26948" cy="84135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206">
            <a:extLst>
              <a:ext uri="{FF2B5EF4-FFF2-40B4-BE49-F238E27FC236}">
                <a16:creationId xmlns:a16="http://schemas.microsoft.com/office/drawing/2014/main" id="{F12057D8-24B0-4765-989C-3DD74C73CD3A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  <p:sp>
        <p:nvSpPr>
          <p:cNvPr id="57" name="Freihandform 12">
            <a:extLst>
              <a:ext uri="{FF2B5EF4-FFF2-40B4-BE49-F238E27FC236}">
                <a16:creationId xmlns:a16="http://schemas.microsoft.com/office/drawing/2014/main" id="{15BF2BAF-5D68-40B7-B0A5-52C2D4DEA790}"/>
              </a:ext>
            </a:extLst>
          </p:cNvPr>
          <p:cNvSpPr/>
          <p:nvPr/>
        </p:nvSpPr>
        <p:spPr>
          <a:xfrm flipV="1">
            <a:off x="7525197" y="2478785"/>
            <a:ext cx="1386738" cy="237104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2082191 w 2178125"/>
              <a:gd name="connsiteY0" fmla="*/ 0 h 1518300"/>
              <a:gd name="connsiteX1" fmla="*/ 2044484 w 2178125"/>
              <a:gd name="connsiteY1" fmla="*/ 565608 h 1518300"/>
              <a:gd name="connsiteX2" fmla="*/ 0 w 2178125"/>
              <a:gd name="connsiteY2" fmla="*/ 1518300 h 1518300"/>
              <a:gd name="connsiteX0" fmla="*/ 2465290 w 2467782"/>
              <a:gd name="connsiteY0" fmla="*/ 0 h 2401417"/>
              <a:gd name="connsiteX1" fmla="*/ 28557 w 2467782"/>
              <a:gd name="connsiteY1" fmla="*/ 2391990 h 2401417"/>
              <a:gd name="connsiteX2" fmla="*/ 383099 w 2467782"/>
              <a:gd name="connsiteY2" fmla="*/ 1518300 h 2401417"/>
              <a:gd name="connsiteX0" fmla="*/ 2503035 w 2505527"/>
              <a:gd name="connsiteY0" fmla="*/ 0 h 2402282"/>
              <a:gd name="connsiteX1" fmla="*/ 66302 w 2505527"/>
              <a:gd name="connsiteY1" fmla="*/ 2391990 h 2402282"/>
              <a:gd name="connsiteX2" fmla="*/ 420844 w 2505527"/>
              <a:gd name="connsiteY2" fmla="*/ 1518300 h 2402282"/>
              <a:gd name="connsiteX0" fmla="*/ 77140 w 420844"/>
              <a:gd name="connsiteY0" fmla="*/ 2169142 h 2190357"/>
              <a:gd name="connsiteX1" fmla="*/ 66302 w 420844"/>
              <a:gd name="connsiteY1" fmla="*/ 873690 h 2190357"/>
              <a:gd name="connsiteX2" fmla="*/ 420844 w 420844"/>
              <a:gd name="connsiteY2" fmla="*/ 0 h 2190357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34979 w 378683"/>
              <a:gd name="connsiteY0" fmla="*/ 2169142 h 2226635"/>
              <a:gd name="connsiteX1" fmla="*/ 24141 w 378683"/>
              <a:gd name="connsiteY1" fmla="*/ 873690 h 2226635"/>
              <a:gd name="connsiteX2" fmla="*/ 378683 w 378683"/>
              <a:gd name="connsiteY2" fmla="*/ 0 h 2226635"/>
              <a:gd name="connsiteX0" fmla="*/ 29214 w 372918"/>
              <a:gd name="connsiteY0" fmla="*/ 2169142 h 2221946"/>
              <a:gd name="connsiteX1" fmla="*/ 18376 w 372918"/>
              <a:gd name="connsiteY1" fmla="*/ 873690 h 2221946"/>
              <a:gd name="connsiteX2" fmla="*/ 372918 w 372918"/>
              <a:gd name="connsiteY2" fmla="*/ 0 h 2221946"/>
              <a:gd name="connsiteX0" fmla="*/ 0 w 343704"/>
              <a:gd name="connsiteY0" fmla="*/ 2169142 h 2202287"/>
              <a:gd name="connsiteX1" fmla="*/ 138862 w 343704"/>
              <a:gd name="connsiteY1" fmla="*/ 422874 h 2202287"/>
              <a:gd name="connsiteX2" fmla="*/ 343704 w 343704"/>
              <a:gd name="connsiteY2" fmla="*/ 0 h 220228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266935"/>
              <a:gd name="connsiteY0" fmla="*/ 805136 h 906754"/>
              <a:gd name="connsiteX1" fmla="*/ 62093 w 266935"/>
              <a:gd name="connsiteY1" fmla="*/ 422874 h 906754"/>
              <a:gd name="connsiteX2" fmla="*/ 266935 w 266935"/>
              <a:gd name="connsiteY2" fmla="*/ 0 h 906754"/>
              <a:gd name="connsiteX0" fmla="*/ 38923 w 305858"/>
              <a:gd name="connsiteY0" fmla="*/ 805136 h 896539"/>
              <a:gd name="connsiteX1" fmla="*/ 101016 w 305858"/>
              <a:gd name="connsiteY1" fmla="*/ 422874 h 896539"/>
              <a:gd name="connsiteX2" fmla="*/ 305858 w 305858"/>
              <a:gd name="connsiteY2" fmla="*/ 0 h 896539"/>
              <a:gd name="connsiteX0" fmla="*/ 28587 w 295522"/>
              <a:gd name="connsiteY0" fmla="*/ 815403 h 881354"/>
              <a:gd name="connsiteX1" fmla="*/ 121388 w 295522"/>
              <a:gd name="connsiteY1" fmla="*/ 282870 h 881354"/>
              <a:gd name="connsiteX2" fmla="*/ 295522 w 295522"/>
              <a:gd name="connsiteY2" fmla="*/ 10267 h 881354"/>
              <a:gd name="connsiteX0" fmla="*/ 28587 w 399160"/>
              <a:gd name="connsiteY0" fmla="*/ 851374 h 917325"/>
              <a:gd name="connsiteX1" fmla="*/ 121388 w 399160"/>
              <a:gd name="connsiteY1" fmla="*/ 318841 h 917325"/>
              <a:gd name="connsiteX2" fmla="*/ 399160 w 399160"/>
              <a:gd name="connsiteY2" fmla="*/ 0 h 917325"/>
              <a:gd name="connsiteX0" fmla="*/ 28587 w 399160"/>
              <a:gd name="connsiteY0" fmla="*/ 859547 h 925498"/>
              <a:gd name="connsiteX1" fmla="*/ 121388 w 399160"/>
              <a:gd name="connsiteY1" fmla="*/ 327014 h 925498"/>
              <a:gd name="connsiteX2" fmla="*/ 399160 w 399160"/>
              <a:gd name="connsiteY2" fmla="*/ 8173 h 925498"/>
              <a:gd name="connsiteX0" fmla="*/ 28587 w 399160"/>
              <a:gd name="connsiteY0" fmla="*/ 851374 h 917325"/>
              <a:gd name="connsiteX1" fmla="*/ 121388 w 399160"/>
              <a:gd name="connsiteY1" fmla="*/ 318841 h 917325"/>
              <a:gd name="connsiteX2" fmla="*/ 399160 w 399160"/>
              <a:gd name="connsiteY2" fmla="*/ 0 h 917325"/>
              <a:gd name="connsiteX0" fmla="*/ 25179 w 395752"/>
              <a:gd name="connsiteY0" fmla="*/ 851374 h 960391"/>
              <a:gd name="connsiteX1" fmla="*/ 117980 w 395752"/>
              <a:gd name="connsiteY1" fmla="*/ 318841 h 960391"/>
              <a:gd name="connsiteX2" fmla="*/ 395752 w 395752"/>
              <a:gd name="connsiteY2" fmla="*/ 0 h 960391"/>
              <a:gd name="connsiteX0" fmla="*/ 23889 w 399260"/>
              <a:gd name="connsiteY0" fmla="*/ 861008 h 968555"/>
              <a:gd name="connsiteX1" fmla="*/ 121488 w 399260"/>
              <a:gd name="connsiteY1" fmla="*/ 318841 h 968555"/>
              <a:gd name="connsiteX2" fmla="*/ 399260 w 399260"/>
              <a:gd name="connsiteY2" fmla="*/ 0 h 968555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787 w 376158"/>
              <a:gd name="connsiteY0" fmla="*/ 861008 h 861007"/>
              <a:gd name="connsiteX1" fmla="*/ 98386 w 376158"/>
              <a:gd name="connsiteY1" fmla="*/ 318841 h 861007"/>
              <a:gd name="connsiteX2" fmla="*/ 376158 w 376158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0 w 375371"/>
              <a:gd name="connsiteY0" fmla="*/ 861008 h 861007"/>
              <a:gd name="connsiteX1" fmla="*/ 97599 w 375371"/>
              <a:gd name="connsiteY1" fmla="*/ 318841 h 861007"/>
              <a:gd name="connsiteX2" fmla="*/ 375371 w 375371"/>
              <a:gd name="connsiteY2" fmla="*/ 0 h 861007"/>
              <a:gd name="connsiteX0" fmla="*/ 787 w 376158"/>
              <a:gd name="connsiteY0" fmla="*/ 861008 h 861009"/>
              <a:gd name="connsiteX1" fmla="*/ 98386 w 376158"/>
              <a:gd name="connsiteY1" fmla="*/ 318841 h 861009"/>
              <a:gd name="connsiteX2" fmla="*/ 376158 w 376158"/>
              <a:gd name="connsiteY2" fmla="*/ 0 h 861009"/>
              <a:gd name="connsiteX0" fmla="*/ 433 w 375804"/>
              <a:gd name="connsiteY0" fmla="*/ 861008 h 861007"/>
              <a:gd name="connsiteX1" fmla="*/ 98032 w 375804"/>
              <a:gd name="connsiteY1" fmla="*/ 318841 h 861007"/>
              <a:gd name="connsiteX2" fmla="*/ 375804 w 375804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0 w 375371"/>
              <a:gd name="connsiteY0" fmla="*/ 861008 h 861007"/>
              <a:gd name="connsiteX1" fmla="*/ 97599 w 375371"/>
              <a:gd name="connsiteY1" fmla="*/ 318841 h 861007"/>
              <a:gd name="connsiteX2" fmla="*/ 375371 w 375371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191501 w 303540"/>
              <a:gd name="connsiteY0" fmla="*/ 1639745 h 1639745"/>
              <a:gd name="connsiteX1" fmla="*/ 289100 w 303540"/>
              <a:gd name="connsiteY1" fmla="*/ 1097578 h 1639745"/>
              <a:gd name="connsiteX2" fmla="*/ 17368 w 303540"/>
              <a:gd name="connsiteY2" fmla="*/ 0 h 1639745"/>
              <a:gd name="connsiteX0" fmla="*/ 207625 w 211660"/>
              <a:gd name="connsiteY0" fmla="*/ 1639745 h 1639745"/>
              <a:gd name="connsiteX1" fmla="*/ 38552 w 211660"/>
              <a:gd name="connsiteY1" fmla="*/ 756881 h 1639745"/>
              <a:gd name="connsiteX2" fmla="*/ 33492 w 211660"/>
              <a:gd name="connsiteY2" fmla="*/ 0 h 1639745"/>
              <a:gd name="connsiteX0" fmla="*/ 177046 w 181081"/>
              <a:gd name="connsiteY0" fmla="*/ 1639745 h 1639745"/>
              <a:gd name="connsiteX1" fmla="*/ 7973 w 181081"/>
              <a:gd name="connsiteY1" fmla="*/ 756881 h 1639745"/>
              <a:gd name="connsiteX2" fmla="*/ 2913 w 181081"/>
              <a:gd name="connsiteY2" fmla="*/ 0 h 1639745"/>
              <a:gd name="connsiteX0" fmla="*/ 200386 w 204421"/>
              <a:gd name="connsiteY0" fmla="*/ 1646932 h 1646932"/>
              <a:gd name="connsiteX1" fmla="*/ 31313 w 204421"/>
              <a:gd name="connsiteY1" fmla="*/ 764068 h 1646932"/>
              <a:gd name="connsiteX2" fmla="*/ 0 w 204421"/>
              <a:gd name="connsiteY2" fmla="*/ 0 h 1646932"/>
              <a:gd name="connsiteX0" fmla="*/ 200386 w 207478"/>
              <a:gd name="connsiteY0" fmla="*/ 1646932 h 1646932"/>
              <a:gd name="connsiteX1" fmla="*/ 155417 w 207478"/>
              <a:gd name="connsiteY1" fmla="*/ 792818 h 1646932"/>
              <a:gd name="connsiteX2" fmla="*/ 0 w 207478"/>
              <a:gd name="connsiteY2" fmla="*/ 0 h 1646932"/>
              <a:gd name="connsiteX0" fmla="*/ 200386 w 214150"/>
              <a:gd name="connsiteY0" fmla="*/ 1646932 h 1646932"/>
              <a:gd name="connsiteX1" fmla="*/ 155417 w 214150"/>
              <a:gd name="connsiteY1" fmla="*/ 792818 h 1646932"/>
              <a:gd name="connsiteX2" fmla="*/ 0 w 214150"/>
              <a:gd name="connsiteY2" fmla="*/ 0 h 1646932"/>
              <a:gd name="connsiteX0" fmla="*/ 200386 w 214150"/>
              <a:gd name="connsiteY0" fmla="*/ 1646932 h 1646932"/>
              <a:gd name="connsiteX1" fmla="*/ 155417 w 214150"/>
              <a:gd name="connsiteY1" fmla="*/ 792818 h 1646932"/>
              <a:gd name="connsiteX2" fmla="*/ 0 w 214150"/>
              <a:gd name="connsiteY2" fmla="*/ 0 h 1646932"/>
              <a:gd name="connsiteX0" fmla="*/ 200386 w 200386"/>
              <a:gd name="connsiteY0" fmla="*/ 1646932 h 1646932"/>
              <a:gd name="connsiteX1" fmla="*/ 155417 w 200386"/>
              <a:gd name="connsiteY1" fmla="*/ 792818 h 1646932"/>
              <a:gd name="connsiteX2" fmla="*/ 0 w 200386"/>
              <a:gd name="connsiteY2" fmla="*/ 0 h 164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86" h="1646932">
                <a:moveTo>
                  <a:pt x="200386" y="1646932"/>
                </a:moveTo>
                <a:cubicBezTo>
                  <a:pt x="192180" y="1281570"/>
                  <a:pt x="184678" y="1119689"/>
                  <a:pt x="155417" y="792818"/>
                </a:cubicBezTo>
                <a:cubicBezTo>
                  <a:pt x="129887" y="451380"/>
                  <a:pt x="43433" y="159007"/>
                  <a:pt x="0" y="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48">
            <a:extLst>
              <a:ext uri="{FF2B5EF4-FFF2-40B4-BE49-F238E27FC236}">
                <a16:creationId xmlns:a16="http://schemas.microsoft.com/office/drawing/2014/main" id="{96892E2D-8CC1-474D-B604-78CDBED3F8A3}"/>
              </a:ext>
            </a:extLst>
          </p:cNvPr>
          <p:cNvSpPr txBox="1"/>
          <p:nvPr/>
        </p:nvSpPr>
        <p:spPr>
          <a:xfrm>
            <a:off x="8218565" y="2171007"/>
            <a:ext cx="185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always activated</a:t>
            </a:r>
            <a:endParaRPr lang="en-US" sz="1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83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Complexity Reduction – Transformations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8825AF8-1DFD-4990-9BE6-9CAE894C04EC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Einwurf-schlitz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8821127-B9B6-4033-8173-A69F54C422D3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859B638-7BE3-4CDF-9D02-1D97210182D1}"/>
              </a:ext>
            </a:extLst>
          </p:cNvPr>
          <p:cNvGrpSpPr/>
          <p:nvPr/>
        </p:nvGrpSpPr>
        <p:grpSpPr>
          <a:xfrm>
            <a:off x="2673741" y="3423761"/>
            <a:ext cx="1122727" cy="788823"/>
            <a:chOff x="3189503" y="957178"/>
            <a:chExt cx="1122727" cy="78882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C14C3EF-74B9-476A-BAB7-792D941DBC82}"/>
                </a:ext>
              </a:extLst>
            </p:cNvPr>
            <p:cNvSpPr/>
            <p:nvPr/>
          </p:nvSpPr>
          <p:spPr>
            <a:xfrm>
              <a:off x="3189503" y="957178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Einwurf möglich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216D88E-1938-4D17-A76A-B71636F97E27}"/>
                </a:ext>
              </a:extLst>
            </p:cNvPr>
            <p:cNvSpPr/>
            <p:nvPr/>
          </p:nvSpPr>
          <p:spPr>
            <a:xfrm>
              <a:off x="3690217" y="153238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DAF3FCB-5595-4F93-AEC6-C03D8ED70071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einwerfen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927246-74C1-4A8E-B6BF-9D718EE9EA44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DBF5842-7E4E-43D0-93FC-D5FF8EBEFC27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206">
            <a:extLst>
              <a:ext uri="{FF2B5EF4-FFF2-40B4-BE49-F238E27FC236}">
                <a16:creationId xmlns:a16="http://schemas.microsoft.com/office/drawing/2014/main" id="{8A638C56-F604-42EA-A290-6F4F494B8472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2824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Complexity Reduction – Transformations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25DDA658-9C2A-4A8F-9CCD-BA408E0CCEF3}"/>
              </a:ext>
            </a:extLst>
          </p:cNvPr>
          <p:cNvCxnSpPr>
            <a:cxnSpLocks/>
          </p:cNvCxnSpPr>
          <p:nvPr/>
        </p:nvCxnSpPr>
        <p:spPr>
          <a:xfrm flipH="1" flipV="1">
            <a:off x="3235105" y="4212584"/>
            <a:ext cx="888580" cy="53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735740E-0B07-4C4C-AFD1-DF2CB09768A2}"/>
              </a:ext>
            </a:extLst>
          </p:cNvPr>
          <p:cNvCxnSpPr>
            <a:cxnSpLocks/>
          </p:cNvCxnSpPr>
          <p:nvPr/>
        </p:nvCxnSpPr>
        <p:spPr>
          <a:xfrm flipV="1">
            <a:off x="3233837" y="1415865"/>
            <a:ext cx="831400" cy="626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A3EFF31A-7864-4FAC-AEA8-3C9405485112}"/>
              </a:ext>
            </a:extLst>
          </p:cNvPr>
          <p:cNvSpPr/>
          <p:nvPr/>
        </p:nvSpPr>
        <p:spPr>
          <a:xfrm>
            <a:off x="2672473" y="2042585"/>
            <a:ext cx="1122727" cy="788823"/>
          </a:xfrm>
          <a:prstGeom prst="ellipse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</a:rPr>
              <a:t>Einwurf-schlitz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FE8B0BB-D895-4EB5-BFEB-E24CCF0D8B98}"/>
              </a:ext>
            </a:extLst>
          </p:cNvPr>
          <p:cNvSpPr/>
          <p:nvPr/>
        </p:nvSpPr>
        <p:spPr>
          <a:xfrm rot="16200000">
            <a:off x="2562219" y="2843278"/>
            <a:ext cx="121298" cy="543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589C383-C449-4DB8-B95F-58DDBA06F687}"/>
              </a:ext>
            </a:extLst>
          </p:cNvPr>
          <p:cNvGrpSpPr/>
          <p:nvPr/>
        </p:nvGrpSpPr>
        <p:grpSpPr>
          <a:xfrm>
            <a:off x="2673741" y="3423761"/>
            <a:ext cx="1122727" cy="788823"/>
            <a:chOff x="3189503" y="957178"/>
            <a:chExt cx="1122727" cy="788823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2965162-D3D0-41EE-BBB4-1A4B96BC0DA3}"/>
                </a:ext>
              </a:extLst>
            </p:cNvPr>
            <p:cNvSpPr/>
            <p:nvPr/>
          </p:nvSpPr>
          <p:spPr>
            <a:xfrm>
              <a:off x="3189503" y="957178"/>
              <a:ext cx="1122727" cy="788823"/>
            </a:xfrm>
            <a:prstGeom prst="ellipse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2"/>
                  </a:solidFill>
                </a:rPr>
                <a:t>Einwurf möglich</a:t>
              </a: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8F7879C-B301-4022-BFF4-3B5FB3B7C3CF}"/>
                </a:ext>
              </a:extLst>
            </p:cNvPr>
            <p:cNvSpPr/>
            <p:nvPr/>
          </p:nvSpPr>
          <p:spPr>
            <a:xfrm>
              <a:off x="3690217" y="1532387"/>
              <a:ext cx="121298" cy="11807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2"/>
                </a:solidFill>
              </a:endParaRPr>
            </a:p>
          </p:txBody>
        </p: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6AF5378C-3FD9-4076-A0C8-F608E33F76D0}"/>
              </a:ext>
            </a:extLst>
          </p:cNvPr>
          <p:cNvSpPr txBox="1"/>
          <p:nvPr/>
        </p:nvSpPr>
        <p:spPr>
          <a:xfrm>
            <a:off x="1641001" y="2930411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Münze einwerfen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0C8BF00-6E91-47FF-AEBE-A9852386D5B0}"/>
              </a:ext>
            </a:extLst>
          </p:cNvPr>
          <p:cNvCxnSpPr>
            <a:cxnSpLocks/>
            <a:stCxn id="49" idx="1"/>
            <a:endCxn id="47" idx="1"/>
          </p:cNvCxnSpPr>
          <p:nvPr/>
        </p:nvCxnSpPr>
        <p:spPr>
          <a:xfrm flipH="1" flipV="1">
            <a:off x="2622868" y="3175727"/>
            <a:ext cx="215293" cy="36355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D122261-552F-4ACB-A4E7-35A2CEA6337D}"/>
              </a:ext>
            </a:extLst>
          </p:cNvPr>
          <p:cNvCxnSpPr>
            <a:cxnSpLocks/>
            <a:stCxn id="47" idx="3"/>
            <a:endCxn id="46" idx="3"/>
          </p:cNvCxnSpPr>
          <p:nvPr/>
        </p:nvCxnSpPr>
        <p:spPr>
          <a:xfrm flipV="1">
            <a:off x="2622868" y="2715888"/>
            <a:ext cx="214025" cy="33854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206">
            <a:extLst>
              <a:ext uri="{FF2B5EF4-FFF2-40B4-BE49-F238E27FC236}">
                <a16:creationId xmlns:a16="http://schemas.microsoft.com/office/drawing/2014/main" id="{DE6405FA-4D41-4AD2-9302-9E0E255FF50D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  <p:sp>
        <p:nvSpPr>
          <p:cNvPr id="55" name="Freihandform 12">
            <a:extLst>
              <a:ext uri="{FF2B5EF4-FFF2-40B4-BE49-F238E27FC236}">
                <a16:creationId xmlns:a16="http://schemas.microsoft.com/office/drawing/2014/main" id="{D87763EB-31CE-479C-B417-0A48D168DE96}"/>
              </a:ext>
            </a:extLst>
          </p:cNvPr>
          <p:cNvSpPr/>
          <p:nvPr/>
        </p:nvSpPr>
        <p:spPr>
          <a:xfrm flipV="1">
            <a:off x="2944273" y="2302948"/>
            <a:ext cx="5011735" cy="778693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2082191 w 2178125"/>
              <a:gd name="connsiteY0" fmla="*/ 0 h 1518300"/>
              <a:gd name="connsiteX1" fmla="*/ 2044484 w 2178125"/>
              <a:gd name="connsiteY1" fmla="*/ 565608 h 1518300"/>
              <a:gd name="connsiteX2" fmla="*/ 0 w 2178125"/>
              <a:gd name="connsiteY2" fmla="*/ 1518300 h 1518300"/>
              <a:gd name="connsiteX0" fmla="*/ 2465290 w 2467782"/>
              <a:gd name="connsiteY0" fmla="*/ 0 h 2401417"/>
              <a:gd name="connsiteX1" fmla="*/ 28557 w 2467782"/>
              <a:gd name="connsiteY1" fmla="*/ 2391990 h 2401417"/>
              <a:gd name="connsiteX2" fmla="*/ 383099 w 2467782"/>
              <a:gd name="connsiteY2" fmla="*/ 1518300 h 2401417"/>
              <a:gd name="connsiteX0" fmla="*/ 2503035 w 2505527"/>
              <a:gd name="connsiteY0" fmla="*/ 0 h 2402282"/>
              <a:gd name="connsiteX1" fmla="*/ 66302 w 2505527"/>
              <a:gd name="connsiteY1" fmla="*/ 2391990 h 2402282"/>
              <a:gd name="connsiteX2" fmla="*/ 420844 w 2505527"/>
              <a:gd name="connsiteY2" fmla="*/ 1518300 h 2402282"/>
              <a:gd name="connsiteX0" fmla="*/ 77140 w 420844"/>
              <a:gd name="connsiteY0" fmla="*/ 2169142 h 2190357"/>
              <a:gd name="connsiteX1" fmla="*/ 66302 w 420844"/>
              <a:gd name="connsiteY1" fmla="*/ 873690 h 2190357"/>
              <a:gd name="connsiteX2" fmla="*/ 420844 w 420844"/>
              <a:gd name="connsiteY2" fmla="*/ 0 h 2190357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98979 w 442683"/>
              <a:gd name="connsiteY0" fmla="*/ 2169142 h 2204818"/>
              <a:gd name="connsiteX1" fmla="*/ 88141 w 442683"/>
              <a:gd name="connsiteY1" fmla="*/ 873690 h 2204818"/>
              <a:gd name="connsiteX2" fmla="*/ 442683 w 442683"/>
              <a:gd name="connsiteY2" fmla="*/ 0 h 2204818"/>
              <a:gd name="connsiteX0" fmla="*/ 34979 w 378683"/>
              <a:gd name="connsiteY0" fmla="*/ 2169142 h 2226635"/>
              <a:gd name="connsiteX1" fmla="*/ 24141 w 378683"/>
              <a:gd name="connsiteY1" fmla="*/ 873690 h 2226635"/>
              <a:gd name="connsiteX2" fmla="*/ 378683 w 378683"/>
              <a:gd name="connsiteY2" fmla="*/ 0 h 2226635"/>
              <a:gd name="connsiteX0" fmla="*/ 29214 w 372918"/>
              <a:gd name="connsiteY0" fmla="*/ 2169142 h 2221946"/>
              <a:gd name="connsiteX1" fmla="*/ 18376 w 372918"/>
              <a:gd name="connsiteY1" fmla="*/ 873690 h 2221946"/>
              <a:gd name="connsiteX2" fmla="*/ 372918 w 372918"/>
              <a:gd name="connsiteY2" fmla="*/ 0 h 2221946"/>
              <a:gd name="connsiteX0" fmla="*/ 0 w 343704"/>
              <a:gd name="connsiteY0" fmla="*/ 2169142 h 2202287"/>
              <a:gd name="connsiteX1" fmla="*/ 138862 w 343704"/>
              <a:gd name="connsiteY1" fmla="*/ 422874 h 2202287"/>
              <a:gd name="connsiteX2" fmla="*/ 343704 w 343704"/>
              <a:gd name="connsiteY2" fmla="*/ 0 h 220228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343704"/>
              <a:gd name="connsiteY0" fmla="*/ 2169142 h 2191647"/>
              <a:gd name="connsiteX1" fmla="*/ 138862 w 343704"/>
              <a:gd name="connsiteY1" fmla="*/ 422874 h 2191647"/>
              <a:gd name="connsiteX2" fmla="*/ 343704 w 343704"/>
              <a:gd name="connsiteY2" fmla="*/ 0 h 2191647"/>
              <a:gd name="connsiteX0" fmla="*/ 0 w 266935"/>
              <a:gd name="connsiteY0" fmla="*/ 805136 h 906754"/>
              <a:gd name="connsiteX1" fmla="*/ 62093 w 266935"/>
              <a:gd name="connsiteY1" fmla="*/ 422874 h 906754"/>
              <a:gd name="connsiteX2" fmla="*/ 266935 w 266935"/>
              <a:gd name="connsiteY2" fmla="*/ 0 h 906754"/>
              <a:gd name="connsiteX0" fmla="*/ 38923 w 305858"/>
              <a:gd name="connsiteY0" fmla="*/ 805136 h 896539"/>
              <a:gd name="connsiteX1" fmla="*/ 101016 w 305858"/>
              <a:gd name="connsiteY1" fmla="*/ 422874 h 896539"/>
              <a:gd name="connsiteX2" fmla="*/ 305858 w 305858"/>
              <a:gd name="connsiteY2" fmla="*/ 0 h 896539"/>
              <a:gd name="connsiteX0" fmla="*/ 28587 w 295522"/>
              <a:gd name="connsiteY0" fmla="*/ 815403 h 881354"/>
              <a:gd name="connsiteX1" fmla="*/ 121388 w 295522"/>
              <a:gd name="connsiteY1" fmla="*/ 282870 h 881354"/>
              <a:gd name="connsiteX2" fmla="*/ 295522 w 295522"/>
              <a:gd name="connsiteY2" fmla="*/ 10267 h 881354"/>
              <a:gd name="connsiteX0" fmla="*/ 28587 w 399160"/>
              <a:gd name="connsiteY0" fmla="*/ 851374 h 917325"/>
              <a:gd name="connsiteX1" fmla="*/ 121388 w 399160"/>
              <a:gd name="connsiteY1" fmla="*/ 318841 h 917325"/>
              <a:gd name="connsiteX2" fmla="*/ 399160 w 399160"/>
              <a:gd name="connsiteY2" fmla="*/ 0 h 917325"/>
              <a:gd name="connsiteX0" fmla="*/ 28587 w 399160"/>
              <a:gd name="connsiteY0" fmla="*/ 859547 h 925498"/>
              <a:gd name="connsiteX1" fmla="*/ 121388 w 399160"/>
              <a:gd name="connsiteY1" fmla="*/ 327014 h 925498"/>
              <a:gd name="connsiteX2" fmla="*/ 399160 w 399160"/>
              <a:gd name="connsiteY2" fmla="*/ 8173 h 925498"/>
              <a:gd name="connsiteX0" fmla="*/ 28587 w 399160"/>
              <a:gd name="connsiteY0" fmla="*/ 851374 h 917325"/>
              <a:gd name="connsiteX1" fmla="*/ 121388 w 399160"/>
              <a:gd name="connsiteY1" fmla="*/ 318841 h 917325"/>
              <a:gd name="connsiteX2" fmla="*/ 399160 w 399160"/>
              <a:gd name="connsiteY2" fmla="*/ 0 h 917325"/>
              <a:gd name="connsiteX0" fmla="*/ 25179 w 395752"/>
              <a:gd name="connsiteY0" fmla="*/ 851374 h 960391"/>
              <a:gd name="connsiteX1" fmla="*/ 117980 w 395752"/>
              <a:gd name="connsiteY1" fmla="*/ 318841 h 960391"/>
              <a:gd name="connsiteX2" fmla="*/ 395752 w 395752"/>
              <a:gd name="connsiteY2" fmla="*/ 0 h 960391"/>
              <a:gd name="connsiteX0" fmla="*/ 23889 w 399260"/>
              <a:gd name="connsiteY0" fmla="*/ 861008 h 968555"/>
              <a:gd name="connsiteX1" fmla="*/ 121488 w 399260"/>
              <a:gd name="connsiteY1" fmla="*/ 318841 h 968555"/>
              <a:gd name="connsiteX2" fmla="*/ 399260 w 399260"/>
              <a:gd name="connsiteY2" fmla="*/ 0 h 968555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787 w 376158"/>
              <a:gd name="connsiteY0" fmla="*/ 861008 h 861007"/>
              <a:gd name="connsiteX1" fmla="*/ 98386 w 376158"/>
              <a:gd name="connsiteY1" fmla="*/ 318841 h 861007"/>
              <a:gd name="connsiteX2" fmla="*/ 376158 w 376158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0 w 375371"/>
              <a:gd name="connsiteY0" fmla="*/ 861008 h 861007"/>
              <a:gd name="connsiteX1" fmla="*/ 97599 w 375371"/>
              <a:gd name="connsiteY1" fmla="*/ 318841 h 861007"/>
              <a:gd name="connsiteX2" fmla="*/ 375371 w 375371"/>
              <a:gd name="connsiteY2" fmla="*/ 0 h 861007"/>
              <a:gd name="connsiteX0" fmla="*/ 787 w 376158"/>
              <a:gd name="connsiteY0" fmla="*/ 861008 h 861009"/>
              <a:gd name="connsiteX1" fmla="*/ 98386 w 376158"/>
              <a:gd name="connsiteY1" fmla="*/ 318841 h 861009"/>
              <a:gd name="connsiteX2" fmla="*/ 376158 w 376158"/>
              <a:gd name="connsiteY2" fmla="*/ 0 h 861009"/>
              <a:gd name="connsiteX0" fmla="*/ 433 w 375804"/>
              <a:gd name="connsiteY0" fmla="*/ 861008 h 861007"/>
              <a:gd name="connsiteX1" fmla="*/ 98032 w 375804"/>
              <a:gd name="connsiteY1" fmla="*/ 318841 h 861007"/>
              <a:gd name="connsiteX2" fmla="*/ 375804 w 375804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0 w 375371"/>
              <a:gd name="connsiteY0" fmla="*/ 861008 h 861007"/>
              <a:gd name="connsiteX1" fmla="*/ 97599 w 375371"/>
              <a:gd name="connsiteY1" fmla="*/ 318841 h 861007"/>
              <a:gd name="connsiteX2" fmla="*/ 375371 w 375371"/>
              <a:gd name="connsiteY2" fmla="*/ 0 h 861007"/>
              <a:gd name="connsiteX0" fmla="*/ 0 w 375371"/>
              <a:gd name="connsiteY0" fmla="*/ 861008 h 861009"/>
              <a:gd name="connsiteX1" fmla="*/ 97599 w 375371"/>
              <a:gd name="connsiteY1" fmla="*/ 318841 h 861009"/>
              <a:gd name="connsiteX2" fmla="*/ 375371 w 375371"/>
              <a:gd name="connsiteY2" fmla="*/ 0 h 861009"/>
              <a:gd name="connsiteX0" fmla="*/ 191501 w 303540"/>
              <a:gd name="connsiteY0" fmla="*/ 1639745 h 1639745"/>
              <a:gd name="connsiteX1" fmla="*/ 289100 w 303540"/>
              <a:gd name="connsiteY1" fmla="*/ 1097578 h 1639745"/>
              <a:gd name="connsiteX2" fmla="*/ 17368 w 303540"/>
              <a:gd name="connsiteY2" fmla="*/ 0 h 1639745"/>
              <a:gd name="connsiteX0" fmla="*/ 207625 w 211660"/>
              <a:gd name="connsiteY0" fmla="*/ 1639745 h 1639745"/>
              <a:gd name="connsiteX1" fmla="*/ 38552 w 211660"/>
              <a:gd name="connsiteY1" fmla="*/ 756881 h 1639745"/>
              <a:gd name="connsiteX2" fmla="*/ 33492 w 211660"/>
              <a:gd name="connsiteY2" fmla="*/ 0 h 1639745"/>
              <a:gd name="connsiteX0" fmla="*/ 177046 w 181081"/>
              <a:gd name="connsiteY0" fmla="*/ 1639745 h 1639745"/>
              <a:gd name="connsiteX1" fmla="*/ 7973 w 181081"/>
              <a:gd name="connsiteY1" fmla="*/ 756881 h 1639745"/>
              <a:gd name="connsiteX2" fmla="*/ 2913 w 181081"/>
              <a:gd name="connsiteY2" fmla="*/ 0 h 1639745"/>
              <a:gd name="connsiteX0" fmla="*/ 200386 w 204421"/>
              <a:gd name="connsiteY0" fmla="*/ 1646932 h 1646932"/>
              <a:gd name="connsiteX1" fmla="*/ 31313 w 204421"/>
              <a:gd name="connsiteY1" fmla="*/ 764068 h 1646932"/>
              <a:gd name="connsiteX2" fmla="*/ 0 w 204421"/>
              <a:gd name="connsiteY2" fmla="*/ 0 h 1646932"/>
              <a:gd name="connsiteX0" fmla="*/ 200386 w 207478"/>
              <a:gd name="connsiteY0" fmla="*/ 1646932 h 1646932"/>
              <a:gd name="connsiteX1" fmla="*/ 155417 w 207478"/>
              <a:gd name="connsiteY1" fmla="*/ 792818 h 1646932"/>
              <a:gd name="connsiteX2" fmla="*/ 0 w 207478"/>
              <a:gd name="connsiteY2" fmla="*/ 0 h 1646932"/>
              <a:gd name="connsiteX0" fmla="*/ 200386 w 214150"/>
              <a:gd name="connsiteY0" fmla="*/ 1646932 h 1646932"/>
              <a:gd name="connsiteX1" fmla="*/ 155417 w 214150"/>
              <a:gd name="connsiteY1" fmla="*/ 792818 h 1646932"/>
              <a:gd name="connsiteX2" fmla="*/ 0 w 214150"/>
              <a:gd name="connsiteY2" fmla="*/ 0 h 1646932"/>
              <a:gd name="connsiteX0" fmla="*/ 200386 w 214150"/>
              <a:gd name="connsiteY0" fmla="*/ 1646932 h 1646932"/>
              <a:gd name="connsiteX1" fmla="*/ 155417 w 214150"/>
              <a:gd name="connsiteY1" fmla="*/ 792818 h 1646932"/>
              <a:gd name="connsiteX2" fmla="*/ 0 w 214150"/>
              <a:gd name="connsiteY2" fmla="*/ 0 h 1646932"/>
              <a:gd name="connsiteX0" fmla="*/ 200386 w 200386"/>
              <a:gd name="connsiteY0" fmla="*/ 1646932 h 1646932"/>
              <a:gd name="connsiteX1" fmla="*/ 155417 w 200386"/>
              <a:gd name="connsiteY1" fmla="*/ 792818 h 1646932"/>
              <a:gd name="connsiteX2" fmla="*/ 0 w 200386"/>
              <a:gd name="connsiteY2" fmla="*/ 0 h 164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86" h="1646932">
                <a:moveTo>
                  <a:pt x="200386" y="1646932"/>
                </a:moveTo>
                <a:cubicBezTo>
                  <a:pt x="192180" y="1281570"/>
                  <a:pt x="184678" y="1119689"/>
                  <a:pt x="155417" y="792818"/>
                </a:cubicBezTo>
                <a:cubicBezTo>
                  <a:pt x="129887" y="451380"/>
                  <a:pt x="43433" y="159007"/>
                  <a:pt x="0" y="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48">
            <a:extLst>
              <a:ext uri="{FF2B5EF4-FFF2-40B4-BE49-F238E27FC236}">
                <a16:creationId xmlns:a16="http://schemas.microsoft.com/office/drawing/2014/main" id="{A89BE8D3-4FF1-4E0F-AA0A-D22792879CF3}"/>
              </a:ext>
            </a:extLst>
          </p:cNvPr>
          <p:cNvSpPr txBox="1"/>
          <p:nvPr/>
        </p:nvSpPr>
        <p:spPr>
          <a:xfrm>
            <a:off x="7099363" y="1818024"/>
            <a:ext cx="225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merge this sequence</a:t>
            </a:r>
            <a:b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</a:br>
            <a:r>
              <a:rPr lang="de-DE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 into a single place</a:t>
            </a:r>
            <a:endParaRPr lang="en-US" sz="1400" i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25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Complexity Reduction – Transformations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700E632C-0A33-4793-94BA-270E395C78A9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2981087" y="3508037"/>
            <a:ext cx="1142598" cy="1237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EC4543E-4AB0-421F-9A3A-F024DA069DB9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981087" y="1415866"/>
            <a:ext cx="1084150" cy="1303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F2BC6ACD-7BC2-4A1D-B7CF-281EA824DCAB}"/>
              </a:ext>
            </a:extLst>
          </p:cNvPr>
          <p:cNvSpPr/>
          <p:nvPr/>
        </p:nvSpPr>
        <p:spPr>
          <a:xfrm>
            <a:off x="2419723" y="2719214"/>
            <a:ext cx="1122727" cy="788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Münz-einwurf</a:t>
            </a:r>
          </a:p>
        </p:txBody>
      </p:sp>
      <p:sp>
        <p:nvSpPr>
          <p:cNvPr id="47" name="Textfeld 206">
            <a:extLst>
              <a:ext uri="{FF2B5EF4-FFF2-40B4-BE49-F238E27FC236}">
                <a16:creationId xmlns:a16="http://schemas.microsoft.com/office/drawing/2014/main" id="{0E110A39-6AA2-40E6-B783-7D1CA7D58C96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38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A69E95-9330-464A-9CC0-086E24B8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/>
              <a:t>Complexity Reduction – Transformations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34E76D0-BA88-4CBC-B1E7-7648ADFDF3CA}"/>
              </a:ext>
            </a:extLst>
          </p:cNvPr>
          <p:cNvSpPr/>
          <p:nvPr/>
        </p:nvSpPr>
        <p:spPr>
          <a:xfrm>
            <a:off x="247277" y="3034587"/>
            <a:ext cx="1167034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Auswahl-modus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323C7F1-35AD-479A-8130-31F327E64988}"/>
              </a:ext>
            </a:extLst>
          </p:cNvPr>
          <p:cNvSpPr/>
          <p:nvPr/>
        </p:nvSpPr>
        <p:spPr>
          <a:xfrm>
            <a:off x="5516249" y="913016"/>
            <a:ext cx="889233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Kasse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DA9863-6D4E-44E1-88BE-C3239B77F589}"/>
              </a:ext>
            </a:extLst>
          </p:cNvPr>
          <p:cNvSpPr/>
          <p:nvPr/>
        </p:nvSpPr>
        <p:spPr>
          <a:xfrm>
            <a:off x="2672381" y="5089066"/>
            <a:ext cx="1122727" cy="788823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Keks-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zähler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CFAC4C-36DC-4818-B033-952B591FE4CB}"/>
              </a:ext>
            </a:extLst>
          </p:cNvPr>
          <p:cNvGrpSpPr/>
          <p:nvPr/>
        </p:nvGrpSpPr>
        <p:grpSpPr>
          <a:xfrm>
            <a:off x="5361884" y="3072635"/>
            <a:ext cx="1197965" cy="788823"/>
            <a:chOff x="553673" y="1291903"/>
            <a:chExt cx="1197965" cy="78882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D59A580-C69C-4231-897A-D06D919718E8}"/>
                </a:ext>
              </a:extLst>
            </p:cNvPr>
            <p:cNvSpPr/>
            <p:nvPr/>
          </p:nvSpPr>
          <p:spPr>
            <a:xfrm>
              <a:off x="553673" y="1291903"/>
              <a:ext cx="1197965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Ausgabe-modus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D6A70E8-CB28-488C-83AD-AE3EAD6720DC}"/>
                </a:ext>
              </a:extLst>
            </p:cNvPr>
            <p:cNvSpPr/>
            <p:nvPr/>
          </p:nvSpPr>
          <p:spPr>
            <a:xfrm>
              <a:off x="1092188" y="1845227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7BE9D2C-BCDC-41DC-9900-92718A97EF85}"/>
              </a:ext>
            </a:extLst>
          </p:cNvPr>
          <p:cNvGrpSpPr/>
          <p:nvPr/>
        </p:nvGrpSpPr>
        <p:grpSpPr>
          <a:xfrm>
            <a:off x="4899832" y="5051297"/>
            <a:ext cx="1122727" cy="788823"/>
            <a:chOff x="5193812" y="1423335"/>
            <a:chExt cx="1122727" cy="78882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AF2352-726E-4973-88D3-978F098DF9BB}"/>
                </a:ext>
              </a:extLst>
            </p:cNvPr>
            <p:cNvSpPr/>
            <p:nvPr/>
          </p:nvSpPr>
          <p:spPr>
            <a:xfrm>
              <a:off x="5193812" y="1423335"/>
              <a:ext cx="1122727" cy="788823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Keks-speicher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A360E61-69D8-4113-A745-E9851631085F}"/>
                </a:ext>
              </a:extLst>
            </p:cNvPr>
            <p:cNvSpPr/>
            <p:nvPr/>
          </p:nvSpPr>
          <p:spPr>
            <a:xfrm>
              <a:off x="545630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9ABBB8-4A3B-4ACE-B509-301AB3805E64}"/>
                </a:ext>
              </a:extLst>
            </p:cNvPr>
            <p:cNvSpPr/>
            <p:nvPr/>
          </p:nvSpPr>
          <p:spPr>
            <a:xfrm>
              <a:off x="560574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18ECA32-666C-48AF-AA27-CDE74D429A19}"/>
                </a:ext>
              </a:extLst>
            </p:cNvPr>
            <p:cNvSpPr/>
            <p:nvPr/>
          </p:nvSpPr>
          <p:spPr>
            <a:xfrm>
              <a:off x="5755175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1EB0E32-0C27-452B-B54D-E11E03A93D35}"/>
                </a:ext>
              </a:extLst>
            </p:cNvPr>
            <p:cNvSpPr/>
            <p:nvPr/>
          </p:nvSpPr>
          <p:spPr>
            <a:xfrm>
              <a:off x="5904610" y="1982158"/>
              <a:ext cx="121298" cy="1180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0384B2E-39C0-4C61-A538-CDF13ECF336E}"/>
              </a:ext>
            </a:extLst>
          </p:cNvPr>
          <p:cNvSpPr/>
          <p:nvPr/>
        </p:nvSpPr>
        <p:spPr>
          <a:xfrm rot="16200000">
            <a:off x="727702" y="453434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0B24BC7-F27D-444A-A3AD-7D5FD24F0DAF}"/>
              </a:ext>
            </a:extLst>
          </p:cNvPr>
          <p:cNvSpPr/>
          <p:nvPr/>
        </p:nvSpPr>
        <p:spPr>
          <a:xfrm>
            <a:off x="4069090" y="1035628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05A4DD-15AD-41B5-A1D5-243661CAC47A}"/>
              </a:ext>
            </a:extLst>
          </p:cNvPr>
          <p:cNvSpPr/>
          <p:nvPr/>
        </p:nvSpPr>
        <p:spPr>
          <a:xfrm>
            <a:off x="4129739" y="4587131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91D5C83-96D4-4EB5-B805-0F7584D87DFD}"/>
              </a:ext>
            </a:extLst>
          </p:cNvPr>
          <p:cNvSpPr/>
          <p:nvPr/>
        </p:nvSpPr>
        <p:spPr>
          <a:xfrm>
            <a:off x="7287679" y="317016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A5BEEE-C721-478A-BE67-060FA1BE4BD5}"/>
              </a:ext>
            </a:extLst>
          </p:cNvPr>
          <p:cNvSpPr txBox="1"/>
          <p:nvPr/>
        </p:nvSpPr>
        <p:spPr>
          <a:xfrm>
            <a:off x="3318622" y="904469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Münze akzeptieren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8EAFE90-DE82-4FB7-B885-E3234183D0B2}"/>
              </a:ext>
            </a:extLst>
          </p:cNvPr>
          <p:cNvSpPr txBox="1"/>
          <p:nvPr/>
        </p:nvSpPr>
        <p:spPr>
          <a:xfrm>
            <a:off x="3797009" y="4196527"/>
            <a:ext cx="7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Kekse ausgeben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D4B2ED7-6E2F-4333-919B-755A519FA15F}"/>
              </a:ext>
            </a:extLst>
          </p:cNvPr>
          <p:cNvSpPr txBox="1"/>
          <p:nvPr/>
        </p:nvSpPr>
        <p:spPr>
          <a:xfrm>
            <a:off x="1047230" y="4577080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Keksknopf drücken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4308196-F03D-4C14-87CE-3E8FC40B9DF9}"/>
              </a:ext>
            </a:extLst>
          </p:cNvPr>
          <p:cNvSpPr txBox="1"/>
          <p:nvPr/>
        </p:nvSpPr>
        <p:spPr>
          <a:xfrm>
            <a:off x="7287679" y="3500772"/>
            <a:ext cx="6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Keks geben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8E4B0-7CCE-498C-BE8F-2BB2345B9E86}"/>
              </a:ext>
            </a:extLst>
          </p:cNvPr>
          <p:cNvCxnSpPr>
            <a:cxnSpLocks/>
            <a:stCxn id="28" idx="1"/>
            <a:endCxn id="6" idx="0"/>
          </p:cNvCxnSpPr>
          <p:nvPr/>
        </p:nvCxnSpPr>
        <p:spPr>
          <a:xfrm flipH="1">
            <a:off x="830794" y="1307428"/>
            <a:ext cx="3238296" cy="172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9BA76F5-40AF-4DEE-84F8-FF977ACF0D8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196439" y="1415865"/>
            <a:ext cx="1764428" cy="16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115FB6-A0FC-4258-A2B3-FF8D0F1830F3}"/>
              </a:ext>
            </a:extLst>
          </p:cNvPr>
          <p:cNvCxnSpPr>
            <a:cxnSpLocks/>
            <a:stCxn id="30" idx="3"/>
            <a:endCxn id="5" idx="4"/>
          </p:cNvCxnSpPr>
          <p:nvPr/>
        </p:nvCxnSpPr>
        <p:spPr>
          <a:xfrm flipV="1">
            <a:off x="4251037" y="3861458"/>
            <a:ext cx="1709830" cy="9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82F4F63-BC17-40BD-B206-6E3331DDC3EF}"/>
              </a:ext>
            </a:extLst>
          </p:cNvPr>
          <p:cNvCxnSpPr>
            <a:cxnSpLocks/>
            <a:stCxn id="6" idx="5"/>
            <a:endCxn id="30" idx="1"/>
          </p:cNvCxnSpPr>
          <p:nvPr/>
        </p:nvCxnSpPr>
        <p:spPr>
          <a:xfrm>
            <a:off x="1243403" y="3707890"/>
            <a:ext cx="2886336" cy="115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383680F3-8224-45DC-982F-F9E06A3A8CC5}"/>
              </a:ext>
            </a:extLst>
          </p:cNvPr>
          <p:cNvCxnSpPr>
            <a:cxnSpLocks/>
          </p:cNvCxnSpPr>
          <p:nvPr/>
        </p:nvCxnSpPr>
        <p:spPr>
          <a:xfrm flipH="1">
            <a:off x="638026" y="3784068"/>
            <a:ext cx="12014" cy="977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9A0C6A1F-16EC-4D4F-89A0-1FFFA3D0CDF2}"/>
              </a:ext>
            </a:extLst>
          </p:cNvPr>
          <p:cNvCxnSpPr>
            <a:cxnSpLocks/>
          </p:cNvCxnSpPr>
          <p:nvPr/>
        </p:nvCxnSpPr>
        <p:spPr>
          <a:xfrm flipV="1">
            <a:off x="941499" y="3818172"/>
            <a:ext cx="14246" cy="92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AEA86D-EDE5-4C73-A972-AAD0C412151A}"/>
              </a:ext>
            </a:extLst>
          </p:cNvPr>
          <p:cNvCxnSpPr>
            <a:cxnSpLocks/>
            <a:stCxn id="22" idx="1"/>
            <a:endCxn id="10" idx="2"/>
          </p:cNvCxnSpPr>
          <p:nvPr/>
        </p:nvCxnSpPr>
        <p:spPr>
          <a:xfrm>
            <a:off x="788351" y="4866790"/>
            <a:ext cx="1884030" cy="61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71FF1D4-70AA-41C3-8A5B-ECDD2F245A9E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>
            <a:off x="4190388" y="1307428"/>
            <a:ext cx="1325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93880D2-3934-4F93-A5B4-B0470485E965}"/>
              </a:ext>
            </a:extLst>
          </p:cNvPr>
          <p:cNvCxnSpPr>
            <a:cxnSpLocks/>
          </p:cNvCxnSpPr>
          <p:nvPr/>
        </p:nvCxnSpPr>
        <p:spPr>
          <a:xfrm flipV="1">
            <a:off x="6483065" y="3261280"/>
            <a:ext cx="782744" cy="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24DB6470-B416-48BB-B1BC-51C65D64524F}"/>
              </a:ext>
            </a:extLst>
          </p:cNvPr>
          <p:cNvCxnSpPr>
            <a:cxnSpLocks/>
            <a:stCxn id="33" idx="1"/>
            <a:endCxn id="5" idx="6"/>
          </p:cNvCxnSpPr>
          <p:nvPr/>
        </p:nvCxnSpPr>
        <p:spPr>
          <a:xfrm flipH="1">
            <a:off x="6559849" y="3441967"/>
            <a:ext cx="727830" cy="2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86EE439-10D8-422A-8BCA-BAA32000349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795108" y="3566565"/>
            <a:ext cx="3488473" cy="191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9AD9EDE6-6C6F-4A1F-B99E-18F0EA40BEE6}"/>
              </a:ext>
            </a:extLst>
          </p:cNvPr>
          <p:cNvCxnSpPr>
            <a:cxnSpLocks/>
            <a:stCxn id="12" idx="7"/>
            <a:endCxn id="33" idx="2"/>
          </p:cNvCxnSpPr>
          <p:nvPr/>
        </p:nvCxnSpPr>
        <p:spPr>
          <a:xfrm flipV="1">
            <a:off x="5858139" y="3713767"/>
            <a:ext cx="1490189" cy="1453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700E632C-0A33-4793-94BA-270E395C78A9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2981087" y="3508037"/>
            <a:ext cx="1142598" cy="1237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EC4543E-4AB0-421F-9A3A-F024DA069DB9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981087" y="1415866"/>
            <a:ext cx="1084150" cy="1303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F2BC6ACD-7BC2-4A1D-B7CF-281EA824DCAB}"/>
              </a:ext>
            </a:extLst>
          </p:cNvPr>
          <p:cNvSpPr/>
          <p:nvPr/>
        </p:nvSpPr>
        <p:spPr>
          <a:xfrm>
            <a:off x="2419723" y="2719214"/>
            <a:ext cx="1122727" cy="788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Münz-einwurf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5786B8E-4C98-410E-95AB-EC311F5CA57B}"/>
              </a:ext>
            </a:extLst>
          </p:cNvPr>
          <p:cNvSpPr txBox="1"/>
          <p:nvPr/>
        </p:nvSpPr>
        <p:spPr>
          <a:xfrm>
            <a:off x="8180011" y="87598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coverability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</a:t>
            </a:r>
            <a:endParaRPr lang="en-US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04E76E9-04EC-4D50-B70C-C742F0E3D4ED}"/>
              </a:ext>
            </a:extLst>
          </p:cNvPr>
          <p:cNvGrpSpPr/>
          <p:nvPr/>
        </p:nvGrpSpPr>
        <p:grpSpPr>
          <a:xfrm>
            <a:off x="8076158" y="4722701"/>
            <a:ext cx="3477460" cy="750763"/>
            <a:chOff x="7842931" y="4999303"/>
            <a:chExt cx="3477460" cy="750763"/>
          </a:xfrm>
        </p:grpSpPr>
        <p:sp>
          <p:nvSpPr>
            <p:cNvPr id="59" name="AutoShape 8">
              <a:extLst>
                <a:ext uri="{FF2B5EF4-FFF2-40B4-BE49-F238E27FC236}">
                  <a16:creationId xmlns:a16="http://schemas.microsoft.com/office/drawing/2014/main" id="{82A4F12A-0E2C-44F8-B1DF-9D5AFB691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931" y="5184184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0" name="Group 9">
              <a:extLst>
                <a:ext uri="{FF2B5EF4-FFF2-40B4-BE49-F238E27FC236}">
                  <a16:creationId xmlns:a16="http://schemas.microsoft.com/office/drawing/2014/main" id="{AC620124-945C-496B-AD89-05B12C331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6235" y="4999303"/>
              <a:ext cx="2884156" cy="750763"/>
              <a:chOff x="4312" y="3792"/>
              <a:chExt cx="1429" cy="432"/>
            </a:xfrm>
          </p:grpSpPr>
          <p:sp>
            <p:nvSpPr>
              <p:cNvPr id="61" name="Rectangle 10">
                <a:extLst>
                  <a:ext uri="{FF2B5EF4-FFF2-40B4-BE49-F238E27FC236}">
                    <a16:creationId xmlns:a16="http://schemas.microsoft.com/office/drawing/2014/main" id="{2865A359-F9A2-4124-B6EF-2899E6614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792"/>
                <a:ext cx="1429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Text Box 11">
                <a:extLst>
                  <a:ext uri="{FF2B5EF4-FFF2-40B4-BE49-F238E27FC236}">
                    <a16:creationId xmlns:a16="http://schemas.microsoft.com/office/drawing/2014/main" id="{58AE7971-8C34-4D27-8CD0-82813A7D00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" y="3806"/>
                <a:ext cx="1429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de-DE" dirty="0" err="1"/>
                  <a:t>Transformations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an </a:t>
                </a:r>
                <a:r>
                  <a:rPr lang="de-DE" dirty="0" err="1"/>
                  <a:t>exponential</a:t>
                </a:r>
                <a:r>
                  <a:rPr lang="de-DE" dirty="0"/>
                  <a:t> </a:t>
                </a:r>
                <a:r>
                  <a:rPr lang="de-DE" dirty="0" err="1"/>
                  <a:t>impact</a:t>
                </a:r>
                <a:r>
                  <a:rPr lang="de-DE" dirty="0"/>
                  <a:t>! </a:t>
                </a:r>
              </a:p>
            </p:txBody>
          </p:sp>
        </p:grpSp>
      </p:grpSp>
      <p:pic>
        <p:nvPicPr>
          <p:cNvPr id="63" name="Grafik 62" descr="Ein Bild, das Screenshot, drinnen enthält.&#10;&#10;Automatisch generierte Beschreibung">
            <a:extLst>
              <a:ext uri="{FF2B5EF4-FFF2-40B4-BE49-F238E27FC236}">
                <a16:creationId xmlns:a16="http://schemas.microsoft.com/office/drawing/2014/main" id="{B90721A3-B346-42EF-857D-61C55326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70" y="1266095"/>
            <a:ext cx="4451482" cy="1488508"/>
          </a:xfrm>
          <a:prstGeom prst="rect">
            <a:avLst/>
          </a:prstGeom>
        </p:spPr>
      </p:pic>
      <p:sp>
        <p:nvSpPr>
          <p:cNvPr id="64" name="Ellipse 63">
            <a:extLst>
              <a:ext uri="{FF2B5EF4-FFF2-40B4-BE49-F238E27FC236}">
                <a16:creationId xmlns:a16="http://schemas.microsoft.com/office/drawing/2014/main" id="{1FB9253C-00CC-4F61-BCE0-0F1393BB23BC}"/>
              </a:ext>
            </a:extLst>
          </p:cNvPr>
          <p:cNvSpPr/>
          <p:nvPr/>
        </p:nvSpPr>
        <p:spPr>
          <a:xfrm>
            <a:off x="10834179" y="1975031"/>
            <a:ext cx="1033821" cy="691608"/>
          </a:xfrm>
          <a:prstGeom prst="ellipse">
            <a:avLst/>
          </a:pr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7" name="Textfeld 206">
            <a:extLst>
              <a:ext uri="{FF2B5EF4-FFF2-40B4-BE49-F238E27FC236}">
                <a16:creationId xmlns:a16="http://schemas.microsoft.com/office/drawing/2014/main" id="{0E110A39-6AA2-40E6-B783-7D1CA7D58C96}"/>
              </a:ext>
            </a:extLst>
          </p:cNvPr>
          <p:cNvSpPr txBox="1"/>
          <p:nvPr/>
        </p:nvSpPr>
        <p:spPr>
          <a:xfrm>
            <a:off x="8911935" y="5631990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Adapted from: B. König (Slides at Uni DU-E), 2011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572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07CEFB-13F6-4100-93C6-6E3ECED787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Command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:</a:t>
            </a:r>
          </a:p>
          <a:p>
            <a:endParaRPr lang="de-DE" dirty="0"/>
          </a:p>
          <a:p>
            <a:pPr lvl="1"/>
            <a:r>
              <a:rPr lang="de-DE" dirty="0"/>
              <a:t>Flags for analyzing liveness, boundedness, safeness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Detection of special subclasses (marked graph, state machine, …)</a:t>
            </a:r>
          </a:p>
          <a:p>
            <a:pPr lvl="1"/>
            <a:endParaRPr lang="de-DE" dirty="0"/>
          </a:p>
          <a:p>
            <a:pPr lvl="1"/>
            <a:r>
              <a:rPr lang="en-US" dirty="0"/>
              <a:t>Pretty-Print &amp; DOT (for drawing with </a:t>
            </a:r>
            <a:r>
              <a:rPr lang="en-US" dirty="0" err="1"/>
              <a:t>Graphviz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Six common transformations (defined by Murata, 1989)</a:t>
            </a:r>
          </a:p>
          <a:p>
            <a:pPr lvl="1"/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r>
              <a:rPr lang="en-US" dirty="0"/>
              <a:t>Grammar feature: </a:t>
            </a:r>
            <a:r>
              <a:rPr lang="en-US" i="1" u="sng" dirty="0"/>
              <a:t>Assertions</a:t>
            </a:r>
            <a:r>
              <a:rPr lang="en-US" dirty="0"/>
              <a:t> ensure validity during the modeling process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CoCo</a:t>
            </a:r>
            <a:r>
              <a:rPr lang="en-US" dirty="0"/>
              <a:t> checker rejects incompliant models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F09249-35C5-4D2B-A7FF-081CEF7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petrinet4analysis Tool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3F97B3-4FF5-413F-84A2-F709DD8C435F}"/>
              </a:ext>
            </a:extLst>
          </p:cNvPr>
          <p:cNvSpPr/>
          <p:nvPr/>
        </p:nvSpPr>
        <p:spPr>
          <a:xfrm>
            <a:off x="564543" y="5239910"/>
            <a:ext cx="6141057" cy="51683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l1live(*);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state_machine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DFDF63-E60C-457E-B843-0B346CD8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811" y="880469"/>
            <a:ext cx="3738707" cy="5110135"/>
          </a:xfrm>
          <a:prstGeom prst="rect">
            <a:avLst/>
          </a:prstGeom>
        </p:spPr>
      </p:pic>
      <p:sp>
        <p:nvSpPr>
          <p:cNvPr id="9" name="AutoShape 40">
            <a:extLst>
              <a:ext uri="{FF2B5EF4-FFF2-40B4-BE49-F238E27FC236}">
                <a16:creationId xmlns:a16="http://schemas.microsoft.com/office/drawing/2014/main" id="{034E4190-32E6-437B-BFF9-86EC6DDF64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31832" y="5345927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PN</a:t>
            </a:r>
          </a:p>
        </p:txBody>
      </p:sp>
    </p:spTree>
    <p:extLst>
      <p:ext uri="{BB962C8B-B14F-4D97-AF65-F5344CB8AC3E}">
        <p14:creationId xmlns:p14="http://schemas.microsoft.com/office/powerpoint/2010/main" val="1900046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07CEFB-13F6-4100-93C6-6E3ECED787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1" y="1236273"/>
            <a:ext cx="5712000" cy="4385455"/>
          </a:xfrm>
        </p:spPr>
        <p:txBody>
          <a:bodyPr/>
          <a:lstStyle/>
          <a:p>
            <a:r>
              <a:rPr lang="en-US" dirty="0"/>
              <a:t>Extending live/bounded/safe-detection</a:t>
            </a:r>
          </a:p>
          <a:p>
            <a:pPr lvl="1"/>
            <a:r>
              <a:rPr lang="en-US" dirty="0"/>
              <a:t>theoretical statements applicable under certain conditions</a:t>
            </a:r>
          </a:p>
          <a:p>
            <a:pPr lvl="1"/>
            <a:r>
              <a:rPr lang="en-US" dirty="0"/>
              <a:t>graph theoretical analyses</a:t>
            </a:r>
          </a:p>
          <a:p>
            <a:pPr lvl="1"/>
            <a:r>
              <a:rPr lang="en-US" dirty="0"/>
              <a:t>higher liveness-levels</a:t>
            </a:r>
          </a:p>
          <a:p>
            <a:pPr lvl="1"/>
            <a:endParaRPr lang="en-US" dirty="0"/>
          </a:p>
          <a:p>
            <a:r>
              <a:rPr lang="en-US" dirty="0"/>
              <a:t>More advanced net requirements</a:t>
            </a:r>
          </a:p>
          <a:p>
            <a:pPr lvl="1"/>
            <a:r>
              <a:rPr lang="en-US" dirty="0"/>
              <a:t>fairness</a:t>
            </a:r>
          </a:p>
          <a:p>
            <a:pPr lvl="1"/>
            <a:r>
              <a:rPr lang="en-US" dirty="0"/>
              <a:t>reachability</a:t>
            </a:r>
          </a:p>
          <a:p>
            <a:pPr lvl="1"/>
            <a:r>
              <a:rPr lang="en-US" dirty="0"/>
              <a:t>persistence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More complex transformations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F09249-35C5-4D2B-A7FF-081CEF7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  <a:endParaRPr lang="en-US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B20CB36-0BCD-4944-9956-7796002B3C58}"/>
              </a:ext>
            </a:extLst>
          </p:cNvPr>
          <p:cNvCxnSpPr>
            <a:cxnSpLocks/>
          </p:cNvCxnSpPr>
          <p:nvPr/>
        </p:nvCxnSpPr>
        <p:spPr>
          <a:xfrm>
            <a:off x="6428232" y="810488"/>
            <a:ext cx="0" cy="520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2">
            <a:extLst>
              <a:ext uri="{FF2B5EF4-FFF2-40B4-BE49-F238E27FC236}">
                <a16:creationId xmlns:a16="http://schemas.microsoft.com/office/drawing/2014/main" id="{84153AC5-E87B-4AD9-ADC1-6275EAC7248A}"/>
              </a:ext>
            </a:extLst>
          </p:cNvPr>
          <p:cNvSpPr txBox="1">
            <a:spLocks/>
          </p:cNvSpPr>
          <p:nvPr/>
        </p:nvSpPr>
        <p:spPr>
          <a:xfrm>
            <a:off x="6547586" y="201600"/>
            <a:ext cx="5472618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CF5304A2-AA6E-4A96-9078-503F76BF85E8}"/>
              </a:ext>
            </a:extLst>
          </p:cNvPr>
          <p:cNvSpPr txBox="1">
            <a:spLocks/>
          </p:cNvSpPr>
          <p:nvPr/>
        </p:nvSpPr>
        <p:spPr>
          <a:xfrm>
            <a:off x="6623969" y="1236272"/>
            <a:ext cx="5184024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Extensible software tool</a:t>
            </a:r>
          </a:p>
          <a:p>
            <a:pPr lvl="1"/>
            <a:r>
              <a:rPr lang="en-US" dirty="0"/>
              <a:t>easy to add new features</a:t>
            </a:r>
          </a:p>
          <a:p>
            <a:pPr lvl="1"/>
            <a:endParaRPr lang="en-US" dirty="0"/>
          </a:p>
          <a:p>
            <a:r>
              <a:rPr lang="en-US" dirty="0"/>
              <a:t>Well structured AST</a:t>
            </a:r>
          </a:p>
          <a:p>
            <a:pPr lvl="1"/>
            <a:r>
              <a:rPr lang="en-US" dirty="0"/>
              <a:t>low code complexity: all language features realized by </a:t>
            </a:r>
            <a:r>
              <a:rPr lang="en-US" dirty="0" err="1"/>
              <a:t>MontiCore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Intuitive command line tool</a:t>
            </a:r>
          </a:p>
          <a:p>
            <a:pPr lvl="1"/>
            <a:r>
              <a:rPr lang="en-US" dirty="0"/>
              <a:t>Extensive documentation</a:t>
            </a:r>
          </a:p>
          <a:p>
            <a:pPr lvl="1"/>
            <a:endParaRPr lang="en-US" dirty="0"/>
          </a:p>
          <a:p>
            <a:r>
              <a:rPr lang="en-US" dirty="0"/>
              <a:t>Allows automated property verification </a:t>
            </a:r>
            <a:r>
              <a:rPr lang="en-US" i="1" u="sng" dirty="0"/>
              <a:t>in the 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76316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685E19E-1670-4DB7-A373-11DC547F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Firing</a:t>
            </a:r>
            <a:r>
              <a:rPr lang="de-DE" dirty="0"/>
              <a:t> Rule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778B9A6-A40A-4322-AF93-B32CFEB88CF4}"/>
              </a:ext>
            </a:extLst>
          </p:cNvPr>
          <p:cNvSpPr/>
          <p:nvPr/>
        </p:nvSpPr>
        <p:spPr>
          <a:xfrm>
            <a:off x="769473" y="142527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1FFBCC-D61B-4DDD-8FD8-17F4CCA11D43}"/>
              </a:ext>
            </a:extLst>
          </p:cNvPr>
          <p:cNvSpPr/>
          <p:nvPr/>
        </p:nvSpPr>
        <p:spPr>
          <a:xfrm>
            <a:off x="769473" y="252164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97D09B-4CE9-43B7-94F3-B5F8D3FB5BE7}"/>
              </a:ext>
            </a:extLst>
          </p:cNvPr>
          <p:cNvSpPr/>
          <p:nvPr/>
        </p:nvSpPr>
        <p:spPr>
          <a:xfrm>
            <a:off x="5314748" y="1965526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554415-9DDB-4B2D-A9DF-86A339173850}"/>
              </a:ext>
            </a:extLst>
          </p:cNvPr>
          <p:cNvSpPr/>
          <p:nvPr/>
        </p:nvSpPr>
        <p:spPr>
          <a:xfrm>
            <a:off x="3220163" y="205372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0B4EED4-F3A6-4504-9568-5416D783FCD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89473" y="1785279"/>
            <a:ext cx="173069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315C916-82E9-4CE2-8F7F-7ECC9E33265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489473" y="2521642"/>
            <a:ext cx="173069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CBF08B4-D90E-45FA-941A-0BCF16147ECD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3341461" y="2325526"/>
            <a:ext cx="197328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1524AC5-E3AE-4BFA-911F-71729B63E12D}"/>
              </a:ext>
            </a:extLst>
          </p:cNvPr>
          <p:cNvSpPr/>
          <p:nvPr/>
        </p:nvSpPr>
        <p:spPr>
          <a:xfrm>
            <a:off x="769473" y="438642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F19DD14-15C4-49C8-B04F-CDC596FA473A}"/>
              </a:ext>
            </a:extLst>
          </p:cNvPr>
          <p:cNvSpPr/>
          <p:nvPr/>
        </p:nvSpPr>
        <p:spPr>
          <a:xfrm>
            <a:off x="5314748" y="438642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36F7026-DEF0-4540-A7A9-ED8915F016BF}"/>
              </a:ext>
            </a:extLst>
          </p:cNvPr>
          <p:cNvSpPr/>
          <p:nvPr/>
        </p:nvSpPr>
        <p:spPr>
          <a:xfrm>
            <a:off x="3220163" y="4474622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2E21348-BBB1-4A3C-8F30-0B39DF905B66}"/>
              </a:ext>
            </a:extLst>
          </p:cNvPr>
          <p:cNvCxnSpPr>
            <a:cxnSpLocks/>
            <a:stCxn id="20" idx="1"/>
            <a:endCxn id="18" idx="6"/>
          </p:cNvCxnSpPr>
          <p:nvPr/>
        </p:nvCxnSpPr>
        <p:spPr>
          <a:xfrm flipH="1">
            <a:off x="1489473" y="4746422"/>
            <a:ext cx="17306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2B3D13C-83EC-4FC2-9DFC-E2B703488A04}"/>
              </a:ext>
            </a:extLst>
          </p:cNvPr>
          <p:cNvCxnSpPr>
            <a:cxnSpLocks/>
          </p:cNvCxnSpPr>
          <p:nvPr/>
        </p:nvCxnSpPr>
        <p:spPr>
          <a:xfrm>
            <a:off x="3341461" y="4560964"/>
            <a:ext cx="20092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D00B4C0-6776-4FB3-BFB9-CC0736263D70}"/>
              </a:ext>
            </a:extLst>
          </p:cNvPr>
          <p:cNvCxnSpPr>
            <a:cxnSpLocks/>
          </p:cNvCxnSpPr>
          <p:nvPr/>
        </p:nvCxnSpPr>
        <p:spPr>
          <a:xfrm flipH="1">
            <a:off x="3341462" y="4893932"/>
            <a:ext cx="200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1B6CEB8-62EF-4B28-9639-1C67D8684CF9}"/>
              </a:ext>
            </a:extLst>
          </p:cNvPr>
          <p:cNvSpPr/>
          <p:nvPr/>
        </p:nvSpPr>
        <p:spPr>
          <a:xfrm>
            <a:off x="5614099" y="226648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B9AA1C-49C7-456D-842C-E33BF5998F93}"/>
              </a:ext>
            </a:extLst>
          </p:cNvPr>
          <p:cNvSpPr/>
          <p:nvPr/>
        </p:nvSpPr>
        <p:spPr>
          <a:xfrm>
            <a:off x="5614099" y="4687384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14FE385-EE00-4000-894E-3F6E747F6CE6}"/>
              </a:ext>
            </a:extLst>
          </p:cNvPr>
          <p:cNvSpPr txBox="1"/>
          <p:nvPr/>
        </p:nvSpPr>
        <p:spPr>
          <a:xfrm>
            <a:off x="1940146" y="4412534"/>
            <a:ext cx="7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9F5EB61-01A6-44C8-AD19-D90494E3C6A3}"/>
              </a:ext>
            </a:extLst>
          </p:cNvPr>
          <p:cNvSpPr txBox="1"/>
          <p:nvPr/>
        </p:nvSpPr>
        <p:spPr>
          <a:xfrm>
            <a:off x="6603224" y="1425279"/>
            <a:ext cx="4914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en-US" dirty="0"/>
              <a:t>“in-places”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tokens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Enabled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Firing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marking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2" name="Freihandform 12">
            <a:extLst>
              <a:ext uri="{FF2B5EF4-FFF2-40B4-BE49-F238E27FC236}">
                <a16:creationId xmlns:a16="http://schemas.microsoft.com/office/drawing/2014/main" id="{A6A20231-FE0A-4578-B61B-31710CA431DD}"/>
              </a:ext>
            </a:extLst>
          </p:cNvPr>
          <p:cNvSpPr/>
          <p:nvPr/>
        </p:nvSpPr>
        <p:spPr>
          <a:xfrm>
            <a:off x="2326104" y="3434815"/>
            <a:ext cx="936853" cy="977718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1358279 w 1422185"/>
              <a:gd name="connsiteY0" fmla="*/ 609158 h 643994"/>
              <a:gd name="connsiteX1" fmla="*/ 1253765 w 1422185"/>
              <a:gd name="connsiteY1" fmla="*/ 10004 h 643994"/>
              <a:gd name="connsiteX2" fmla="*/ 0 w 1422185"/>
              <a:gd name="connsiteY2" fmla="*/ 141980 h 643994"/>
              <a:gd name="connsiteX0" fmla="*/ 1358279 w 1372046"/>
              <a:gd name="connsiteY0" fmla="*/ 1800266 h 1816833"/>
              <a:gd name="connsiteX1" fmla="*/ 870507 w 1372046"/>
              <a:gd name="connsiteY1" fmla="*/ 4583 h 1816833"/>
              <a:gd name="connsiteX2" fmla="*/ 0 w 1372046"/>
              <a:gd name="connsiteY2" fmla="*/ 1333088 h 1816833"/>
              <a:gd name="connsiteX0" fmla="*/ 2750666 w 2764433"/>
              <a:gd name="connsiteY0" fmla="*/ 1800266 h 1816833"/>
              <a:gd name="connsiteX1" fmla="*/ 2262894 w 2764433"/>
              <a:gd name="connsiteY1" fmla="*/ 4583 h 1816833"/>
              <a:gd name="connsiteX2" fmla="*/ 0 w 2764433"/>
              <a:gd name="connsiteY2" fmla="*/ 1640161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70891"/>
              <a:gd name="connsiteY0" fmla="*/ 882324 h 910104"/>
              <a:gd name="connsiteX1" fmla="*/ 1320572 w 2670891"/>
              <a:gd name="connsiteY1" fmla="*/ 7861 h 910104"/>
              <a:gd name="connsiteX2" fmla="*/ 0 w 2670891"/>
              <a:gd name="connsiteY2" fmla="*/ 732808 h 910104"/>
              <a:gd name="connsiteX0" fmla="*/ 2349828 w 2355948"/>
              <a:gd name="connsiteY0" fmla="*/ 0 h 898771"/>
              <a:gd name="connsiteX1" fmla="*/ 1320572 w 2355948"/>
              <a:gd name="connsiteY1" fmla="*/ 173823 h 898771"/>
              <a:gd name="connsiteX2" fmla="*/ 0 w 2355948"/>
              <a:gd name="connsiteY2" fmla="*/ 898770 h 898771"/>
              <a:gd name="connsiteX0" fmla="*/ 2349828 w 2371541"/>
              <a:gd name="connsiteY0" fmla="*/ 59707 h 958476"/>
              <a:gd name="connsiteX1" fmla="*/ 1320572 w 2371541"/>
              <a:gd name="connsiteY1" fmla="*/ 233530 h 958476"/>
              <a:gd name="connsiteX2" fmla="*/ 0 w 2371541"/>
              <a:gd name="connsiteY2" fmla="*/ 958477 h 958476"/>
              <a:gd name="connsiteX0" fmla="*/ 2349828 w 2384276"/>
              <a:gd name="connsiteY0" fmla="*/ 12800 h 911571"/>
              <a:gd name="connsiteX1" fmla="*/ 1320572 w 2384276"/>
              <a:gd name="connsiteY1" fmla="*/ 186623 h 911571"/>
              <a:gd name="connsiteX2" fmla="*/ 0 w 2384276"/>
              <a:gd name="connsiteY2" fmla="*/ 911570 h 911571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5188"/>
              <a:gd name="connsiteY0" fmla="*/ 2360 h 901130"/>
              <a:gd name="connsiteX1" fmla="*/ 1320572 w 2385188"/>
              <a:gd name="connsiteY1" fmla="*/ 176183 h 901130"/>
              <a:gd name="connsiteX2" fmla="*/ 0 w 2385188"/>
              <a:gd name="connsiteY2" fmla="*/ 901130 h 901130"/>
              <a:gd name="connsiteX0" fmla="*/ 2349828 w 2349827"/>
              <a:gd name="connsiteY0" fmla="*/ 0 h 898770"/>
              <a:gd name="connsiteX1" fmla="*/ 0 w 2349827"/>
              <a:gd name="connsiteY1" fmla="*/ 898770 h 898770"/>
              <a:gd name="connsiteX0" fmla="*/ 2349828 w 2349827"/>
              <a:gd name="connsiteY0" fmla="*/ 0 h 898770"/>
              <a:gd name="connsiteX1" fmla="*/ 0 w 2349827"/>
              <a:gd name="connsiteY1" fmla="*/ 898770 h 898770"/>
              <a:gd name="connsiteX0" fmla="*/ 2349828 w 2349827"/>
              <a:gd name="connsiteY0" fmla="*/ 0 h 898770"/>
              <a:gd name="connsiteX1" fmla="*/ 0 w 2349827"/>
              <a:gd name="connsiteY1" fmla="*/ 898770 h 89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827" h="898770">
                <a:moveTo>
                  <a:pt x="2349828" y="0"/>
                </a:moveTo>
                <a:cubicBezTo>
                  <a:pt x="600865" y="211109"/>
                  <a:pt x="300431" y="436966"/>
                  <a:pt x="0" y="898770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6">
            <a:extLst>
              <a:ext uri="{FF2B5EF4-FFF2-40B4-BE49-F238E27FC236}">
                <a16:creationId xmlns:a16="http://schemas.microsoft.com/office/drawing/2014/main" id="{18F17FEC-1FAD-4EB5-826E-885D14A9DF9E}"/>
              </a:ext>
            </a:extLst>
          </p:cNvPr>
          <p:cNvSpPr txBox="1"/>
          <p:nvPr/>
        </p:nvSpPr>
        <p:spPr>
          <a:xfrm>
            <a:off x="3341462" y="3062915"/>
            <a:ext cx="107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can have “weight”</a:t>
            </a:r>
          </a:p>
        </p:txBody>
      </p:sp>
      <p:sp>
        <p:nvSpPr>
          <p:cNvPr id="25" name="Freihandform 12">
            <a:extLst>
              <a:ext uri="{FF2B5EF4-FFF2-40B4-BE49-F238E27FC236}">
                <a16:creationId xmlns:a16="http://schemas.microsoft.com/office/drawing/2014/main" id="{FAEBF71C-3A75-4C1D-86A9-10A01C65C51A}"/>
              </a:ext>
            </a:extLst>
          </p:cNvPr>
          <p:cNvSpPr/>
          <p:nvPr/>
        </p:nvSpPr>
        <p:spPr>
          <a:xfrm>
            <a:off x="4484333" y="3907067"/>
            <a:ext cx="1434158" cy="592709"/>
          </a:xfrm>
          <a:custGeom>
            <a:avLst/>
            <a:gdLst>
              <a:gd name="connsiteX0" fmla="*/ 1291472 w 1387406"/>
              <a:gd name="connsiteY0" fmla="*/ 0 h 697584"/>
              <a:gd name="connsiteX1" fmla="*/ 1253765 w 1387406"/>
              <a:gd name="connsiteY1" fmla="*/ 565608 h 697584"/>
              <a:gd name="connsiteX2" fmla="*/ 0 w 1387406"/>
              <a:gd name="connsiteY2" fmla="*/ 697584 h 697584"/>
              <a:gd name="connsiteX0" fmla="*/ 1358279 w 1422185"/>
              <a:gd name="connsiteY0" fmla="*/ 609158 h 643994"/>
              <a:gd name="connsiteX1" fmla="*/ 1253765 w 1422185"/>
              <a:gd name="connsiteY1" fmla="*/ 10004 h 643994"/>
              <a:gd name="connsiteX2" fmla="*/ 0 w 1422185"/>
              <a:gd name="connsiteY2" fmla="*/ 141980 h 643994"/>
              <a:gd name="connsiteX0" fmla="*/ 1358279 w 1372046"/>
              <a:gd name="connsiteY0" fmla="*/ 1800266 h 1816833"/>
              <a:gd name="connsiteX1" fmla="*/ 870507 w 1372046"/>
              <a:gd name="connsiteY1" fmla="*/ 4583 h 1816833"/>
              <a:gd name="connsiteX2" fmla="*/ 0 w 1372046"/>
              <a:gd name="connsiteY2" fmla="*/ 1333088 h 1816833"/>
              <a:gd name="connsiteX0" fmla="*/ 2750666 w 2764433"/>
              <a:gd name="connsiteY0" fmla="*/ 1800266 h 1816833"/>
              <a:gd name="connsiteX1" fmla="*/ 2262894 w 2764433"/>
              <a:gd name="connsiteY1" fmla="*/ 4583 h 1816833"/>
              <a:gd name="connsiteX2" fmla="*/ 0 w 2764433"/>
              <a:gd name="connsiteY2" fmla="*/ 1640161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80046"/>
              <a:gd name="connsiteY0" fmla="*/ 1800266 h 1816833"/>
              <a:gd name="connsiteX1" fmla="*/ 2178507 w 2680046"/>
              <a:gd name="connsiteY1" fmla="*/ 4583 h 1816833"/>
              <a:gd name="connsiteX2" fmla="*/ 0 w 2680046"/>
              <a:gd name="connsiteY2" fmla="*/ 1650750 h 1816833"/>
              <a:gd name="connsiteX0" fmla="*/ 2666279 w 2670891"/>
              <a:gd name="connsiteY0" fmla="*/ 882324 h 910104"/>
              <a:gd name="connsiteX1" fmla="*/ 1320572 w 2670891"/>
              <a:gd name="connsiteY1" fmla="*/ 7861 h 910104"/>
              <a:gd name="connsiteX2" fmla="*/ 0 w 2670891"/>
              <a:gd name="connsiteY2" fmla="*/ 732808 h 910104"/>
              <a:gd name="connsiteX0" fmla="*/ 2349828 w 2355948"/>
              <a:gd name="connsiteY0" fmla="*/ 0 h 898771"/>
              <a:gd name="connsiteX1" fmla="*/ 1320572 w 2355948"/>
              <a:gd name="connsiteY1" fmla="*/ 173823 h 898771"/>
              <a:gd name="connsiteX2" fmla="*/ 0 w 2355948"/>
              <a:gd name="connsiteY2" fmla="*/ 898770 h 898771"/>
              <a:gd name="connsiteX0" fmla="*/ 2349828 w 2371541"/>
              <a:gd name="connsiteY0" fmla="*/ 59707 h 958476"/>
              <a:gd name="connsiteX1" fmla="*/ 1320572 w 2371541"/>
              <a:gd name="connsiteY1" fmla="*/ 233530 h 958476"/>
              <a:gd name="connsiteX2" fmla="*/ 0 w 2371541"/>
              <a:gd name="connsiteY2" fmla="*/ 958477 h 958476"/>
              <a:gd name="connsiteX0" fmla="*/ 2349828 w 2384276"/>
              <a:gd name="connsiteY0" fmla="*/ 12800 h 911571"/>
              <a:gd name="connsiteX1" fmla="*/ 1320572 w 2384276"/>
              <a:gd name="connsiteY1" fmla="*/ 186623 h 911571"/>
              <a:gd name="connsiteX2" fmla="*/ 0 w 2384276"/>
              <a:gd name="connsiteY2" fmla="*/ 911570 h 911571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3425"/>
              <a:gd name="connsiteY0" fmla="*/ 2859 h 901629"/>
              <a:gd name="connsiteX1" fmla="*/ 1320572 w 2383425"/>
              <a:gd name="connsiteY1" fmla="*/ 176682 h 901629"/>
              <a:gd name="connsiteX2" fmla="*/ 0 w 2383425"/>
              <a:gd name="connsiteY2" fmla="*/ 901629 h 901629"/>
              <a:gd name="connsiteX0" fmla="*/ 2349828 w 2385188"/>
              <a:gd name="connsiteY0" fmla="*/ 2360 h 901130"/>
              <a:gd name="connsiteX1" fmla="*/ 1320572 w 2385188"/>
              <a:gd name="connsiteY1" fmla="*/ 176183 h 901130"/>
              <a:gd name="connsiteX2" fmla="*/ 0 w 2385188"/>
              <a:gd name="connsiteY2" fmla="*/ 901130 h 901130"/>
              <a:gd name="connsiteX0" fmla="*/ 2349828 w 2422167"/>
              <a:gd name="connsiteY0" fmla="*/ 594 h 899364"/>
              <a:gd name="connsiteX1" fmla="*/ 1924126 w 2422167"/>
              <a:gd name="connsiteY1" fmla="*/ 513592 h 899364"/>
              <a:gd name="connsiteX2" fmla="*/ 0 w 2422167"/>
              <a:gd name="connsiteY2" fmla="*/ 899364 h 899364"/>
              <a:gd name="connsiteX0" fmla="*/ 3597175 w 3619907"/>
              <a:gd name="connsiteY0" fmla="*/ 2701 h 547550"/>
              <a:gd name="connsiteX1" fmla="*/ 1924126 w 3619907"/>
              <a:gd name="connsiteY1" fmla="*/ 161778 h 547550"/>
              <a:gd name="connsiteX2" fmla="*/ 0 w 3619907"/>
              <a:gd name="connsiteY2" fmla="*/ 547550 h 547550"/>
              <a:gd name="connsiteX0" fmla="*/ 3597175 w 3632536"/>
              <a:gd name="connsiteY0" fmla="*/ 1164 h 546013"/>
              <a:gd name="connsiteX1" fmla="*/ 2567917 w 3632536"/>
              <a:gd name="connsiteY1" fmla="*/ 292961 h 546013"/>
              <a:gd name="connsiteX2" fmla="*/ 0 w 3632536"/>
              <a:gd name="connsiteY2" fmla="*/ 546013 h 546013"/>
              <a:gd name="connsiteX0" fmla="*/ 3597175 w 3597175"/>
              <a:gd name="connsiteY0" fmla="*/ 0 h 544849"/>
              <a:gd name="connsiteX1" fmla="*/ 2567917 w 3597175"/>
              <a:gd name="connsiteY1" fmla="*/ 29179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2125310 w 3597175"/>
              <a:gd name="connsiteY1" fmla="*/ 247557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  <a:gd name="connsiteX0" fmla="*/ 3597175 w 3597175"/>
              <a:gd name="connsiteY0" fmla="*/ 0 h 544849"/>
              <a:gd name="connsiteX1" fmla="*/ 1481517 w 3597175"/>
              <a:gd name="connsiteY1" fmla="*/ 144330 h 544849"/>
              <a:gd name="connsiteX2" fmla="*/ 0 w 3597175"/>
              <a:gd name="connsiteY2" fmla="*/ 544849 h 54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175" h="544849">
                <a:moveTo>
                  <a:pt x="3597175" y="0"/>
                </a:moveTo>
                <a:cubicBezTo>
                  <a:pt x="3588682" y="202333"/>
                  <a:pt x="2242898" y="122977"/>
                  <a:pt x="1481517" y="144330"/>
                </a:cubicBezTo>
                <a:cubicBezTo>
                  <a:pt x="646698" y="180430"/>
                  <a:pt x="368066" y="229919"/>
                  <a:pt x="0" y="544849"/>
                </a:cubicBez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6">
            <a:extLst>
              <a:ext uri="{FF2B5EF4-FFF2-40B4-BE49-F238E27FC236}">
                <a16:creationId xmlns:a16="http://schemas.microsoft.com/office/drawing/2014/main" id="{2E8AE78C-3C12-462C-8897-AF7DA63B563B}"/>
              </a:ext>
            </a:extLst>
          </p:cNvPr>
          <p:cNvSpPr txBox="1"/>
          <p:nvPr/>
        </p:nvSpPr>
        <p:spPr>
          <a:xfrm>
            <a:off x="5499688" y="3150158"/>
            <a:ext cx="2127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self-loop:</a:t>
            </a:r>
            <a:b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</a:br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requires token, but</a:t>
            </a:r>
          </a:p>
          <a:p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</a:rPr>
              <a:t>Immediately returns it</a:t>
            </a:r>
          </a:p>
        </p:txBody>
      </p:sp>
    </p:spTree>
    <p:extLst>
      <p:ext uri="{BB962C8B-B14F-4D97-AF65-F5344CB8AC3E}">
        <p14:creationId xmlns:p14="http://schemas.microsoft.com/office/powerpoint/2010/main" val="41416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685E19E-1670-4DB7-A373-11DC547F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Firing</a:t>
            </a:r>
            <a:r>
              <a:rPr lang="de-DE" dirty="0"/>
              <a:t> Rule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778B9A6-A40A-4322-AF93-B32CFEB88CF4}"/>
              </a:ext>
            </a:extLst>
          </p:cNvPr>
          <p:cNvSpPr/>
          <p:nvPr/>
        </p:nvSpPr>
        <p:spPr>
          <a:xfrm>
            <a:off x="769473" y="1425279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1FFBCC-D61B-4DDD-8FD8-17F4CCA11D43}"/>
              </a:ext>
            </a:extLst>
          </p:cNvPr>
          <p:cNvSpPr/>
          <p:nvPr/>
        </p:nvSpPr>
        <p:spPr>
          <a:xfrm>
            <a:off x="769473" y="252164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97D09B-4CE9-43B7-94F3-B5F8D3FB5BE7}"/>
              </a:ext>
            </a:extLst>
          </p:cNvPr>
          <p:cNvSpPr/>
          <p:nvPr/>
        </p:nvSpPr>
        <p:spPr>
          <a:xfrm>
            <a:off x="5314748" y="1965526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554415-9DDB-4B2D-A9DF-86A339173850}"/>
              </a:ext>
            </a:extLst>
          </p:cNvPr>
          <p:cNvSpPr/>
          <p:nvPr/>
        </p:nvSpPr>
        <p:spPr>
          <a:xfrm>
            <a:off x="3220163" y="2053727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0B4EED4-F3A6-4504-9568-5416D783FCD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89473" y="1785279"/>
            <a:ext cx="173069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315C916-82E9-4CE2-8F7F-7ECC9E33265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489473" y="2521642"/>
            <a:ext cx="173069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CBF08B4-D90E-45FA-941A-0BCF16147ECD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3341461" y="2325526"/>
            <a:ext cx="197328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1524AC5-E3AE-4BFA-911F-71729B63E12D}"/>
              </a:ext>
            </a:extLst>
          </p:cNvPr>
          <p:cNvSpPr/>
          <p:nvPr/>
        </p:nvSpPr>
        <p:spPr>
          <a:xfrm>
            <a:off x="769473" y="438642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F19DD14-15C4-49C8-B04F-CDC596FA473A}"/>
              </a:ext>
            </a:extLst>
          </p:cNvPr>
          <p:cNvSpPr/>
          <p:nvPr/>
        </p:nvSpPr>
        <p:spPr>
          <a:xfrm>
            <a:off x="5314748" y="438642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36F7026-DEF0-4540-A7A9-ED8915F016BF}"/>
              </a:ext>
            </a:extLst>
          </p:cNvPr>
          <p:cNvSpPr/>
          <p:nvPr/>
        </p:nvSpPr>
        <p:spPr>
          <a:xfrm>
            <a:off x="3220163" y="4474622"/>
            <a:ext cx="121298" cy="54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2E21348-BBB1-4A3C-8F30-0B39DF905B66}"/>
              </a:ext>
            </a:extLst>
          </p:cNvPr>
          <p:cNvCxnSpPr>
            <a:cxnSpLocks/>
            <a:stCxn id="20" idx="1"/>
            <a:endCxn id="18" idx="6"/>
          </p:cNvCxnSpPr>
          <p:nvPr/>
        </p:nvCxnSpPr>
        <p:spPr>
          <a:xfrm flipH="1">
            <a:off x="1489473" y="4746422"/>
            <a:ext cx="17306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1B6CEB8-62EF-4B28-9639-1C67D8684CF9}"/>
              </a:ext>
            </a:extLst>
          </p:cNvPr>
          <p:cNvSpPr/>
          <p:nvPr/>
        </p:nvSpPr>
        <p:spPr>
          <a:xfrm>
            <a:off x="5614099" y="2266488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B9AA1C-49C7-456D-842C-E33BF5998F93}"/>
              </a:ext>
            </a:extLst>
          </p:cNvPr>
          <p:cNvSpPr/>
          <p:nvPr/>
        </p:nvSpPr>
        <p:spPr>
          <a:xfrm>
            <a:off x="5614099" y="4687384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14FE385-EE00-4000-894E-3F6E747F6CE6}"/>
              </a:ext>
            </a:extLst>
          </p:cNvPr>
          <p:cNvSpPr txBox="1"/>
          <p:nvPr/>
        </p:nvSpPr>
        <p:spPr>
          <a:xfrm>
            <a:off x="1940146" y="4412534"/>
            <a:ext cx="7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9F5EB61-01A6-44C8-AD19-D90494E3C6A3}"/>
              </a:ext>
            </a:extLst>
          </p:cNvPr>
          <p:cNvSpPr txBox="1"/>
          <p:nvPr/>
        </p:nvSpPr>
        <p:spPr>
          <a:xfrm>
            <a:off x="6603224" y="1425279"/>
            <a:ext cx="4914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Transitions are enabled if “in-places” have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Enabled transitions can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Firing transitions changes 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7C27A4D-6D78-4AC5-982A-8E5CC0D3B6B0}"/>
              </a:ext>
            </a:extLst>
          </p:cNvPr>
          <p:cNvSpPr/>
          <p:nvPr/>
        </p:nvSpPr>
        <p:spPr>
          <a:xfrm>
            <a:off x="1008175" y="4602235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46C9022-E8F0-4121-859E-E7C29D2173B9}"/>
              </a:ext>
            </a:extLst>
          </p:cNvPr>
          <p:cNvSpPr/>
          <p:nvPr/>
        </p:nvSpPr>
        <p:spPr>
          <a:xfrm>
            <a:off x="1124306" y="4759487"/>
            <a:ext cx="121298" cy="118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27" name="Gerade Verbindung mit Pfeil 23">
            <a:extLst>
              <a:ext uri="{FF2B5EF4-FFF2-40B4-BE49-F238E27FC236}">
                <a16:creationId xmlns:a16="http://schemas.microsoft.com/office/drawing/2014/main" id="{E34CC8BF-F017-4733-8A83-B95945F66EE7}"/>
              </a:ext>
            </a:extLst>
          </p:cNvPr>
          <p:cNvCxnSpPr>
            <a:cxnSpLocks/>
          </p:cNvCxnSpPr>
          <p:nvPr/>
        </p:nvCxnSpPr>
        <p:spPr>
          <a:xfrm>
            <a:off x="3341461" y="4560964"/>
            <a:ext cx="20092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7">
            <a:extLst>
              <a:ext uri="{FF2B5EF4-FFF2-40B4-BE49-F238E27FC236}">
                <a16:creationId xmlns:a16="http://schemas.microsoft.com/office/drawing/2014/main" id="{735EAF86-86E2-4212-9418-979920F8BCCC}"/>
              </a:ext>
            </a:extLst>
          </p:cNvPr>
          <p:cNvCxnSpPr>
            <a:cxnSpLocks/>
          </p:cNvCxnSpPr>
          <p:nvPr/>
        </p:nvCxnSpPr>
        <p:spPr>
          <a:xfrm flipH="1">
            <a:off x="3341462" y="4893932"/>
            <a:ext cx="2009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7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62D82E-F321-4C81-B9C0-324C707C2E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Powerful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 err="1"/>
              <a:t>asynchronicity</a:t>
            </a:r>
            <a:endParaRPr lang="en-US" dirty="0"/>
          </a:p>
          <a:p>
            <a:pPr lvl="1"/>
            <a:r>
              <a:rPr lang="en-US" dirty="0"/>
              <a:t>non-determinism</a:t>
            </a:r>
          </a:p>
          <a:p>
            <a:pPr lvl="1"/>
            <a:endParaRPr lang="en-US" dirty="0"/>
          </a:p>
          <a:p>
            <a:r>
              <a:rPr lang="en-US" dirty="0"/>
              <a:t>Visual communication aid</a:t>
            </a:r>
          </a:p>
          <a:p>
            <a:endParaRPr lang="en-US" dirty="0"/>
          </a:p>
          <a:p>
            <a:r>
              <a:rPr lang="en-US" dirty="0"/>
              <a:t>Large set of mathematical tools</a:t>
            </a:r>
          </a:p>
          <a:p>
            <a:pPr lvl="1"/>
            <a:r>
              <a:rPr lang="en-US" dirty="0"/>
              <a:t>algebraic equations</a:t>
            </a:r>
          </a:p>
          <a:p>
            <a:pPr lvl="1"/>
            <a:r>
              <a:rPr lang="en-US" dirty="0"/>
              <a:t>graph theory: connectedness, cycles 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Source: Murata, 1989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7D23BA-4BAE-4E9D-B3EB-80F31F8D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Petri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EC34300-150D-42C9-84A1-7BDC061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Petri Nets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39D312-BC85-422D-A726-FFBE501271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Questions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:</a:t>
            </a:r>
          </a:p>
          <a:p>
            <a:endParaRPr lang="de-DE" dirty="0"/>
          </a:p>
          <a:p>
            <a:pPr lvl="1"/>
            <a:r>
              <a:rPr lang="de-DE" dirty="0"/>
              <a:t>Are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deadlocks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r>
              <a:rPr lang="en-US" dirty="0"/>
              <a:t>Can multiple tokens occur in one place? (safeness)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each place’s token count bounded? (boundedness)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a certain marking appear? (reachability)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every transition fire from every marking? (liveness)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59B4F9-99D9-44F9-9761-8CFAA5C13FC0}"/>
              </a:ext>
            </a:extLst>
          </p:cNvPr>
          <p:cNvSpPr txBox="1">
            <a:spLocks/>
          </p:cNvSpPr>
          <p:nvPr/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Powerful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 err="1"/>
              <a:t>asynchronicity</a:t>
            </a:r>
            <a:endParaRPr lang="en-US" dirty="0"/>
          </a:p>
          <a:p>
            <a:pPr lvl="1"/>
            <a:r>
              <a:rPr lang="en-US" dirty="0"/>
              <a:t>non-determinism</a:t>
            </a:r>
          </a:p>
          <a:p>
            <a:pPr lvl="1"/>
            <a:endParaRPr lang="en-US" dirty="0"/>
          </a:p>
          <a:p>
            <a:r>
              <a:rPr lang="en-US" dirty="0"/>
              <a:t>Visual communication aid</a:t>
            </a:r>
          </a:p>
          <a:p>
            <a:endParaRPr lang="en-US" dirty="0"/>
          </a:p>
          <a:p>
            <a:r>
              <a:rPr lang="en-US" dirty="0"/>
              <a:t>Large set of mathematical tools</a:t>
            </a:r>
          </a:p>
          <a:p>
            <a:pPr lvl="1"/>
            <a:r>
              <a:rPr lang="en-US" dirty="0"/>
              <a:t>algebraic equations</a:t>
            </a:r>
          </a:p>
          <a:p>
            <a:pPr lvl="1"/>
            <a:r>
              <a:rPr lang="en-US" dirty="0"/>
              <a:t>graph theory: connectedness, cycles 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Source: Murata, 1989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0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EC34300-150D-42C9-84A1-7BDC061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Petri Nets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39D312-BC85-422D-A726-FFBE501271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Questions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:</a:t>
            </a:r>
          </a:p>
          <a:p>
            <a:endParaRPr lang="de-DE" dirty="0"/>
          </a:p>
          <a:p>
            <a:pPr lvl="1"/>
            <a:r>
              <a:rPr lang="de-DE" dirty="0"/>
              <a:t>Are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deadlocks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r>
              <a:rPr lang="en-US" dirty="0"/>
              <a:t>Can multiple tokens occur in one place? (safeness)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each place’s token count bounded? (boundedness)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a certain marking appear? (reachability)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every transition fire from every marking? (liveness)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59B4F9-99D9-44F9-9761-8CFAA5C13FC0}"/>
              </a:ext>
            </a:extLst>
          </p:cNvPr>
          <p:cNvSpPr txBox="1">
            <a:spLocks/>
          </p:cNvSpPr>
          <p:nvPr/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Powerful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 err="1"/>
              <a:t>asynchronicity</a:t>
            </a:r>
            <a:endParaRPr lang="en-US" dirty="0"/>
          </a:p>
          <a:p>
            <a:pPr lvl="1"/>
            <a:r>
              <a:rPr lang="en-US" dirty="0"/>
              <a:t>non-determinism</a:t>
            </a:r>
          </a:p>
          <a:p>
            <a:pPr lvl="1"/>
            <a:endParaRPr lang="en-US" dirty="0"/>
          </a:p>
          <a:p>
            <a:r>
              <a:rPr lang="en-US" dirty="0"/>
              <a:t>Visual communication aid</a:t>
            </a:r>
          </a:p>
          <a:p>
            <a:endParaRPr lang="en-US" dirty="0"/>
          </a:p>
          <a:p>
            <a:r>
              <a:rPr lang="en-US" dirty="0"/>
              <a:t>Large set of mathematical tools</a:t>
            </a:r>
          </a:p>
          <a:p>
            <a:pPr lvl="1"/>
            <a:r>
              <a:rPr lang="en-US" dirty="0"/>
              <a:t>algebraic equations</a:t>
            </a:r>
          </a:p>
          <a:p>
            <a:pPr lvl="1"/>
            <a:r>
              <a:rPr lang="en-US" dirty="0"/>
              <a:t>graph theory: connectedness, cycles 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Source: Murata, 1989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6C47127-32C5-4234-8C8A-56C3734297FD}"/>
              </a:ext>
            </a:extLst>
          </p:cNvPr>
          <p:cNvGrpSpPr/>
          <p:nvPr/>
        </p:nvGrpSpPr>
        <p:grpSpPr>
          <a:xfrm>
            <a:off x="736092" y="4603213"/>
            <a:ext cx="10719816" cy="750763"/>
            <a:chOff x="445168" y="4999303"/>
            <a:chExt cx="10719816" cy="750763"/>
          </a:xfrm>
        </p:grpSpPr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330CFD06-FCF3-4897-A3FF-2E93091E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68" y="5184184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C361418C-654A-4F06-B4DC-B044C6973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3367" y="4999303"/>
              <a:ext cx="9881617" cy="750763"/>
              <a:chOff x="768" y="3792"/>
              <a:chExt cx="4896" cy="432"/>
            </a:xfrm>
          </p:grpSpPr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856B4930-0B0C-4CB5-970E-B1A49482A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9706EA7D-5B41-4806-A42E-9BEF1DF58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4"/>
                <a:ext cx="489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de-DE" dirty="0" err="1"/>
                  <a:t>Integrating</a:t>
                </a:r>
                <a:r>
                  <a:rPr lang="de-DE" dirty="0"/>
                  <a:t> </a:t>
                </a:r>
                <a:r>
                  <a:rPr lang="de-DE" dirty="0" err="1"/>
                  <a:t>analyses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modeling</a:t>
                </a:r>
                <a:r>
                  <a:rPr lang="de-DE" dirty="0"/>
                  <a:t> </a:t>
                </a:r>
                <a:r>
                  <a:rPr lang="de-DE" dirty="0" err="1"/>
                  <a:t>process</a:t>
                </a:r>
                <a:r>
                  <a:rPr lang="de-DE" dirty="0"/>
                  <a:t> </a:t>
                </a:r>
                <a:r>
                  <a:rPr lang="de-DE" dirty="0" err="1"/>
                  <a:t>requires</a:t>
                </a:r>
                <a:r>
                  <a:rPr lang="de-DE" dirty="0"/>
                  <a:t> a </a:t>
                </a:r>
                <a:r>
                  <a:rPr lang="de-DE" dirty="0" err="1"/>
                  <a:t>structured</a:t>
                </a:r>
                <a:r>
                  <a:rPr lang="de-DE" dirty="0"/>
                  <a:t> </a:t>
                </a:r>
                <a:r>
                  <a:rPr lang="de-DE" dirty="0" err="1"/>
                  <a:t>notation</a:t>
                </a:r>
                <a:r>
                  <a:rPr lang="de-DE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4925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03.SE-Breite-Studentenvorlage.grau.v7</Template>
  <TotalTime>417</TotalTime>
  <Words>2073</Words>
  <Application>Microsoft Office PowerPoint</Application>
  <PresentationFormat>Widescreen</PresentationFormat>
  <Paragraphs>842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ＭＳ Ｐゴシック</vt:lpstr>
      <vt:lpstr>Arial</vt:lpstr>
      <vt:lpstr>Cambria Math</vt:lpstr>
      <vt:lpstr>Consolas</vt:lpstr>
      <vt:lpstr>Symbol</vt:lpstr>
      <vt:lpstr>Trebuchet MS</vt:lpstr>
      <vt:lpstr>Wingdings</vt:lpstr>
      <vt:lpstr>DesignSE</vt:lpstr>
      <vt:lpstr>Modeling Petri Nets for Analysis</vt:lpstr>
      <vt:lpstr>Table of Contents</vt:lpstr>
      <vt:lpstr>Petri Nets: Definition</vt:lpstr>
      <vt:lpstr>The Firing Rule</vt:lpstr>
      <vt:lpstr>The Firing Rule</vt:lpstr>
      <vt:lpstr>The Firing Rule</vt:lpstr>
      <vt:lpstr>Use of Petri Nets</vt:lpstr>
      <vt:lpstr>Use of Petri Nets</vt:lpstr>
      <vt:lpstr>Use of Petri Nets</vt:lpstr>
      <vt:lpstr>Our Modeling Language: petrinet4analysis</vt:lpstr>
      <vt:lpstr>Petri Net Grammar</vt:lpstr>
      <vt:lpstr>Coverability Tree</vt:lpstr>
      <vt:lpstr>Coverability Tree</vt:lpstr>
      <vt:lpstr>Coverability Tree</vt:lpstr>
      <vt:lpstr>Coverability Tree</vt:lpstr>
      <vt:lpstr>Liveness</vt:lpstr>
      <vt:lpstr>Boundedness</vt:lpstr>
      <vt:lpstr>Boundedness</vt:lpstr>
      <vt:lpstr>Boundedness</vt:lpstr>
      <vt:lpstr>Boundedness</vt:lpstr>
      <vt:lpstr>Boundedness</vt:lpstr>
      <vt:lpstr>Safeness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Petri Net: Cheap Cookie Machine</vt:lpstr>
      <vt:lpstr>Problem with Coverability Tree: Complexity</vt:lpstr>
      <vt:lpstr>Complexity Reduction – Transformations</vt:lpstr>
      <vt:lpstr>Complexity Reduction – Transformations</vt:lpstr>
      <vt:lpstr>Complexity Reduction – Transformations</vt:lpstr>
      <vt:lpstr>Complexity Reduction – Transformations</vt:lpstr>
      <vt:lpstr>Complexity Reduction – Transformations</vt:lpstr>
      <vt:lpstr>Complexity Reduction – Transformations</vt:lpstr>
      <vt:lpstr>Complexity Reduction – Transformations</vt:lpstr>
      <vt:lpstr>Features of the petrinet4analysis Tool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</dc:creator>
  <cp:lastModifiedBy>Pascal</cp:lastModifiedBy>
  <cp:revision>216</cp:revision>
  <dcterms:created xsi:type="dcterms:W3CDTF">2019-07-01T08:58:07Z</dcterms:created>
  <dcterms:modified xsi:type="dcterms:W3CDTF">2019-07-08T07:31:07Z</dcterms:modified>
</cp:coreProperties>
</file>