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93132c4580414d6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b="0" i="0" u="none" baseline="0" dirty="0">
                <a:latin typeface="+mn-lt"/>
                <a:ea typeface="+mn-ea"/>
                <a:cs typeface="+mn-ea"/>
                <a:sym typeface="+mn-lt"/>
              </a:rPr>
              <a:t>Prototype Chart</a:t>
            </a:r>
          </a:p>
        </p:txBody>
      </p:sp>
    </p:spTree>
    <p:extLst>
      <p:ext uri="{BB962C8B-B14F-4D97-AF65-F5344CB8AC3E}">
        <p14:creationId xmlns:p14="http://schemas.microsoft.com/office/powerpoint/2010/main" val="8744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5" y="1765349"/>
            <a:ext cx="3700732" cy="2999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41" y="702067"/>
            <a:ext cx="2357927" cy="2071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7025" y="3732657"/>
            <a:ext cx="1718385" cy="318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0" y="3515691"/>
            <a:ext cx="3390181" cy="1672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98" y="5036818"/>
            <a:ext cx="2052871" cy="1803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18" y="3663943"/>
            <a:ext cx="2119694" cy="1803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02" y="806753"/>
            <a:ext cx="2958860" cy="1803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8356" y="2753745"/>
            <a:ext cx="1105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Big Data Infrastructure Services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16864" y="4145774"/>
            <a:ext cx="1279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Computing Service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14918" y="1535240"/>
            <a:ext cx="1103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Streaming Data Bus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78319" y="4380541"/>
            <a:ext cx="947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Stream Computing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45201" y="574565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JD MapReduce</a:t>
            </a:r>
            <a:endParaRPr lang="en-US" altLang="en-US" sz="1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4386">
            <a:off x="3741134" y="1859239"/>
            <a:ext cx="1214711" cy="3183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2395">
            <a:off x="5616825" y="4985795"/>
            <a:ext cx="1229605" cy="196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1095">
            <a:off x="7404058" y="2199129"/>
            <a:ext cx="1133997" cy="1456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1814">
            <a:off x="7403040" y="4277157"/>
            <a:ext cx="1088055" cy="20816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27923" y="1566639"/>
            <a:ext cx="13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13959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552238" y="1564854"/>
            <a:ext cx="243694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rtl="0">
              <a:defRPr>
                <a:latin typeface="+mn-lt"/>
                <a:ea typeface="+mn-ea"/>
                <a:cs typeface="+mn-cs"/>
                <a:sym typeface="Calibri"/>
              </a:defRPr>
            </a:pPr>
            <a:endParaRPr sz="12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721" y="1663919"/>
            <a:ext cx="2225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Data synchronization among different data sources;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Periodic task scheduling;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Task monitoring and early warning;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3721" y="3770340"/>
            <a:ext cx="2522943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721" y="3809775"/>
            <a:ext cx="26929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Enterprise-class data warehouse;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Complete hosting rapid analysis;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Agile development of custom scheduling;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Flexible authority management</a:t>
            </a:r>
            <a:r>
              <a:rPr lang="en-US" sz="1200" b="0" i="0" u="none" baseline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;</a:t>
            </a:r>
          </a:p>
        </p:txBody>
      </p:sp>
      <p:sp>
        <p:nvSpPr>
          <p:cNvPr id="8" name="矩形"/>
          <p:cNvSpPr/>
          <p:nvPr/>
        </p:nvSpPr>
        <p:spPr>
          <a:xfrm>
            <a:off x="5884938" y="3869404"/>
            <a:ext cx="2318784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938" y="3968468"/>
            <a:ext cx="2318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Corresponding service of flexible management;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Quick access and integrated stream computing;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Auto filing;</a:t>
            </a:r>
          </a:p>
        </p:txBody>
      </p:sp>
      <p:sp>
        <p:nvSpPr>
          <p:cNvPr id="10" name="矩形"/>
          <p:cNvSpPr/>
          <p:nvPr/>
        </p:nvSpPr>
        <p:spPr>
          <a:xfrm>
            <a:off x="9142847" y="2233383"/>
            <a:ext cx="2318784" cy="1576392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2846" y="2293012"/>
            <a:ext cx="2318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Real-time data cleaning statistics &amp; analysis;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Automatic integration of relevant products;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Custom operation, computing cluster flexibility;</a:t>
            </a:r>
          </a:p>
        </p:txBody>
      </p:sp>
      <p:sp>
        <p:nvSpPr>
          <p:cNvPr id="12" name="矩形"/>
          <p:cNvSpPr/>
          <p:nvPr/>
        </p:nvSpPr>
        <p:spPr>
          <a:xfrm>
            <a:off x="5217827" y="631622"/>
            <a:ext cx="217500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7828" y="730686"/>
            <a:ext cx="2244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Elastic Compute, creating cluster quickly; 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Computing as required, cost saving;</a:t>
            </a:r>
          </a:p>
        </p:txBody>
      </p:sp>
    </p:spTree>
    <p:extLst>
      <p:ext uri="{BB962C8B-B14F-4D97-AF65-F5344CB8AC3E}">
        <p14:creationId xmlns:p14="http://schemas.microsoft.com/office/powerpoint/2010/main" val="33283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509351" y="4333901"/>
            <a:ext cx="8853849" cy="67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09352" y="3447713"/>
            <a:ext cx="8853848" cy="788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09352" y="2521430"/>
            <a:ext cx="8853848" cy="818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843866" y="2955799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2. Add connection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95596" y="2949150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5. Create task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67094" y="3836239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3. Create library list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62020" y="2950298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6. Job scheduling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45829" y="2946696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7. Submit/start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009251" y="2950794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8. Job operation and maintenance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5596" y="3836239"/>
            <a:ext cx="2929536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4. Task development (SQL/Python//Scala)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95596" y="4612991"/>
            <a:ext cx="99847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900" b="0" i="0" u="none" baseline="0" dirty="0">
                <a:cs typeface="+mn-ea"/>
                <a:sym typeface="+mn-lt"/>
              </a:rPr>
              <a:t>10. BI Report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4956" y="2955800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1. Data access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75603" y="4612991"/>
            <a:ext cx="1090611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900" b="0" i="0" u="none" baseline="0" dirty="0">
                <a:cs typeface="+mn-ea"/>
                <a:sym typeface="+mn-lt"/>
              </a:rPr>
              <a:t>9. Add data</a:t>
            </a:r>
            <a:endParaRPr lang="en-US" altLang="zh-CN" sz="900" dirty="0">
              <a:cs typeface="+mn-ea"/>
              <a:sym typeface="+mn-lt"/>
            </a:endParaRPr>
          </a:p>
        </p:txBody>
      </p:sp>
      <p:cxnSp>
        <p:nvCxnSpPr>
          <p:cNvPr id="15" name="直接连接符 14"/>
          <p:cNvCxnSpPr>
            <a:stCxn id="12" idx="3"/>
            <a:endCxn id="4" idx="1"/>
          </p:cNvCxnSpPr>
          <p:nvPr/>
        </p:nvCxnSpPr>
        <p:spPr>
          <a:xfrm flipV="1">
            <a:off x="1231426" y="3131754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66214" y="3131753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1"/>
          </p:cNvCxnSpPr>
          <p:nvPr/>
        </p:nvCxnSpPr>
        <p:spPr>
          <a:xfrm flipV="1">
            <a:off x="4702133" y="3126253"/>
            <a:ext cx="659887" cy="6404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8" idx="1"/>
          </p:cNvCxnSpPr>
          <p:nvPr/>
        </p:nvCxnSpPr>
        <p:spPr>
          <a:xfrm flipV="1">
            <a:off x="6461140" y="3122651"/>
            <a:ext cx="684689" cy="3602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6963" y="3131753"/>
            <a:ext cx="672288" cy="0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66214" y="401219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966214" y="478894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2"/>
            <a:endCxn id="6" idx="1"/>
          </p:cNvCxnSpPr>
          <p:nvPr/>
        </p:nvCxnSpPr>
        <p:spPr>
          <a:xfrm rot="16200000" flipH="1">
            <a:off x="922900" y="3067999"/>
            <a:ext cx="704485" cy="1183903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1"/>
          </p:cNvCxnSpPr>
          <p:nvPr/>
        </p:nvCxnSpPr>
        <p:spPr>
          <a:xfrm>
            <a:off x="683190" y="3907417"/>
            <a:ext cx="1192413" cy="881529"/>
          </a:xfrm>
          <a:prstGeom prst="bentConnector3">
            <a:avLst>
              <a:gd name="adj1" fmla="val 474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73467" y="254253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Factory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73467" y="3455716"/>
            <a:ext cx="3162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Computing Service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82992" y="427451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BI Report</a:t>
            </a:r>
          </a:p>
        </p:txBody>
      </p:sp>
    </p:spTree>
    <p:extLst>
      <p:ext uri="{BB962C8B-B14F-4D97-AF65-F5344CB8AC3E}">
        <p14:creationId xmlns:p14="http://schemas.microsoft.com/office/powerpoint/2010/main" val="8700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771850" y="1905000"/>
            <a:ext cx="3270376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00250" y="2883573"/>
            <a:ext cx="3554242" cy="14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0250" y="1895475"/>
            <a:ext cx="3554243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3934" y="2355726"/>
            <a:ext cx="113151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1. Data access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25" y="2355722"/>
            <a:ext cx="1136899" cy="3519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2. Create subject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28862" y="2358247"/>
            <a:ext cx="1108323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3. Filing setting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629079" y="2355719"/>
            <a:ext cx="112893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5. Connect data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39725" y="3439642"/>
            <a:ext cx="113689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6. Create application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48043" y="2994619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7. Create input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889423" y="2355719"/>
            <a:ext cx="107635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4. Create screen 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07386" y="253167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49652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4827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91206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</p:cNvCxnSpPr>
          <p:nvPr/>
        </p:nvCxnSpPr>
        <p:spPr>
          <a:xfrm rot="16200000" flipH="1">
            <a:off x="1260773" y="2576554"/>
            <a:ext cx="897512" cy="1159674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496523" y="3631187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289366" y="193357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Streaming Data Bus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289366" y="290493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Stream Computing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22862" y="1945694"/>
            <a:ext cx="2508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Visualization Screen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128862" y="3452330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8. Create output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128862" y="3903023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9. Create search</a:t>
            </a:r>
          </a:p>
        </p:txBody>
      </p:sp>
      <p:cxnSp>
        <p:nvCxnSpPr>
          <p:cNvPr id="42" name="肘形连接符 41"/>
          <p:cNvCxnSpPr>
            <a:endCxn id="20" idx="2"/>
          </p:cNvCxnSpPr>
          <p:nvPr/>
        </p:nvCxnSpPr>
        <p:spPr>
          <a:xfrm flipV="1">
            <a:off x="5256365" y="2707628"/>
            <a:ext cx="1171233" cy="920657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0807" y="1885005"/>
            <a:ext cx="6985470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9100" y="2259335"/>
            <a:ext cx="119104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1. Create cluster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229241" y="2270770"/>
            <a:ext cx="112010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2. Parameter configuration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98894" y="2259335"/>
            <a:ext cx="11372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3. Create operation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85712" y="2231810"/>
            <a:ext cx="144018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4. Regular task scheduling 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8247" y="2435289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67900" y="2435288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4718" y="240776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0399" y="188500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JD MapReduce</a:t>
            </a:r>
          </a:p>
          <a:p>
            <a:endParaRPr lang="en-US" altLang="en-US" sz="1050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47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z2n3h4b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226</Words>
  <Application>Microsoft Office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SimSun</vt:lpstr>
      <vt:lpstr>Arial</vt:lpstr>
      <vt:lpstr>Office 主题</vt:lpstr>
      <vt:lpstr>Prototype Chart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quyiwei</dc:creator>
  <cp:lastModifiedBy>admin</cp:lastModifiedBy>
  <cp:revision>28</cp:revision>
  <dcterms:created xsi:type="dcterms:W3CDTF">2018-03-12T06:44:19Z</dcterms:created>
  <dcterms:modified xsi:type="dcterms:W3CDTF">2018-09-03T05:34:52Z</dcterms:modified>
</cp:coreProperties>
</file>