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f7e8789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f7e8789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fe7a8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fe7a8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7e8789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7e8789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badb2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d5badb2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badb2c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d5badb2c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0c9838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60c9838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f6d76d8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f6d76d8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77676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77676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badb2cb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badb2cb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badb2c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badb2c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776764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776764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be-analytics.ru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ggingface.co/cointegrated/rubert-tiny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ggingface.co/datasets/google-research-datasets/go_emotion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эмоциональности текстовых комментариев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Команда №9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Fine-tuning:</a:t>
            </a:r>
            <a:endParaRPr sz="2300"/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29 эпох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r=16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</a:t>
            </a:r>
            <a:r>
              <a:rPr lang="en" sz="1900"/>
              <a:t>ora_alpha=64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lora_dropout=0.1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550" y="937506"/>
            <a:ext cx="5332726" cy="384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Графики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1136175"/>
            <a:ext cx="49903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6549"/>
            <a:ext cx="4545625" cy="34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Демонстрация работы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https://youtube-analytics.ru/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700" y="774500"/>
            <a:ext cx="3875950" cy="38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Предметная область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5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Youtube - это популярная видеоплатформа, на которой пользователи могут загружать, просматривать и обмениваться видео-контентом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Контент на Youtube охватывает множество различных областей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Развлечения, искусство, саморазвитие, науку, технологии, новости и т.д.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Ежеминутно загружается более 500 часов контента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Более 2 миллиардов активных пользователей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700" y="1990800"/>
            <a:ext cx="4591074" cy="25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7175" y="194725"/>
            <a:ext cx="4861598" cy="15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Задачи и цели проекта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Цель работы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Разработка системы анализа данных создаваемого контента Youtube для построения статистики и выявлении закономерностей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Задачи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Поиск способов выкачки данных Youtube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Исследование возможных вариантов анализа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Разработка микросервисов по скачиванию и обработке данных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Разработка пользовательского интерфейса для визуализации данных и метрик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Создание дистрибутива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 улучшения анализатора эмоциональности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Фокус на русскоязычных комментариях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Улучшение качества распознавания таргетных базовых эмоций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Повышение скорости работы анализатора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Разработка собственных метрик для оценки эмоционального отклика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Обучение и fine tuning моделей с учетом новых метрик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предметной области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450" y="956375"/>
            <a:ext cx="5951099" cy="39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Физическая архитектура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350" y="1017725"/>
            <a:ext cx="7504424" cy="40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базовой модели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Rubert-tiny2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50">
                <a:solidFill>
                  <a:srgbClr val="4B5563"/>
                </a:solidFill>
                <a:highlight>
                  <a:srgbClr val="FFFFFF"/>
                </a:highlight>
              </a:rPr>
              <a:t>83828 токенов в словаре</a:t>
            </a:r>
            <a:endParaRPr sz="2050">
              <a:solidFill>
                <a:srgbClr val="4B5563"/>
              </a:solidFill>
              <a:highlight>
                <a:srgbClr val="FFFFFF"/>
              </a:highlight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2050"/>
              <a:buChar char="○"/>
            </a:pPr>
            <a:r>
              <a:rPr lang="en" sz="2050">
                <a:solidFill>
                  <a:srgbClr val="4B5563"/>
                </a:solidFill>
                <a:highlight>
                  <a:srgbClr val="FFFFFF"/>
                </a:highlight>
              </a:rPr>
              <a:t>Предобучена на русскоязычных датасетах</a:t>
            </a:r>
            <a:endParaRPr sz="2050">
              <a:solidFill>
                <a:srgbClr val="4B5563"/>
              </a:solidFill>
              <a:highlight>
                <a:srgbClr val="FFFFFF"/>
              </a:highlight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2050"/>
              <a:buChar char="○"/>
            </a:pPr>
            <a:r>
              <a:rPr lang="en" sz="2050">
                <a:solidFill>
                  <a:srgbClr val="4B5563"/>
                </a:solidFill>
                <a:highlight>
                  <a:srgbClr val="FFFFFF"/>
                </a:highlight>
              </a:rPr>
              <a:t>29.4М параметров</a:t>
            </a:r>
            <a:endParaRPr sz="2050">
              <a:solidFill>
                <a:srgbClr val="4B5563"/>
              </a:solidFill>
              <a:highlight>
                <a:srgbClr val="FFFFFF"/>
              </a:highlight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2050"/>
              <a:buChar char="○"/>
            </a:pPr>
            <a:r>
              <a:rPr lang="en" sz="2050">
                <a:solidFill>
                  <a:srgbClr val="4B5563"/>
                </a:solidFill>
                <a:highlight>
                  <a:srgbClr val="FFFFFF"/>
                </a:highlight>
              </a:rPr>
              <a:t>Была выбрана как быстрая на инференсе</a:t>
            </a:r>
            <a:endParaRPr sz="2050">
              <a:solidFill>
                <a:srgbClr val="4B556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датасета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Русскоязычный open source датасет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Основан на </a:t>
            </a:r>
            <a:r>
              <a:rPr lang="en" u="sng">
                <a:solidFill>
                  <a:schemeClr val="hlink"/>
                </a:solidFill>
                <a:hlinkClick r:id="rId3"/>
              </a:rPr>
              <a:t>GoEmotions</a:t>
            </a:r>
            <a:r>
              <a:rPr lang="en"/>
              <a:t> – датасете комментариев на платформе 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57 тысяч записей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Выбраны следующие метки: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Surprise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Neutral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958" y="341935"/>
            <a:ext cx="2437718" cy="7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" y="1258450"/>
            <a:ext cx="8725599" cy="369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