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Артур Файзрахманов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4T22:37:27.876">
    <p:pos x="6000" y="0"/>
    <p:text>Позновательные видео в основном вызвают положительный эмоции</p:text>
  </p:cm>
  <p:cm authorId="0" idx="2" dt="2023-12-14T22:36:55.058">
    <p:pos x="6000" y="100"/>
    <p:text>Видео с политическим контентом вызывают много негативных эмоций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a8bd9d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a8bd9d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87abc7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87abc7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687abc7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687abc7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4efe0ea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4efe0ea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efe0ea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efe0ea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d4efe0ea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d4efe0ea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87abc7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87abc7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d4efe0ea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d4efe0ea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dba995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dba995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4efe0e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4efe0e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5a8bd9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5a8bd9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d4efe0ea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d4efe0ea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d4efe0ea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d4efe0ea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4efe0ea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d4efe0ea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d4efe0ea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d4efe0ea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5a8bd9d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5a8bd9d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5a8bd9d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5a8bd9d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4efe0ea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4efe0ea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5a8bd9d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5a8bd9d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687abc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687abc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5a8bd9d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5a8bd9d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d4efe0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d4efe0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5a8bd9d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5a8bd9d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a8bd9d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a8bd9d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87abc7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87abc7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a8bd9d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a8bd9d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4efe0ea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4efe0ea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docs/transformers/model_doc/bertweet" TargetMode="External"/><Relationship Id="rId4" Type="http://schemas.openxmlformats.org/officeDocument/2006/relationships/hyperlink" Target="https://huggingface.co/papluca/xlm-roberta-base-language-detection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arxiv.org/abs/1708.00055" TargetMode="External"/><Relationship Id="rId6" Type="http://schemas.openxmlformats.org/officeDocument/2006/relationships/hyperlink" Target="https://huggingface.co/datasets/papluca/language-identification#additional-information" TargetMode="External"/><Relationship Id="rId7" Type="http://schemas.openxmlformats.org/officeDocument/2006/relationships/hyperlink" Target="https://huggingface.co/datasets/go_emotions" TargetMode="External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Аналитика </a:t>
            </a:r>
            <a:r>
              <a:rPr lang="en"/>
              <a:t>Youtube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Файзрахманов Артур, Мордовин Николай, Шварц Александр</a:t>
            </a:r>
            <a:br>
              <a:rPr lang="en"/>
            </a:br>
            <a:r>
              <a:rPr lang="en"/>
              <a:t>5040102/30201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84700" y="4692650"/>
            <a:ext cx="1374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15.12.2023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675" y="544550"/>
            <a:ext cx="2550325" cy="7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Инструменты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Язык программирования Python v3.10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Модуль FastAPI v</a:t>
            </a:r>
            <a:r>
              <a:rPr lang="en"/>
              <a:t>0.103.2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Модуль googleclientapi v</a:t>
            </a:r>
            <a:r>
              <a:rPr lang="en"/>
              <a:t>2.11.1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PyQt5 v</a:t>
            </a:r>
            <a:r>
              <a:rPr lang="en"/>
              <a:t>5.15.2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Pymongo v4.5.0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transformers v4.35.2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Pysentimiento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Консольная утилита git v2.38.1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MongoDB Compass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Postman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Docker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colab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17" y="0"/>
            <a:ext cx="532798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75" y="2571750"/>
            <a:ext cx="4251918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550" y="3161325"/>
            <a:ext cx="3545999" cy="19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системы (1)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Диаграмма компонентов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14" y="1655399"/>
            <a:ext cx="8168572" cy="3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системы (2)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5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Компоненты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Сервера приложения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Сервер бд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Анализатор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Сервер сборщика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Youtube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Клиентская машина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Сетевые взаимодействия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 между клиентской машиной и сервером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подключение к бд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800" y="1170125"/>
            <a:ext cx="5176800" cy="327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Горизонтальное масштабирование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14300" y="1152475"/>
            <a:ext cx="36348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Модульная архитектура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Возможность запускать несколько скраперов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Возможность запускать несколько анализаторов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база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Возможность добавлять новые поля без необходимости изменения всей базы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Возможность добавлять новые узлы, распределяя данные и запросы между узлами, что обеспечивает балансировку нагрузки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650" y="1152475"/>
            <a:ext cx="5607351" cy="359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 для проведения анализа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1850"/>
            <a:ext cx="35868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ine-tuned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BERTweet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4"/>
              </a:rPr>
              <a:t>XLM-RoBERTa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 тональности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 эмоций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Классификация языка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Датасеты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850 миллионов твитов (базовый)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SemEval 2017</a:t>
            </a:r>
            <a:r>
              <a:rPr lang="en"/>
              <a:t> (для тональности)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Language identification</a:t>
            </a:r>
            <a:r>
              <a:rPr lang="en"/>
              <a:t> (для классификации)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Go Emotions</a:t>
            </a:r>
            <a:r>
              <a:rPr lang="en"/>
              <a:t> (для эмоций)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10 Things You Need to Know About BERT and the Transformer ..." id="157" name="Google Shape;15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4200" y="1257300"/>
            <a:ext cx="4561937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9225" y="140300"/>
            <a:ext cx="2699674" cy="71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06675" y="1152475"/>
            <a:ext cx="87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Зависимость количества комментариев от времени для канала Veritasium </a:t>
            </a:r>
            <a:r>
              <a:rPr lang="en"/>
              <a:t>(образовательный канал)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Кол-во просмотров: 2.3млрд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Сум. кол-во комм.: 3.5млн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Кол-во подп.: 14.4млн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50" y="1743975"/>
            <a:ext cx="5624302" cy="33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Длина комментариев от количества ответов под ними для видео канала Veritasium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00" y="1485875"/>
            <a:ext cx="6900868" cy="3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Гистограмма распределения размера комментариев для канала Veritasium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50" y="1821400"/>
            <a:ext cx="6018098" cy="32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Формула для метрики популярности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193800" y="1053900"/>
            <a:ext cx="29502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Обозначения: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N – количества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 – времена в минутах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С - дискретная функция количества комментариев от времени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Числовые к</a:t>
            </a:r>
            <a:r>
              <a:rPr lang="en" sz="1800">
                <a:solidFill>
                  <a:schemeClr val="dk2"/>
                </a:solidFill>
              </a:rPr>
              <a:t>оэффициенты</a:t>
            </a:r>
            <a:r>
              <a:rPr lang="en" sz="1800">
                <a:solidFill>
                  <a:schemeClr val="dk2"/>
                </a:solidFill>
              </a:rPr>
              <a:t> выбраны эмпирически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89000" cy="364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33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Метрика популярности различных видео с разных каналов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Популярное видео сделать сложно – чем больше метрика, тем меньше меньше количество 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2397" r="3952" t="0"/>
          <a:stretch/>
        </p:blipFill>
        <p:spPr>
          <a:xfrm>
            <a:off x="3643125" y="1343850"/>
            <a:ext cx="5500876" cy="32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0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Youtube - это популярная видеоплатформа, на которой пользователи могут загружать, просматривать и обмениваться видео-контентом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Контент на Youtube охватывает множество различных областей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Развлечения, искусство, саморазвити</a:t>
            </a:r>
            <a:r>
              <a:rPr lang="en"/>
              <a:t>е, науку, технологии, новости и т.д.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Ежеминутно загружается более 500 часов контента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Более 2 миллиардов активных пользователей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00" y="1990800"/>
            <a:ext cx="4591074" cy="25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175" y="194725"/>
            <a:ext cx="4861598" cy="1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71217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Метрика эмоционального</a:t>
            </a:r>
            <a:r>
              <a:rPr lang="en"/>
              <a:t> </a:t>
            </a:r>
            <a:r>
              <a:rPr lang="en"/>
              <a:t>отклика </a:t>
            </a:r>
            <a:r>
              <a:rPr lang="en"/>
              <a:t>различных видео с разных каналов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075" y="1573125"/>
            <a:ext cx="4953821" cy="28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475" y="4408375"/>
            <a:ext cx="5723050" cy="4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21750" y="2036250"/>
            <a:ext cx="25926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Видео с политическим контентом вызывают много негативных эмоций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Позновательные видео в основном вызвают положительный эмоции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930350"/>
            <a:ext cx="8520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Соотношение позитивных и негативных комментариев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75" y="2202150"/>
            <a:ext cx="3338161" cy="29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25" y="2304350"/>
            <a:ext cx="4103875" cy="28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5093788" y="1468475"/>
            <a:ext cx="3119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Surprising Genius of Sewing Machines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544075" y="1388750"/>
            <a:ext cx="38469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WATCH: Harvard President Refuses To Discuss Disciplinary Actions For Antisemitic Incidents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Карта слов для позитивных комментариев для видео “</a:t>
            </a:r>
            <a:r>
              <a:rPr lang="en"/>
              <a:t>The OTHER AI Alignment Problem: Mesa-Optimizers and Inner Alignment</a:t>
            </a:r>
            <a:r>
              <a:rPr lang="en"/>
              <a:t>”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75" y="1885448"/>
            <a:ext cx="6499850" cy="3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исследований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Карта слов для негативных комментариев для видео “</a:t>
            </a:r>
            <a:r>
              <a:rPr lang="en"/>
              <a:t>WATCH: Harvard President Refuses To Discuss Disciplinary Actions For Antisemitic Incidents</a:t>
            </a:r>
            <a:r>
              <a:rPr lang="en"/>
              <a:t>”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50" y="1810998"/>
            <a:ext cx="6648451" cy="3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Временные характеристики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Среднее время подсчета метрик (на 100 комментариев):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Количество комментариев от времени: 0.078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Количество лайков от ответов: 0.021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 тональности: 12.670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 эмоций: 11.089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Анализ языка: 10.553c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Построение метрики популярности: 69.038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Построение карты слов: 23.353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Выкачка данных Youtube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 течение месяца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Параметры машины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Процессор – Intel Core i7-7500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Gb оперативной памяти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Сервисы загружены на Docker Hub в виде 4 Docker образов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Основной дистрибутив выложен в виде архива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Основной дистрибутив включает в себя: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Десктопное приложение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Скрипт для развертывания сервисов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Скрипт для запуска приложения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Дамп бд (dump.tar.gz)</a:t>
            </a:r>
            <a:endParaRPr/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Конечный вид дистрибутива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551" y="2118875"/>
            <a:ext cx="3190600" cy="26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400" y="74150"/>
            <a:ext cx="1295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Инфраструктура разработки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152475"/>
            <a:ext cx="37899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Система контроля версий: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PyCharm /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Формат разработки: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Формирование задач на неделю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Митинг каждую неделю по поводу выполненной работы и распределение задач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Составление и поддержка документации в виде UML диаграмм		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825" y="1017725"/>
            <a:ext cx="4737600" cy="285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899" y="2282950"/>
            <a:ext cx="1861100" cy="27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Особенности разработанного ПО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Модульная (сервис-ориентированная) архитектура, обеспечивающая гибкость и расширяемость системы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</a:t>
            </a:r>
            <a:r>
              <a:rPr lang="en"/>
              <a:t>ценка эмоциональности и тональности комментариев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Загрузка, обновление данных и их анализ с помощью пользовательского интерфейса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Генерация ключей для Youtube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Простой в установке дистрибутив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Выводы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Реализована система по анализу комментариев Youtube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NoSql база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Сервис по выкачке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Сервис по анализу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Сервер для получения сообщений от пользователя и передача их сервисам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Пользовательский интерфейс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Построена база данных более чем на 11 гб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Подключены модели машинного обучения по анализу текста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Автоматизация создания api ключей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Проведен анализ данных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и цели проекта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Цель работы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системы анализа данных создаваемого контента Youtube для построения статистики и выявлении закономерностей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Задачи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Поиск способов выкачки данных</a:t>
            </a:r>
            <a:r>
              <a:rPr lang="en"/>
              <a:t> Youtube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Исследование возможных вариантов анализа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микросервисов по скачиванию и обработке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пользовательского интерфейса для визуализации данных и метрик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Создание дистрибутива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Постановка задач анализа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Задачи для анализа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Определить зависимость количества комментариев от времени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Определить</a:t>
            </a:r>
            <a:r>
              <a:rPr lang="en"/>
              <a:t> зависимость количества ответов на комментарий от лайков на нем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Определить долю позитивных и негативных комментариев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Составить карты слов, иллюстрирующие самые часто встречаемые слова для позитивных и негативных комментариев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Придумать и вычислить метрики, описывающие текущую популярность и эмоциональный отклик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Определить зависимость количества символов в комментарии от количества ответов под ним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Аналогичные исследования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2299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blade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Предназначен для предоставления пользователям подробной аналитики и статистики, связанных с их активностью в YouTube и других соц. сетях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Рейтинг и ранг канала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Статистика по количеству просмотров и подписчиков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Предоставляет инструменты для создания, редактирования, публикации и монетизации видеоконтента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Предоставляет подробную аналитику о производительности видео, подписчиках и взаимодействии с аудиторией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450" y="2830300"/>
            <a:ext cx="3242950" cy="18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069" y="566200"/>
            <a:ext cx="2294556" cy="2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Характеристики датасета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3346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Документоориентированная NoSql база данных MongoDB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Более 14 млн json документов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Размер около 11 гб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Скорость получение данных порядка 10 мс на 100 запросов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Скорость обновления и вставки данных порядка 100 мс на 100 запросов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Подключение с помощью ssh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5" y="2366699"/>
            <a:ext cx="6597300" cy="3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модели данных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51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Каналы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Каждый канал представлен документом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Полностью выкачены 17 каналов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Название, описание, кол-во видео, просмотров, подписчиков и т.д.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Видео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Более 4500 видео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Название, описание, кол-во лайков и т.д.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Комментарии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Было загружено около 15 млн комментариев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Текст, дата публикации, количество лайков, ответы и т.д.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769" y="863546"/>
            <a:ext cx="332352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 в работе с источником данных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Размер квоты: 10000 на один google аккаунт в день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Стоимость запроса на поиск: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Стоимость запроса на получение: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Время выполнения одного запроса порядка 100 мс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Количество комментариев за один запрос: 100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879" y="1017725"/>
            <a:ext cx="3336965" cy="286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0" r="0" t="16029"/>
          <a:stretch/>
        </p:blipFill>
        <p:spPr>
          <a:xfrm>
            <a:off x="2169725" y="3717225"/>
            <a:ext cx="6974276" cy="14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Преодоление ограничений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Для выкачки необходим API клю</a:t>
            </a:r>
            <a:r>
              <a:rPr lang="en"/>
              <a:t>ч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Автоматизация создания аккаунтов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Автоматизация создания API ключа с помощью нового google аккаунта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24" y="3021250"/>
            <a:ext cx="1604400" cy="53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75" y="2349962"/>
            <a:ext cx="1159650" cy="44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seract OCR: Text localization and detection - PyImageSearch"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226" y="3628000"/>
            <a:ext cx="1604400" cy="8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25" y="3021250"/>
            <a:ext cx="981800" cy="12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5425" y="2154800"/>
            <a:ext cx="703300" cy="7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5250" y="2254606"/>
            <a:ext cx="4572002" cy="249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8000" y="3895400"/>
            <a:ext cx="1159650" cy="47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