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96843806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96843806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96843806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96843806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96843806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96843806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96843806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96843806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6843806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96843806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6843806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6843806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6843806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6843806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6843806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6843806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Применение алгоритма Q-learning для обучения погрузочной машины на складе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Применение алгоритма Q-learning для обучения погрузочной машины на складе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Описание задачи: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Робот представляет собой разгрузочно-погрузочную машину на складе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Задача робота — </a:t>
            </a:r>
            <a:r>
              <a:rPr lang="ru"/>
              <a:t>перевезти груз в указанную часть склада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Склад представлен набором коридоров, по которым может перемещаться робот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 пути робота могут встречаться препятствия — стены склада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Модель задачи: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Склад может быть представлен как лабиринт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Робот — объект с физическими параметрами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Возможности перемещения робота ограничены размерами склада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Инструменты: модель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решения задачи необходимо определить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Среду — модель склада</a:t>
            </a:r>
            <a:r>
              <a:rPr lang="ru"/>
              <a:t>. Это можно сделать посредством имитационного моделирования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Способ выбора траектории робота</a:t>
            </a:r>
            <a:r>
              <a:rPr lang="ru"/>
              <a:t>. Для этого предлагается использовать</a:t>
            </a:r>
            <a:r>
              <a:rPr b="1" lang="ru"/>
              <a:t> алгоритм машинного обучения</a:t>
            </a:r>
            <a:r>
              <a:rPr lang="ru"/>
              <a:t> </a:t>
            </a:r>
            <a:r>
              <a:rPr b="1" lang="ru"/>
              <a:t>Q-learning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Определение среды и состояний включает: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Состояния: </a:t>
            </a:r>
            <a:r>
              <a:rPr lang="ru"/>
              <a:t>положение робота, расположение стен.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Действия: </a:t>
            </a:r>
            <a:r>
              <a:rPr lang="ru"/>
              <a:t>движение робота вперед, назад, поворот налево или направо.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Вознаграждение: </a:t>
            </a:r>
            <a:r>
              <a:rPr lang="ru"/>
              <a:t>положительное за приближение к цели, отрицательное за столкновение с препятствием.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Алгоритм Q-learning: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Робот обучается на основе взаимодействия с окружающей средой.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Q-функция обновляется на основе действий, которые выбирает робот, и получаемого вознаграждения.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Инструменты: модель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Алгоритм Q-learning: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Алгоритм обучения с подкреплением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Цель: оптимизация стратегии действий в динамичной среде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Принцип работы: </a:t>
            </a:r>
            <a:r>
              <a:rPr lang="ru"/>
              <a:t>Агент выбирает действия на основе данных из Q-таблицы.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Q-таблица</a:t>
            </a:r>
            <a:r>
              <a:rPr lang="ru"/>
              <a:t> </a:t>
            </a:r>
            <a:endParaRPr/>
          </a:p>
          <a:p>
            <a:pPr indent="-325755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отражает ожидаемую </a:t>
            </a:r>
            <a:r>
              <a:rPr b="1" lang="ru"/>
              <a:t>суммарную награду</a:t>
            </a:r>
            <a:r>
              <a:rPr lang="ru"/>
              <a:t> за выполнение действия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Строки таблицы — возможные состояния среды, столбцы — возможные действия агента в этих состояниях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начале обучения Q-таблица </a:t>
            </a:r>
            <a:r>
              <a:rPr b="1" lang="ru"/>
              <a:t>инициализируется нулями</a:t>
            </a:r>
            <a:r>
              <a:rPr lang="ru"/>
              <a:t> или случайными значениями. После каждого шага агента </a:t>
            </a:r>
            <a:r>
              <a:rPr b="1" lang="ru"/>
              <a:t>Q-значения</a:t>
            </a:r>
            <a:r>
              <a:rPr lang="ru"/>
              <a:t> в таблице </a:t>
            </a:r>
            <a:r>
              <a:rPr b="1" lang="ru"/>
              <a:t>обновляются </a:t>
            </a:r>
            <a:r>
              <a:rPr lang="ru"/>
              <a:t>с использованием </a:t>
            </a:r>
            <a:r>
              <a:rPr b="1" lang="ru"/>
              <a:t>уравнения Беллмана</a:t>
            </a:r>
            <a:r>
              <a:rPr lang="ru"/>
              <a:t>.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Действие выбирается с помощью жадного алгоритма на основе значений из Q-таблицы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Инструменты: модель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7425"/>
            <a:ext cx="8520600" cy="4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Уравнение Беллмана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75" y="1474350"/>
            <a:ext cx="7839049" cy="35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Инструменты: реализация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была реализована с использованием средств языка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моделирования </a:t>
            </a:r>
            <a:r>
              <a:rPr b="1" lang="ru"/>
              <a:t>среды </a:t>
            </a:r>
            <a:r>
              <a:rPr lang="ru"/>
              <a:t>использована библиотека </a:t>
            </a:r>
            <a:r>
              <a:rPr b="1" lang="ru"/>
              <a:t>PyBullet</a:t>
            </a:r>
            <a:r>
              <a:rPr lang="ru"/>
              <a:t>  — симулятор физики с поддержкой 3D-сред. Она позволяет симулировать движения робота с учетом столкновений и динамических препятствий.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Также был реализован алгоритм </a:t>
            </a:r>
            <a:r>
              <a:rPr b="1" lang="ru"/>
              <a:t>Q-learning </a:t>
            </a:r>
            <a:r>
              <a:rPr lang="ru"/>
              <a:t>в соответствии с описанным ранее алгоритмом.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37392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Целевая точка</a:t>
            </a:r>
            <a:r>
              <a:rPr lang="ru"/>
              <a:t>: [-5, 2, 0.5]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Траектории</a:t>
            </a:r>
            <a:r>
              <a:rPr lang="ru"/>
              <a:t>: [[[-3, 5, 0.5], [-3, 4, 0.5], [-3, 3, 0.5], [-4, 3, 0.5], [-5, 3, 0.5], [-5, 2, 0.5]], [[-3, 5, 0.5], [-3, 4, 0.5], [-3, 3, 0.5], [-4, 3, 0.5], [-5, 3, 0.5], [-5, 2, 0.5]], [[-3, 5, 0.5], [-4, 5, 0.5], [-3, 5, 0.5], [-3, 4, 0.5], [-3, 3, 0.5], [-4, 3, 0.5], [-5, 3, 0.5], [-5, 2, 0.5]]...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Выбрана траектория</a:t>
            </a:r>
            <a:r>
              <a:rPr lang="ru"/>
              <a:t>: [-3, 5, 0.5], [-3, 4, 0.5], [-3, 3, 0.5], [-4, 3, 0.5], [-5, 3, 0.5], [-5, 2, 0.5]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300" y="1304825"/>
            <a:ext cx="43053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решении задачи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Проведено моделировании среды — склада, представленного лабиринтом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Реализован алгоритм Q–learning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Реализован выбор агентом (роботом) траектории на основании результатов работы алгоритма </a:t>
            </a:r>
            <a:r>
              <a:rPr lang="ru"/>
              <a:t>Q–learning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