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9" r:id="rId2"/>
    <p:sldId id="323" r:id="rId3"/>
    <p:sldId id="297" r:id="rId4"/>
    <p:sldId id="321" r:id="rId5"/>
    <p:sldId id="305" r:id="rId6"/>
    <p:sldId id="322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DD3793"/>
    <a:srgbClr val="4EB3CF"/>
    <a:srgbClr val="066E9F"/>
    <a:srgbClr val="11344C"/>
    <a:srgbClr val="033750"/>
    <a:srgbClr val="912566"/>
    <a:srgbClr val="5B3C84"/>
    <a:srgbClr val="44A6C8"/>
    <a:srgbClr val="DA6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 autoAdjust="0"/>
    <p:restoredTop sz="77415" autoAdjust="0"/>
  </p:normalViewPr>
  <p:slideViewPr>
    <p:cSldViewPr snapToGrid="0">
      <p:cViewPr varScale="1">
        <p:scale>
          <a:sx n="66" d="100"/>
          <a:sy n="66" d="100"/>
        </p:scale>
        <p:origin x="106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09D77-6270-417D-B912-9E40620F0D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5BB8D-74CE-0042-BB89-610F0500CB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961" y="0"/>
            <a:ext cx="12186039" cy="6492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8998"/>
            <a:ext cx="10363200" cy="96520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394199"/>
            <a:ext cx="8534400" cy="584201"/>
          </a:xfrm>
        </p:spPr>
        <p:txBody>
          <a:bodyPr>
            <a:normAutofit/>
          </a:bodyPr>
          <a:lstStyle>
            <a:lvl1pPr marL="0" indent="0" algn="l">
              <a:buNone/>
              <a:defRPr sz="1800" spc="1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B0BE9-6A2F-D141-A699-8960668E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C0F2C-51B0-3B42-9BD7-B65CC6E9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3100" y="649287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58D68-991E-7F4D-970C-C1C1FBA73E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5180"/>
            <a:ext cx="9517804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0A0CD47-DE0C-A546-9DA5-BA99838B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4768297-D27C-3342-BDEB-06EACE184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3100" y="649287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79EEFD-9678-2B4B-8B1A-BFB85C41F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5180"/>
            <a:ext cx="9517804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0A0CD47-DE0C-A546-9DA5-BA99838B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4768297-D27C-3342-BDEB-06EACE184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3100" y="649287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D50CC8-2EF8-D54A-9E59-BC52195CD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5180"/>
            <a:ext cx="9517804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0A0CD47-DE0C-A546-9DA5-BA99838B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4768297-D27C-3342-BDEB-06EACE184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3100" y="649287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81000">
              <a:schemeClr val="bg1">
                <a:tint val="90000"/>
                <a:shade val="90000"/>
                <a:satMod val="200000"/>
              </a:schemeClr>
            </a:gs>
            <a:gs pos="99000">
              <a:srgbClr val="F0F0F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0160"/>
            <a:ext cx="10972800" cy="1107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B83E87"/>
              </a:buClr>
              <a:defRPr/>
            </a:lvl1pPr>
            <a:lvl2pPr>
              <a:buClr>
                <a:srgbClr val="B83E87"/>
              </a:buClr>
              <a:defRPr/>
            </a:lvl2pPr>
            <a:lvl3pPr>
              <a:buClr>
                <a:srgbClr val="B83E87"/>
              </a:buClr>
              <a:defRPr/>
            </a:lvl3pPr>
            <a:lvl4pPr>
              <a:buClr>
                <a:srgbClr val="B83E87"/>
              </a:buClr>
              <a:defRPr/>
            </a:lvl4pPr>
            <a:lvl5pPr>
              <a:buClr>
                <a:srgbClr val="B83E87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0812C4-DE5A-C945-9F5A-57357AAD86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096963"/>
            <a:ext cx="10972800" cy="444500"/>
          </a:xfrm>
        </p:spPr>
        <p:txBody>
          <a:bodyPr>
            <a:normAutofit/>
          </a:bodyPr>
          <a:lstStyle>
            <a:lvl1pPr marL="0" indent="0">
              <a:buNone/>
              <a:defRPr sz="1800" i="0" spc="150"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09156-D455-4947-8A89-49C9F1A4E3DF}"/>
              </a:ext>
            </a:extLst>
          </p:cNvPr>
          <p:cNvSpPr/>
          <p:nvPr userDrawn="1"/>
        </p:nvSpPr>
        <p:spPr>
          <a:xfrm>
            <a:off x="609600" y="434023"/>
            <a:ext cx="45719" cy="1107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49125B7-56E0-CA4B-9C83-99299F0C5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29116B-F8CE-9C42-B06F-885295F21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3100" y="649287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637373-DA59-354E-B35C-1B35D7F30D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61" y="0"/>
            <a:ext cx="121839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060698"/>
            <a:ext cx="10363200" cy="73659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347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81000">
              <a:schemeClr val="bg1">
                <a:tint val="90000"/>
                <a:shade val="90000"/>
                <a:satMod val="200000"/>
              </a:schemeClr>
            </a:gs>
            <a:gs pos="100000">
              <a:srgbClr val="F0F0F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92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3100" y="649287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09" r:id="rId3"/>
    <p:sldLayoutId id="2147483710" r:id="rId4"/>
    <p:sldLayoutId id="2147483698" r:id="rId5"/>
    <p:sldLayoutId id="2147483711" r:id="rId6"/>
  </p:sldLayoutIdLst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000" kern="1200">
          <a:solidFill>
            <a:schemeClr val="accent6">
              <a:lumMod val="50000"/>
            </a:schemeClr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b="0" i="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b="0" i="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67548"/>
            <a:ext cx="10363200" cy="965201"/>
          </a:xfrm>
        </p:spPr>
        <p:txBody>
          <a:bodyPr/>
          <a:lstStyle/>
          <a:p>
            <a:r>
              <a:rPr lang="en-US" dirty="0"/>
              <a:t>Bioinformatics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4532749"/>
            <a:ext cx="8534400" cy="584201"/>
          </a:xfrm>
        </p:spPr>
        <p:txBody>
          <a:bodyPr>
            <a:normAutofit/>
          </a:bodyPr>
          <a:lstStyle/>
          <a:p>
            <a:r>
              <a:rPr lang="en-US" dirty="0"/>
              <a:t>SUBHEAD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2DD943-5EAE-304B-81ED-EC6C0C3FA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14E75A-F83F-0F40-A421-846FD0C9D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0715" y="6025646"/>
            <a:ext cx="85344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Alexander Lemenze, PhD</a:t>
            </a: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0EF3-7958-1B43-9DCE-825367898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MEETING 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087A-816D-444D-BD20-BC83BEBE0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CE1A-E0D9-3345-AE2B-844CAF9BD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B7AD2-26F3-0B43-A1A9-BD868043E2C1}"/>
              </a:ext>
            </a:extLst>
          </p:cNvPr>
          <p:cNvSpPr/>
          <p:nvPr/>
        </p:nvSpPr>
        <p:spPr>
          <a:xfrm>
            <a:off x="1274627" y="2221720"/>
            <a:ext cx="3020291" cy="3190644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84CA6-AC23-B242-8FAE-8C497681345B}"/>
              </a:ext>
            </a:extLst>
          </p:cNvPr>
          <p:cNvSpPr/>
          <p:nvPr/>
        </p:nvSpPr>
        <p:spPr>
          <a:xfrm>
            <a:off x="1274627" y="2198109"/>
            <a:ext cx="3020291" cy="8637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Title1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1B798C-4ACC-284F-8F55-2426541D15D1}"/>
              </a:ext>
            </a:extLst>
          </p:cNvPr>
          <p:cNvSpPr/>
          <p:nvPr/>
        </p:nvSpPr>
        <p:spPr>
          <a:xfrm>
            <a:off x="4572001" y="2221720"/>
            <a:ext cx="3020291" cy="3190644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A120F-AE46-774C-AEB5-801549A646D5}"/>
              </a:ext>
            </a:extLst>
          </p:cNvPr>
          <p:cNvSpPr/>
          <p:nvPr/>
        </p:nvSpPr>
        <p:spPr>
          <a:xfrm>
            <a:off x="4572001" y="2198109"/>
            <a:ext cx="3020291" cy="8637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Title2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7CD78-F99E-8847-A328-E55F4C9DB5F4}"/>
              </a:ext>
            </a:extLst>
          </p:cNvPr>
          <p:cNvSpPr/>
          <p:nvPr/>
        </p:nvSpPr>
        <p:spPr>
          <a:xfrm>
            <a:off x="7897083" y="2221720"/>
            <a:ext cx="3020291" cy="3190644"/>
          </a:xfrm>
          <a:prstGeom prst="rect">
            <a:avLst/>
          </a:prstGeom>
          <a:solidFill>
            <a:srgbClr val="DD3793">
              <a:alpha val="1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C3D4B-2CE1-0444-94A1-27A2F84DCF1C}"/>
              </a:ext>
            </a:extLst>
          </p:cNvPr>
          <p:cNvSpPr/>
          <p:nvPr/>
        </p:nvSpPr>
        <p:spPr>
          <a:xfrm>
            <a:off x="7897083" y="2198109"/>
            <a:ext cx="3020291" cy="863746"/>
          </a:xfrm>
          <a:prstGeom prst="rect">
            <a:avLst/>
          </a:prstGeom>
          <a:solidFill>
            <a:srgbClr val="DD379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Title3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EB6-A14B-9F46-8FBD-3B442006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Breaker Slide Blue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3E45C4-80AC-0A4B-82B7-0C5C113E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4089CC-C6A9-3440-A268-14C504435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299-0B76-CD49-94F2-77773DE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AAFF-11B6-F942-8ADD-577BFD03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8F53E-F6E5-CE40-986C-40F6F51DB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EB6-A14B-9F46-8FBD-3B442006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Breaker Slide Cyan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3E45C4-80AC-0A4B-82B7-0C5C113E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8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Confidential – For Internal Use Only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4089CC-C6A9-3440-A268-14C504435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581C-35BB-3240-91E7-2CE14DA3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Breaker Slide Magenta</a:t>
            </a:r>
          </a:p>
        </p:txBody>
      </p:sp>
    </p:spTree>
    <p:extLst>
      <p:ext uri="{BB962C8B-B14F-4D97-AF65-F5344CB8AC3E}">
        <p14:creationId xmlns:p14="http://schemas.microsoft.com/office/powerpoint/2010/main" val="29604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06B933-39AD-804C-9447-6C6915D16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3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59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Custom 2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912466"/>
      </a:accent3>
      <a:accent4>
        <a:srgbClr val="DD3793"/>
      </a:accent4>
      <a:accent5>
        <a:srgbClr val="4EB3CF"/>
      </a:accent5>
      <a:accent6>
        <a:srgbClr val="066E9F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</TotalTime>
  <Words>40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Palatino Linotype</vt:lpstr>
      <vt:lpstr>Verdana</vt:lpstr>
      <vt:lpstr>Seashore design template</vt:lpstr>
      <vt:lpstr>Bioinformatics Template</vt:lpstr>
      <vt:lpstr>Our Journey Today</vt:lpstr>
      <vt:lpstr>Breaker Slide Blue</vt:lpstr>
      <vt:lpstr>PowerPoint Presentation</vt:lpstr>
      <vt:lpstr>Breaker Slide Cyan</vt:lpstr>
      <vt:lpstr>Breaker Slide Magenta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Kelly Hurley</dc:creator>
  <cp:lastModifiedBy>Lemenze, Alexander</cp:lastModifiedBy>
  <cp:revision>108</cp:revision>
  <dcterms:created xsi:type="dcterms:W3CDTF">2019-01-19T02:55:14Z</dcterms:created>
  <dcterms:modified xsi:type="dcterms:W3CDTF">2020-02-17T14:51:05Z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