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6815be9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6815be9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6815be9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6815be9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815be9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815be9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6815be9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6815be9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48bd4d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48bd4d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48bd4dd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48bd4dd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815be9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6815be9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815be9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815be9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6815be9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6815be9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815be9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815be9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815be9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815be9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6815be9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6815be9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63250" y="1290751"/>
            <a:ext cx="6217500" cy="25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5000"/>
              <a:t>Database Design</a:t>
            </a:r>
            <a:endParaRPr i="1" sz="5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94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cechy bazy danych i uzasadnienie rozwiązań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492425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Modularność i przejrzystość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Dane zostały podzielone na tabele zgodnie z ich przeznaczeniem, np. użytkownicy, konta bankowe, transakcje, budżety, cele oszczędnościowe.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Każda tabela odpowiada konkretnemu aspektowi funkcjonalności aplikacji, co ułatwia utrzymanie bazy oraz skalowanie jej w przyszłości.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Relacyjność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Kluczowe relacje, takie jak "użytkownik posiada konta" czy "konto posiada transakcje", zostały wyrażone za pomocą kluczy obcych. To pozwala zachować integralność danych i unikać redundancji.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Relacyjna struktura umożliwia łatwe łączenie danych w zapytaniach, np. generowanie raportów finansowych użytkownika lub śledzenie wydatków w czasie.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594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cechy bazy danych i uzasadnienie rozwiązań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492425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Elastyczność w zarządzaniu transakcjami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transactions</a:t>
            </a:r>
            <a:r>
              <a:rPr lang="pl" sz="1100">
                <a:solidFill>
                  <a:srgbClr val="000000"/>
                </a:solidFill>
              </a:rPr>
              <a:t> przechowuje zarówno wydatki, jak i przychody, co pozwala na łatwe filtrowanie danych według typu transakcji.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Możliwość kategoryzowania transakcji umożliwia precyzyjne analizy wydatków i przychodów.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Wsparcie dla budżetowania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budgets</a:t>
            </a:r>
            <a:r>
              <a:rPr lang="pl" sz="1100">
                <a:solidFill>
                  <a:srgbClr val="000000"/>
                </a:solidFill>
              </a:rPr>
              <a:t> pozwala użytkownikom na definiowanie miesięcznych limitów wydatków w różnych kategoriach. Dzięki temu aplikacja może monitorować wykorzystanie budżetu i generować alerty w przypadku zbliżania się do limitu.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594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cechy bazy danych i uzasadnienie rozwiązań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472375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Monitorowanie celów oszczędnościowych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savings_goals</a:t>
            </a:r>
            <a:r>
              <a:rPr lang="pl" sz="1100">
                <a:solidFill>
                  <a:srgbClr val="000000"/>
                </a:solidFill>
              </a:rPr>
              <a:t> wspiera planowanie oszczędności poprzez umożliwienie użytkownikom ustalania celów finansowych. Dane takie jak "kwota docelowa" i "termin realizacji" pomagają aplikacji proponować strategie oszczędzania.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Przypomnienia i zarządzanie zadłużeniem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reminders</a:t>
            </a:r>
            <a:r>
              <a:rPr lang="pl" sz="1100">
                <a:solidFill>
                  <a:srgbClr val="000000"/>
                </a:solidFill>
              </a:rPr>
              <a:t> przechowuje informacje o rachunkach i innych zobowiązaniach finansowych, co pozwala aplikacji wysyłać przypomnienia o zbliżających się terminach płatności.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debts</a:t>
            </a:r>
            <a:r>
              <a:rPr lang="pl" sz="1100">
                <a:solidFill>
                  <a:srgbClr val="000000"/>
                </a:solidFill>
              </a:rPr>
              <a:t> umożliwia śledzenie zadłużenia użytkownika, w tym pozostałej do spłaty kwoty i harmonogramu spłat. To ważny element wsparcia w zarządzaniu zadłużeniem.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594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cechy bazy danych i uzasadnienie rozwiązań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472375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System alertów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alerts</a:t>
            </a:r>
            <a:r>
              <a:rPr lang="pl" sz="1100">
                <a:solidFill>
                  <a:srgbClr val="000000"/>
                </a:solidFill>
              </a:rPr>
              <a:t> wspiera proaktywne podejście do zarządzania finansami, wysyłając powiadomienia w kluczowych sytuacjach, takich jak przekroczenie budżetu czy niski stan konta. Umożliwia to użytkownikom szybką reakcję na zmieniającą się sytuację finansową.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</a:rPr>
              <a:t>Bezpieczeństwo i prywatność</a:t>
            </a:r>
            <a:r>
              <a:rPr lang="pl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</a:rPr>
              <a:t>Tabela </a:t>
            </a:r>
            <a:r>
              <a:rPr lang="pl" sz="1100">
                <a:solidFill>
                  <a:srgbClr val="188038"/>
                </a:solidFill>
              </a:rPr>
              <a:t>users</a:t>
            </a:r>
            <a:r>
              <a:rPr lang="pl" sz="1100">
                <a:solidFill>
                  <a:srgbClr val="000000"/>
                </a:solidFill>
              </a:rPr>
              <a:t> przechowuje dane wrażliwe, takie jak hasła, które są zaszyfrowane. Relacyjna baza danych pozwala na wprowadzenie zaawansowanych mechanizmów uwierzytelniania i autoryzacji dostępu.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pl" sz="1100">
                <a:solidFill>
                  <a:srgbClr val="000000"/>
                </a:solidFill>
              </a:rPr>
              <a:t>Dane są zorganizowane tak, aby minimalizować ryzyko nieautoryzowanego dostępu, dzięki zastosowaniu odpowiednich mechanizmów kontroli uprawnień.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85050" y="1523250"/>
            <a:ext cx="72279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0"/>
              <a:t>Wybór bazy danych</a:t>
            </a:r>
            <a:endParaRPr i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typu SQL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1. Strukturalne przechowywanie danych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Organizacja</a:t>
            </a:r>
            <a:r>
              <a:rPr lang="pl" sz="1100">
                <a:solidFill>
                  <a:srgbClr val="000000"/>
                </a:solidFill>
              </a:rPr>
              <a:t>: SQL pozwala na przechowywanie danych w tabelach z jasno określoną strukturą. To idealnie pasuje do takich aplikacji, gdzie dane są logicznie podzielone na kategorie (np. użytkownicy, transakcje, budżety).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Relacyjność</a:t>
            </a:r>
            <a:r>
              <a:rPr lang="pl" sz="1100">
                <a:solidFill>
                  <a:srgbClr val="000000"/>
                </a:solidFill>
              </a:rPr>
              <a:t>: SQL obsługuje relacje między tabelami, co umożliwia tworzenie powiązań, takich jak "użytkownik posiada konta" czy "konto ma transakcje".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2. Wysoka wydajność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Szybkie wyszukiwanie</a:t>
            </a:r>
            <a:r>
              <a:rPr lang="pl" sz="1100">
                <a:solidFill>
                  <a:srgbClr val="000000"/>
                </a:solidFill>
              </a:rPr>
              <a:t>: Dzięki indeksom, zapytania SQL pozwalają na szybkie przeszukiwanie dużych zbiorów danych (np. wyszukiwanie transakcji użytkownika w określonym miesiącu).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Optymalizacja zapytań</a:t>
            </a:r>
            <a:r>
              <a:rPr lang="pl" sz="1100">
                <a:solidFill>
                  <a:srgbClr val="000000"/>
                </a:solidFill>
              </a:rPr>
              <a:t>: Silniki SQL, takie jak MySQL czy PostgreSQL, oferują zaawansowane narzędzia do optymalizacji zapytań, co przekłada się na szybsze działanie aplikacji.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typu SQL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3. Bezpieczeństwo danych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Uprawnienia dostępu</a:t>
            </a:r>
            <a:r>
              <a:rPr lang="pl" sz="1100">
                <a:solidFill>
                  <a:srgbClr val="000000"/>
                </a:solidFill>
              </a:rPr>
              <a:t>: SQL obsługuje system ról i uprawnień, co umożliwia kontrolowanie dostępu do danych na różnych poziomach (np. tylko administrator może usuwać konta użytkowników).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Szyfrowanie</a:t>
            </a:r>
            <a:r>
              <a:rPr lang="pl" sz="1100">
                <a:solidFill>
                  <a:srgbClr val="000000"/>
                </a:solidFill>
              </a:rPr>
              <a:t>: SQL wspiera szyfrowanie danych, co jest kluczowe w aplikacjach finansowych, aby chronić wrażliwe informacje użytkowników.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4. Spójność i integralność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ACID</a:t>
            </a:r>
            <a:r>
              <a:rPr lang="pl" sz="1100">
                <a:solidFill>
                  <a:srgbClr val="000000"/>
                </a:solidFill>
              </a:rPr>
              <a:t>: SQL obsługuje zasady ACID (Atomicity, Consistency, Isolation, Durability), co gwarantuje, że transakcje są przetwarzane w sposób spójny i niezawodny, np. przy dodawaniu nowych transakcji do kont użytkownika.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Walidacja danych</a:t>
            </a:r>
            <a:r>
              <a:rPr lang="pl" sz="1100">
                <a:solidFill>
                  <a:srgbClr val="000000"/>
                </a:solidFill>
              </a:rPr>
              <a:t>: Możliwość definiowania typów danych i kluczy obcych zapobiega wprowadzaniu niepoprawnych lub sprzecznych danych (np. transakcja nie może być przypisana do nieistniejącego konta).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typu SQL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5. Skalowalność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Obsługa dużych zbiorów danych</a:t>
            </a:r>
            <a:r>
              <a:rPr lang="pl" sz="1100">
                <a:solidFill>
                  <a:srgbClr val="000000"/>
                </a:solidFill>
              </a:rPr>
              <a:t>: SQL jest skalowalny pionowo (na pojedynczych serwerach) i poziomo (przez partycjonowanie danych), co umożliwia obsługę dużej liczby użytkowników i transakcji.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Klastry i replikacja</a:t>
            </a:r>
            <a:r>
              <a:rPr lang="pl" sz="1100">
                <a:solidFill>
                  <a:srgbClr val="000000"/>
                </a:solidFill>
              </a:rPr>
              <a:t>: SQL wspiera replikację baz danych i pracę w klastrach, co zwiększa wydajność i odporność na awarie.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6. Analiza i raportowanie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Zaawansowane zapytania</a:t>
            </a:r>
            <a:r>
              <a:rPr lang="pl" sz="1100">
                <a:solidFill>
                  <a:srgbClr val="000000"/>
                </a:solidFill>
              </a:rPr>
              <a:t>: SQL umożliwia tworzenie złożonych zapytań, które są przydatne do generowania raportów i analiz finansowych (np. zestawienia wydatków według kategorii).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Integracja z BI</a:t>
            </a:r>
            <a:r>
              <a:rPr lang="pl" sz="1100">
                <a:solidFill>
                  <a:srgbClr val="000000"/>
                </a:solidFill>
              </a:rPr>
              <a:t>: Łatwość integracji z narzędziami Business Intelligence pozwala na tworzenie wykresów i raportów wizualnych dla użytkowników.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typu SQL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7. Standaryzacja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Uniwersalność</a:t>
            </a:r>
            <a:r>
              <a:rPr lang="pl" sz="1100">
                <a:solidFill>
                  <a:srgbClr val="000000"/>
                </a:solidFill>
              </a:rPr>
              <a:t>: SQL jest standardem, co oznacza, że aplikacja może korzystać z różnych systemów baz danych (np. MySQL, PostgreSQL, SQLite) bez dużych zmian w kodzie.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Wsparcie społeczności</a:t>
            </a:r>
            <a:r>
              <a:rPr lang="pl" sz="1100">
                <a:solidFill>
                  <a:srgbClr val="000000"/>
                </a:solidFill>
              </a:rPr>
              <a:t>: Ogromna ilość zasobów, dokumentacji i narzędzi open-source wspiera rozwój i utrzymanie aplikacji.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8. Możliwość integracji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Synchronizacja z zewnętrznymi systemami</a:t>
            </a:r>
            <a:r>
              <a:rPr lang="pl" sz="1100">
                <a:solidFill>
                  <a:srgbClr val="000000"/>
                </a:solidFill>
              </a:rPr>
              <a:t>: SQL łatwo integruje się z API banków, umożliwiając automatyczne pobieranie i zapisywanie transakcji.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Kompatybilność</a:t>
            </a:r>
            <a:r>
              <a:rPr lang="pl" sz="1100">
                <a:solidFill>
                  <a:srgbClr val="000000"/>
                </a:solidFill>
              </a:rPr>
              <a:t>: Większość frameworków i języków programowania obsługuje SQL, co ułatwia implementację w aplikacjach mobilnych i webowych.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typu SQL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</a:rPr>
              <a:t>9. Łatwość w utrzymaniu i rozwoju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Przejrzystość</a:t>
            </a:r>
            <a:r>
              <a:rPr lang="pl" sz="1100">
                <a:solidFill>
                  <a:srgbClr val="000000"/>
                </a:solidFill>
              </a:rPr>
              <a:t>: Relacyjny model danych ułatwia zrozumienie struktury bazy dla nowych członków zespołu.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</a:rPr>
              <a:t>Ewolucyjność</a:t>
            </a:r>
            <a:r>
              <a:rPr lang="pl" sz="1100">
                <a:solidFill>
                  <a:srgbClr val="000000"/>
                </a:solidFill>
              </a:rPr>
              <a:t>: SQL wspiera migracje, które pozwalają na łatwe dodawanie nowych funkcji w miarę rozwoju aplikacji (np. wprowadzanie nowych typów danych lub tabel).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85050" y="1523250"/>
            <a:ext cx="7227900" cy="20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0"/>
              <a:t>Model dla naszej aplikacji</a:t>
            </a:r>
            <a:endParaRPr i="1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502450"/>
            <a:ext cx="75057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2" y="284087"/>
            <a:ext cx="7419974" cy="457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50" y="207650"/>
            <a:ext cx="7679350" cy="47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