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8" r:id="rId7"/>
    <p:sldId id="269" r:id="rId8"/>
    <p:sldId id="271" r:id="rId9"/>
    <p:sldId id="259" r:id="rId10"/>
    <p:sldId id="260" r:id="rId11"/>
    <p:sldId id="261" r:id="rId12"/>
    <p:sldId id="262" r:id="rId13"/>
    <p:sldId id="263" r:id="rId14"/>
    <p:sldId id="267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492" autoAdjust="0"/>
  </p:normalViewPr>
  <p:slideViewPr>
    <p:cSldViewPr>
      <p:cViewPr varScale="1">
        <p:scale>
          <a:sx n="86" d="100"/>
          <a:sy n="86" d="100"/>
        </p:scale>
        <p:origin x="562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2C-4D3E-81C9-0771DCCFEF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2C-4D3E-81C9-0771DCCFEF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2C-4D3E-81C9-0771DCCFEF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790976"/>
        <c:axId val="607790584"/>
      </c:barChart>
      <c:catAx>
        <c:axId val="60779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790584"/>
        <c:crosses val="autoZero"/>
        <c:auto val="1"/>
        <c:lblAlgn val="ctr"/>
        <c:lblOffset val="100"/>
        <c:noMultiLvlLbl val="0"/>
      </c:catAx>
      <c:valAx>
        <c:axId val="607790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79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70C0135-3A94-4623-AA81-735573228628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/>
        <a:lstStyle/>
        <a:p>
          <a:endParaRPr lang="en-US"/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en-US"/>
        </a:p>
      </dgm:t>
    </dgm:pt>
    <dgm:pt modelId="{B8E35523-DEC4-40C5-AD71-C446E3CF02A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/>
        <a:lstStyle/>
        <a:p>
          <a:endParaRPr lang="en-US"/>
        </a:p>
      </dgm:t>
    </dgm:pt>
    <dgm:pt modelId="{2EEF7558-FF6A-4D97-B16B-E787F09F42D0}" type="sibTrans" cxnId="{74BF261D-E0A3-43A7-83EB-85FEEF0798D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551E4CB-EB09-450C-9132-37387398D945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DDC1A66-5C2F-4161-9EE0-50E6AE6B3566}" type="parTrans" cxnId="{1C13D7DA-244F-475B-A626-FFEF1E3983D1}">
      <dgm:prSet/>
      <dgm:spPr/>
      <dgm:t>
        <a:bodyPr/>
        <a:lstStyle/>
        <a:p>
          <a:endParaRPr lang="en-US"/>
        </a:p>
      </dgm:t>
    </dgm:pt>
    <dgm:pt modelId="{B47B7453-52D0-4E8E-A0EE-5E0C42B9531D}" type="sibTrans" cxnId="{1C13D7DA-244F-475B-A626-FFEF1E3983D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7FC35C8-C6CB-4C82-BE0F-B92E4ECAE64D}">
      <dgm:prSet phldrT="[Text]"/>
      <dgm:spPr/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DCE6D27B-E846-4331-8F79-CDC1E8DDD09A}" type="parTrans" cxnId="{B410F203-BF34-4790-B774-CBB246AFFDF3}">
      <dgm:prSet/>
      <dgm:spPr/>
      <dgm:t>
        <a:bodyPr/>
        <a:lstStyle/>
        <a:p>
          <a:endParaRPr lang="en-US"/>
        </a:p>
      </dgm:t>
    </dgm:pt>
    <dgm:pt modelId="{E3DD98F3-578A-483D-B82A-920BD328FE4E}" type="sibTrans" cxnId="{B410F203-BF34-4790-B774-CBB246AFFDF3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8F6F3C-42F1-48FA-9425-25042679391F}" type="pres">
      <dgm:prSet presAssocID="{170C0135-3A94-4623-AA81-735573228628}" presName="centerShape" presStyleLbl="node0" presStyleIdx="0" presStyleCnt="1"/>
      <dgm:spPr/>
    </dgm:pt>
    <dgm:pt modelId="{5E4B35E6-EA27-424E-89EC-46D0A40F2772}" type="pres">
      <dgm:prSet presAssocID="{B8E35523-DEC4-40C5-AD71-C446E3CF02A7}" presName="node" presStyleLbl="node1" presStyleIdx="0" presStyleCnt="3">
        <dgm:presLayoutVars>
          <dgm:bulletEnabled val="1"/>
        </dgm:presLayoutVars>
      </dgm:prSet>
      <dgm:spPr/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3"/>
      <dgm:spPr/>
    </dgm:pt>
    <dgm:pt modelId="{8FAC1D8D-CE9C-45FC-86D2-26F007C6DD34}" type="pres">
      <dgm:prSet presAssocID="{2551E4CB-EB09-450C-9132-37387398D945}" presName="node" presStyleLbl="node1" presStyleIdx="1" presStyleCnt="3">
        <dgm:presLayoutVars>
          <dgm:bulletEnabled val="1"/>
        </dgm:presLayoutVars>
      </dgm:prSet>
      <dgm:spPr/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3"/>
      <dgm:spPr/>
    </dgm:pt>
    <dgm:pt modelId="{5D851138-FE51-4A19-A149-11A0DEA29AF5}" type="pres">
      <dgm:prSet presAssocID="{57FC35C8-C6CB-4C82-BE0F-B92E4ECAE64D}" presName="node" presStyleLbl="node1" presStyleIdx="2" presStyleCnt="3">
        <dgm:presLayoutVars>
          <dgm:bulletEnabled val="1"/>
        </dgm:presLayoutVars>
      </dgm:prSet>
      <dgm:spPr/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3"/>
      <dgm:spPr/>
    </dgm:pt>
  </dgm:ptLst>
  <dgm:cxnLst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A7CA-7E03-4A22-95EF-970E5873DB7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571113" y="1580408"/>
          <a:ext cx="1732985" cy="1732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Group A</a:t>
          </a:r>
        </a:p>
      </dsp:txBody>
      <dsp:txXfrm>
        <a:off x="1824903" y="1834198"/>
        <a:ext cx="1225405" cy="1225405"/>
      </dsp:txXfrm>
    </dsp:sp>
    <dsp:sp modelId="{5E4B35E6-EA27-424E-89EC-46D0A40F2772}">
      <dsp:nvSpPr>
        <dsp:cNvPr id="0" name=""/>
        <dsp:cNvSpPr/>
      </dsp:nvSpPr>
      <dsp:spPr>
        <a:xfrm>
          <a:off x="1831061" y="1314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1</a:t>
          </a:r>
        </a:p>
      </dsp:txBody>
      <dsp:txXfrm>
        <a:off x="2008714" y="178967"/>
        <a:ext cx="857783" cy="857783"/>
      </dsp:txXfrm>
    </dsp:sp>
    <dsp:sp modelId="{8FAC1D8D-CE9C-45FC-86D2-26F007C6DD34}">
      <dsp:nvSpPr>
        <dsp:cNvPr id="0" name=""/>
        <dsp:cNvSpPr/>
      </dsp:nvSpPr>
      <dsp:spPr>
        <a:xfrm>
          <a:off x="3423717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2</a:t>
          </a:r>
        </a:p>
      </dsp:txBody>
      <dsp:txXfrm>
        <a:off x="3601370" y="2937529"/>
        <a:ext cx="857783" cy="857783"/>
      </dsp:txXfrm>
    </dsp:sp>
    <dsp:sp modelId="{5D851138-FE51-4A19-A149-11A0DEA29AF5}">
      <dsp:nvSpPr>
        <dsp:cNvPr id="0" name=""/>
        <dsp:cNvSpPr/>
      </dsp:nvSpPr>
      <dsp:spPr>
        <a:xfrm>
          <a:off x="238404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3</a:t>
          </a:r>
        </a:p>
      </dsp:txBody>
      <dsp:txXfrm>
        <a:off x="416057" y="2937529"/>
        <a:ext cx="857783" cy="857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12/14/2021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12/14/2021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12/14/2021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12/14/2021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12/14/2021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12/14/2021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12/14/2021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12/14/2021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12/14/2021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12/14/2021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12/14/2021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12/14/2021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12/14/2021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12/14/2021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Insecurity in TN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how living costs affect it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factors that lead to food insecurity 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Inadequate income</a:t>
            </a:r>
          </a:p>
          <a:p>
            <a:r>
              <a:rPr lang="en-US" dirty="0"/>
              <a:t>(*changes in) rental costs (*possible values over time)</a:t>
            </a:r>
          </a:p>
          <a:p>
            <a:r>
              <a:rPr lang="en-US" dirty="0"/>
              <a:t>(*find more bullet points)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10" name="Content Placeholder 9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18033"/>
              </p:ext>
            </p:extLst>
          </p:nvPr>
        </p:nvGraphicFramePr>
        <p:xfrm>
          <a:off x="1219200" y="1600200"/>
          <a:ext cx="975042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124831"/>
              </p:ext>
            </p:extLst>
          </p:nvPr>
        </p:nvGraphicFramePr>
        <p:xfrm>
          <a:off x="6094413" y="1600200"/>
          <a:ext cx="4875213" cy="2667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Radial cycle shows the relationship between 3 tasks to a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64069720"/>
              </p:ext>
            </p:extLst>
          </p:nvPr>
        </p:nvGraphicFramePr>
        <p:xfrm>
          <a:off x="6094413" y="1600200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1905000"/>
            <a:ext cx="9751060" cy="1295400"/>
          </a:xfrm>
        </p:spPr>
        <p:txBody>
          <a:bodyPr/>
          <a:lstStyle/>
          <a:p>
            <a:r>
              <a:rPr lang="en-US" dirty="0"/>
              <a:t>*(Leading data question here?)</a:t>
            </a:r>
          </a:p>
        </p:txBody>
      </p:sp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28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333</TotalTime>
  <Words>134</Words>
  <Application>Microsoft Office PowerPoint</Application>
  <PresentationFormat>Custom</PresentationFormat>
  <Paragraphs>37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Constantia</vt:lpstr>
      <vt:lpstr>Cooking 16x9</vt:lpstr>
      <vt:lpstr>Food Insecurity in TN</vt:lpstr>
      <vt:lpstr>Some factors that lead to food insecurity are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*(Leading data question here?)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Michael Goodman</dc:creator>
  <cp:lastModifiedBy>Michael Goodman</cp:lastModifiedBy>
  <cp:revision>7</cp:revision>
  <dcterms:created xsi:type="dcterms:W3CDTF">2021-12-04T16:08:26Z</dcterms:created>
  <dcterms:modified xsi:type="dcterms:W3CDTF">2021-12-15T03:03:31Z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