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3" r:id="rId14"/>
    <p:sldId id="26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492" autoAdjust="0"/>
  </p:normalViewPr>
  <p:slideViewPr>
    <p:cSldViewPr>
      <p:cViewPr varScale="1">
        <p:scale>
          <a:sx n="48" d="100"/>
          <a:sy n="48" d="100"/>
        </p:scale>
        <p:origin x="67" y="8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Group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12/7/2021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Insecurity in TN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how living costs affect it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factors that lead to food insecurity 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Inflated rental costs</a:t>
            </a:r>
          </a:p>
          <a:p>
            <a:r>
              <a:rPr lang="en-US" dirty="0"/>
              <a:t>Inadequate income wages</a:t>
            </a:r>
          </a:p>
          <a:p>
            <a:r>
              <a:rPr lang="en-US" dirty="0"/>
              <a:t>Increased costs of food products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8033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124831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06972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74</TotalTime>
  <Words>125</Words>
  <Application>Microsoft Office PowerPoint</Application>
  <PresentationFormat>Custom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Cooking 16x9</vt:lpstr>
      <vt:lpstr>Food Insecurity in TN</vt:lpstr>
      <vt:lpstr>Some factors that lead to food insecurity are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Michael Goodman</dc:creator>
  <cp:lastModifiedBy>Michael Goodman</cp:lastModifiedBy>
  <cp:revision>4</cp:revision>
  <dcterms:created xsi:type="dcterms:W3CDTF">2021-12-04T16:08:26Z</dcterms:created>
  <dcterms:modified xsi:type="dcterms:W3CDTF">2021-12-08T01:11:35Z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