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D6C78-F6DD-4B46-A598-FFD97ABF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E343AC-A682-42E4-8185-1A07FA6F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0E728-764D-4BC1-B756-31DC78E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C3B2C-51EB-42FF-9FED-9C29FC20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A16A3-1132-402E-87E2-A1A44A7B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EEF3-2EEE-4466-BC0D-7A63A49D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D7308C-5CC7-4332-97BB-94309BCE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CF12A-DA5D-48B5-B62B-ADB9F27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541DF-8972-4E36-8CE6-E0EFC36B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6857E-1BC9-41FC-911A-F5A3730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DA046E-B676-4DB4-AE84-E2E58F9E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1B039-F8B3-456E-AC6D-796A24D6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CDFF-FA0A-4847-947C-54F4113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3FCB3-2410-4373-89F6-777D18E0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63152-72E5-4FFA-A442-CBD9D985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231CC-A7D3-411D-9E64-3EAAA39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90698-6E44-4642-9F34-318BD45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95188-2736-4DDE-BB72-DB415F54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D10B6-41F2-4323-99EB-D3A57A1B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52F4C-E8A9-426B-BDAD-A6FDEBC0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9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C2A44-9709-43F1-B0BC-4AF9D07D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F756F4-ECC5-44F0-852C-096BC88B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3BF30-3D8C-4B4A-BABF-F8D6CAA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18D72-BBC4-4888-A3B7-04F466B8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2FABB-9988-4ADC-B34D-D2C0E83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7CEDE-84BC-4ABE-8897-4AF61A2B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7E8A3-A5B9-4187-BA88-A5C04968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C4212-9E3B-450B-A2C8-7623855B3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89AF1D-065C-4986-A45A-76A7D13E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5989B-AC97-494C-BBC7-5C52D25E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CA190-F195-4544-9387-0517EDEC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AA93-28D1-45FB-AD5D-5A03478C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2E731-2277-4827-925F-42ECBE75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B59862-6D1A-4D99-ACE4-B38F9AE6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CE5E45-BDAF-4040-88C6-70CDE118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A80A66-4584-47BD-98E2-902C6ADA0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46EF3F-4AC0-42BB-B25E-3D4D35A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D2833-42AB-497D-BF6A-196BFC46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1C9141-D63C-43D6-A585-7415CCE6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61A0-CB2C-487F-A186-58276C67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9F110A-DA41-4439-84A1-7001A504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A22A-51C1-4F4F-8EC8-9DD16C12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D3C8E-16D9-4878-AD2A-D225BB11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5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A3C18A-E848-4A19-8B9F-7E47C1CC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9EAE79-32AA-40AD-9274-ABCA603A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C7852B-9B01-471E-A966-D2ADBCDD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43DC1-5C98-4C3A-91C2-C4E9A494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AAFA2-10DB-4752-9737-2BC3CED8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B57CF-B936-484F-834B-8B7B0C95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50685B-79C3-41A0-BD6F-7CFCBD44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B53FA2-5374-41D5-A1E9-3B29875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08F5B-F49C-4B9E-8DE7-3A415FB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3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6A9FB-6FCB-4E2E-AACA-3665DFD4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D01F56-C360-4119-A4FC-80AA96B71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A6E3C-7145-4378-9031-FB29E11A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D3649-4D76-4190-9E11-B067FEC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751CE-1F41-4C57-B3D4-044B960A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139D7-64C2-4041-B8EE-BDDEBC2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EDB099-3220-4C6A-B4B8-F4B393AD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2BF6B3-4D61-4B21-9FC9-46E5F215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D1768-A71D-490B-81AE-5CC52F41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F98C-36DA-40AC-9FED-ABE69690C753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C52F9-4707-4856-B2A9-C01C14972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76C19A-92B1-4E41-88DC-70B6304C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AAE8-B23D-447F-88E3-29D377C220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1EB7AE-2222-4509-9EFA-410E8476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3" y="325022"/>
            <a:ext cx="4283959" cy="5237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35E9DD-D658-4F23-BB14-B8839AE3FC4E}"/>
                  </a:ext>
                </a:extLst>
              </p:cNvPr>
              <p:cNvSpPr txBox="1"/>
              <p:nvPr/>
            </p:nvSpPr>
            <p:spPr>
              <a:xfrm>
                <a:off x="478593" y="5399727"/>
                <a:ext cx="4704452" cy="12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Cutler (1998) </a:t>
                </a:r>
                <a:r>
                  <a:rPr lang="de-DE" dirty="0" err="1"/>
                  <a:t>amplitude</a:t>
                </a:r>
                <a:r>
                  <a:rPr lang="de-DE" dirty="0"/>
                  <a:t> </a:t>
                </a:r>
                <a:r>
                  <a:rPr lang="de-DE" dirty="0" err="1"/>
                  <a:t>modulation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ecliptic</a:t>
                </a:r>
                <a:r>
                  <a:rPr lang="de-DE" dirty="0"/>
                  <a:t> </a:t>
                </a:r>
                <a:r>
                  <a:rPr lang="de-DE" dirty="0" err="1"/>
                  <a:t>coordinates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source: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and angular momentum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direction: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35E9DD-D658-4F23-BB14-B8839AE3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3" y="5399727"/>
                <a:ext cx="4704452" cy="1233479"/>
              </a:xfrm>
              <a:prstGeom prst="rect">
                <a:avLst/>
              </a:prstGeom>
              <a:blipFill>
                <a:blip r:embed="rId3"/>
                <a:stretch>
                  <a:fillRect l="-1167" t="-2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59DFFFD-F930-4E3D-A6AB-3C2F6C0C1A60}"/>
              </a:ext>
            </a:extLst>
          </p:cNvPr>
          <p:cNvSpPr/>
          <p:nvPr/>
        </p:nvSpPr>
        <p:spPr>
          <a:xfrm>
            <a:off x="5033361" y="2602449"/>
            <a:ext cx="1954476" cy="76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2886DA-40C0-4DC0-8E4D-10CA6B9D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57" y="98567"/>
            <a:ext cx="3651955" cy="27440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7C2823A-A4B8-440B-8066-FED646F5B53D}"/>
              </a:ext>
            </a:extLst>
          </p:cNvPr>
          <p:cNvSpPr txBox="1"/>
          <p:nvPr/>
        </p:nvSpPr>
        <p:spPr>
          <a:xfrm>
            <a:off x="7373548" y="2723174"/>
            <a:ext cx="433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implemention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Cutler (1998)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same </a:t>
            </a:r>
            <a:r>
              <a:rPr lang="de-DE" dirty="0" err="1"/>
              <a:t>inital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9F9605-92B7-459A-A47D-3DCE71A13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083" y="3391469"/>
            <a:ext cx="3842501" cy="28871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C32BF6B-F73F-4901-8D0E-56353DC52E6E}"/>
                  </a:ext>
                </a:extLst>
              </p:cNvPr>
              <p:cNvSpPr txBox="1"/>
              <p:nvPr/>
            </p:nvSpPr>
            <p:spPr>
              <a:xfrm>
                <a:off x="7373548" y="6147479"/>
                <a:ext cx="4339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My </a:t>
                </a:r>
                <a:r>
                  <a:rPr lang="de-DE" dirty="0" err="1"/>
                  <a:t>implemention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Cornish (2003), cf.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de-DE" dirty="0"/>
                  <a:t>, but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eqution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</a:t>
                </a:r>
                <a:endParaRPr lang="en-GB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C32BF6B-F73F-4901-8D0E-56353DC5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48" y="6147479"/>
                <a:ext cx="4339859" cy="646331"/>
              </a:xfrm>
              <a:prstGeom prst="rect">
                <a:avLst/>
              </a:prstGeom>
              <a:blipFill>
                <a:blip r:embed="rId6"/>
                <a:stretch>
                  <a:fillRect l="-1266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53D23FF9-9A05-4D86-ACA9-ED05D7CEC1BA}"/>
              </a:ext>
            </a:extLst>
          </p:cNvPr>
          <p:cNvSpPr txBox="1"/>
          <p:nvPr/>
        </p:nvSpPr>
        <p:spPr>
          <a:xfrm>
            <a:off x="4962422" y="2801311"/>
            <a:ext cx="20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implementation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Marcus Haberland</dc:creator>
  <cp:lastModifiedBy>Marcus Haberland</cp:lastModifiedBy>
  <cp:revision>1</cp:revision>
  <dcterms:created xsi:type="dcterms:W3CDTF">2021-11-11T18:00:50Z</dcterms:created>
  <dcterms:modified xsi:type="dcterms:W3CDTF">2021-11-11T18:01:55Z</dcterms:modified>
</cp:coreProperties>
</file>