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week</a:t>
            </a:r>
            <a:r>
              <a:rPr lang="de-DE" dirty="0"/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E033-7AE7-4A48-BD2E-E08198B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I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degeneracy</a:t>
            </a:r>
            <a:r>
              <a:rPr lang="de-DE" dirty="0"/>
              <a:t> at P=1 </a:t>
            </a:r>
            <a:r>
              <a:rPr lang="de-DE" dirty="0" err="1"/>
              <a:t>yr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DCD333-7BA8-4B37-9657-1BA51E0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3" y="1804383"/>
            <a:ext cx="5486411" cy="36576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5A31EBD-8A0E-4BEC-B742-BA53EFEE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29" y="1804382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B0D4F-BD9B-44D0-B818-D802A5DE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I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degeneracy</a:t>
            </a:r>
            <a:r>
              <a:rPr lang="de-DE" dirty="0"/>
              <a:t> at P=1 </a:t>
            </a:r>
            <a:r>
              <a:rPr lang="de-DE" dirty="0" err="1"/>
              <a:t>yr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0CCFDC-03D2-4422-9E4F-13386F8D2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5" y="1690688"/>
            <a:ext cx="6007228" cy="400481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BDC252C-B2AC-4E9B-9AB1-EF9E996D1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93" y="1864293"/>
            <a:ext cx="5486411" cy="36576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17D9CA3-DB7D-4503-B897-F4324E1CB952}"/>
              </a:ext>
            </a:extLst>
          </p:cNvPr>
          <p:cNvSpPr txBox="1"/>
          <p:nvPr/>
        </p:nvSpPr>
        <p:spPr>
          <a:xfrm>
            <a:off x="1531398" y="5869111"/>
            <a:ext cx="912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: The </a:t>
            </a:r>
            <a:r>
              <a:rPr lang="de-DE" dirty="0" err="1"/>
              <a:t>amplitude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shift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K and </a:t>
            </a:r>
            <a:r>
              <a:rPr lang="de-DE" dirty="0" err="1"/>
              <a:t>should</a:t>
            </a:r>
            <a:r>
              <a:rPr lang="de-DE" dirty="0"/>
              <a:t> in 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out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P=1 </a:t>
            </a:r>
            <a:r>
              <a:rPr lang="de-DE" dirty="0" err="1"/>
              <a:t>yr</a:t>
            </a:r>
            <a:r>
              <a:rPr lang="de-DE" dirty="0"/>
              <a:t> </a:t>
            </a:r>
            <a:r>
              <a:rPr lang="de-DE" dirty="0" err="1"/>
              <a:t>thing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I‘m</a:t>
            </a:r>
            <a:r>
              <a:rPr lang="de-DE" dirty="0"/>
              <a:t> still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 in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though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5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E595C-FB1B-467D-8F2D-4B82A20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New </a:t>
            </a:r>
            <a:r>
              <a:rPr lang="de-DE" dirty="0" err="1"/>
              <a:t>inputs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F10190-08C6-44D2-A916-B932C0E5C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The </a:t>
                </a:r>
                <a:r>
                  <a:rPr lang="de-DE" dirty="0" err="1"/>
                  <a:t>waveform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indeed</a:t>
                </a:r>
                <a:r>
                  <a:rPr lang="de-DE" dirty="0"/>
                  <a:t> </a:t>
                </a:r>
                <a:r>
                  <a:rPr lang="de-DE" dirty="0" err="1"/>
                  <a:t>quite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: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repeat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approach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IceGiant</a:t>
                </a:r>
                <a:r>
                  <a:rPr lang="de-DE" dirty="0"/>
                  <a:t>, all </a:t>
                </a:r>
                <a:r>
                  <a:rPr lang="de-DE" dirty="0" err="1"/>
                  <a:t>I‘d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parametric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sight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detector</a:t>
                </a:r>
                <a:r>
                  <a:rPr lang="de-DE" dirty="0"/>
                  <a:t>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spacecrafts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 </a:t>
                </a:r>
                <a:r>
                  <a:rPr lang="de-DE" dirty="0" err="1"/>
                  <a:t>period</a:t>
                </a:r>
                <a:br>
                  <a:rPr lang="de-DE" dirty="0"/>
                </a:br>
                <a:r>
                  <a:rPr lang="de-DE" dirty="0"/>
                  <a:t> -&gt;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could</a:t>
                </a:r>
                <a:r>
                  <a:rPr lang="de-DE" dirty="0"/>
                  <a:t> also </a:t>
                </a:r>
                <a:r>
                  <a:rPr lang="de-DE" dirty="0" err="1"/>
                  <a:t>think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:r>
                  <a:rPr lang="de-DE" dirty="0" err="1"/>
                  <a:t>combining</a:t>
                </a:r>
                <a:r>
                  <a:rPr lang="de-DE" dirty="0"/>
                  <a:t> </a:t>
                </a:r>
                <a:r>
                  <a:rPr lang="de-DE" dirty="0" err="1"/>
                  <a:t>measurements</a:t>
                </a: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uncertainties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scale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∝1/</m:t>
                    </m:r>
                  </m:oMath>
                </a14:m>
                <a:r>
                  <a:rPr lang="de-DE" dirty="0"/>
                  <a:t>SNR and </a:t>
                </a:r>
                <a:r>
                  <a:rPr lang="de-DE" dirty="0" err="1"/>
                  <a:t>actually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fisher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uncertainties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a log-</a:t>
                </a:r>
                <a:r>
                  <a:rPr lang="de-DE" dirty="0" err="1"/>
                  <a:t>likelihood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real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SNR&gt;&gt;1 (</a:t>
                </a:r>
                <a:r>
                  <a:rPr lang="de-DE" dirty="0" err="1"/>
                  <a:t>see</a:t>
                </a:r>
                <a:r>
                  <a:rPr lang="de-DE" dirty="0"/>
                  <a:t> Maggiore </a:t>
                </a:r>
                <a:r>
                  <a:rPr lang="de-DE" dirty="0" err="1"/>
                  <a:t>eq</a:t>
                </a:r>
                <a:r>
                  <a:rPr lang="de-DE" dirty="0"/>
                  <a:t>. 7.73 in Chapter 7,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ignore</a:t>
                </a:r>
                <a:r>
                  <a:rPr lang="de-DE" dirty="0"/>
                  <a:t> a </a:t>
                </a:r>
                <a:r>
                  <a:rPr lang="de-DE" dirty="0" err="1"/>
                  <a:t>term</a:t>
                </a:r>
                <a:r>
                  <a:rPr lang="de-DE" dirty="0"/>
                  <a:t> O(SNR))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become</a:t>
                </a:r>
                <a:r>
                  <a:rPr lang="de-DE" dirty="0"/>
                  <a:t> </a:t>
                </a:r>
                <a:r>
                  <a:rPr lang="de-DE" dirty="0" err="1"/>
                  <a:t>quite</a:t>
                </a:r>
                <a:r>
                  <a:rPr lang="de-DE" dirty="0"/>
                  <a:t> </a:t>
                </a:r>
                <a:r>
                  <a:rPr lang="de-DE" dirty="0" err="1"/>
                  <a:t>problematic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IceGiant</a:t>
                </a:r>
                <a:endParaRPr lang="de-DE" dirty="0"/>
              </a:p>
              <a:p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meet</a:t>
                </a:r>
                <a:r>
                  <a:rPr lang="de-DE" dirty="0"/>
                  <a:t> and </a:t>
                </a:r>
                <a:r>
                  <a:rPr lang="de-DE" dirty="0" err="1"/>
                  <a:t>talk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week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lunch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coffee</a:t>
                </a:r>
                <a:r>
                  <a:rPr lang="de-DE" dirty="0"/>
                  <a:t>?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F10190-08C6-44D2-A916-B932C0E5C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68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Tamanini</a:t>
            </a:r>
            <a:r>
              <a:rPr lang="de-DE" dirty="0"/>
              <a:t> and </a:t>
            </a:r>
            <a:r>
              <a:rPr lang="de-DE" dirty="0" err="1"/>
              <a:t>Danielski</a:t>
            </a:r>
            <a:r>
              <a:rPr lang="de-DE" dirty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Steal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waveform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r>
                  <a:rPr lang="de-DE" dirty="0"/>
                  <a:t> h(t) </a:t>
                </a:r>
                <a:r>
                  <a:rPr lang="de-DE" dirty="0" err="1"/>
                  <a:t>from</a:t>
                </a:r>
                <a:r>
                  <a:rPr lang="de-DE" dirty="0"/>
                  <a:t> Cutler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Look at the Doppler-signal of a circumbinary exoplanet: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Derive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analyticallay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integral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The inverse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Fisher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covariance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-&gt; After </a:t>
                </a:r>
                <a:r>
                  <a:rPr lang="de-DE" dirty="0" err="1"/>
                  <a:t>numerial</a:t>
                </a:r>
                <a:r>
                  <a:rPr lang="de-DE" dirty="0"/>
                  <a:t> </a:t>
                </a:r>
                <a:r>
                  <a:rPr lang="de-DE" dirty="0" err="1"/>
                  <a:t>inversion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AABB6D2-790A-4A52-9A7D-4EAE2B6D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40" y="1159621"/>
            <a:ext cx="5849755" cy="389983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5D66C8-467A-489C-95E7-EF2448A6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Steal </a:t>
            </a:r>
            <a:r>
              <a:rPr lang="de-DE" dirty="0" err="1"/>
              <a:t>from</a:t>
            </a:r>
            <a:r>
              <a:rPr lang="de-DE" dirty="0"/>
              <a:t> Cutler: Amplitude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4B59DA-AB1B-49F1-A86F-FFEBFDBB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31" y="1380041"/>
            <a:ext cx="4295047" cy="51128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C173C3-A762-4275-AB54-7B3676F144CB}"/>
              </a:ext>
            </a:extLst>
          </p:cNvPr>
          <p:cNvSpPr txBox="1"/>
          <p:nvPr/>
        </p:nvSpPr>
        <p:spPr>
          <a:xfrm>
            <a:off x="6109896" y="5059457"/>
            <a:ext cx="546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amplitude</a:t>
            </a:r>
            <a:r>
              <a:rPr lang="de-DE" dirty="0"/>
              <a:t> and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eclptic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– </a:t>
            </a:r>
            <a:r>
              <a:rPr lang="de-DE" dirty="0" err="1"/>
              <a:t>thankfully</a:t>
            </a:r>
            <a:r>
              <a:rPr lang="de-DE" dirty="0"/>
              <a:t> </a:t>
            </a:r>
            <a:r>
              <a:rPr lang="de-DE" dirty="0" err="1"/>
              <a:t>Tamanini</a:t>
            </a:r>
            <a:r>
              <a:rPr lang="de-DE" dirty="0"/>
              <a:t> and </a:t>
            </a:r>
            <a:r>
              <a:rPr lang="de-DE" dirty="0" err="1"/>
              <a:t>Danielski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Cutler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7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D66C8-467A-489C-95E7-EF2448A6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Steal </a:t>
            </a:r>
            <a:r>
              <a:rPr lang="de-DE" dirty="0" err="1"/>
              <a:t>from</a:t>
            </a:r>
            <a:r>
              <a:rPr lang="de-DE" dirty="0"/>
              <a:t> Cutler: </a:t>
            </a:r>
            <a:r>
              <a:rPr lang="de-DE" dirty="0" err="1"/>
              <a:t>Polarization</a:t>
            </a:r>
            <a:r>
              <a:rPr lang="de-DE" dirty="0"/>
              <a:t> Phase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450610F-0970-4F68-BEDF-894AB60F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74" y="1311356"/>
            <a:ext cx="5849755" cy="3899836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53F9E0-691B-4EF6-BBB5-E21A64B4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" y="1311356"/>
            <a:ext cx="4593087" cy="554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87663D-2E58-4ADE-8EE2-D2B24363C088}"/>
                  </a:ext>
                </a:extLst>
              </p:cNvPr>
              <p:cNvSpPr txBox="1"/>
              <p:nvPr/>
            </p:nvSpPr>
            <p:spPr>
              <a:xfrm>
                <a:off x="6096000" y="5211192"/>
                <a:ext cx="5468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Note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incontinuity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2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modulus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87663D-2E58-4ADE-8EE2-D2B24363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11192"/>
                <a:ext cx="5468645" cy="369332"/>
              </a:xfrm>
              <a:prstGeom prst="rect">
                <a:avLst/>
              </a:prstGeom>
              <a:blipFill>
                <a:blip r:embed="rId4"/>
                <a:stretch>
                  <a:fillRect l="-89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D66C8-467A-489C-95E7-EF2448A6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Steal </a:t>
            </a:r>
            <a:r>
              <a:rPr lang="de-DE" dirty="0" err="1"/>
              <a:t>from</a:t>
            </a:r>
            <a:r>
              <a:rPr lang="de-DE" dirty="0"/>
              <a:t> Cutler: Doppler Phase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87663D-2E58-4ADE-8EE2-D2B24363C088}"/>
              </a:ext>
            </a:extLst>
          </p:cNvPr>
          <p:cNvSpPr txBox="1"/>
          <p:nvPr/>
        </p:nvSpPr>
        <p:spPr>
          <a:xfrm>
            <a:off x="3281779" y="5672831"/>
            <a:ext cx="546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amplitude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GW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,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arms</a:t>
            </a:r>
            <a:r>
              <a:rPr lang="de-DE" dirty="0"/>
              <a:t> (same </a:t>
            </a:r>
            <a:r>
              <a:rPr lang="de-DE" dirty="0" err="1"/>
              <a:t>barycenter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9B7863E-3BF6-4E74-A795-1592AA9E9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56" y="1351171"/>
            <a:ext cx="6233488" cy="4155658"/>
          </a:xfrm>
        </p:spPr>
      </p:pic>
    </p:spTree>
    <p:extLst>
      <p:ext uri="{BB962C8B-B14F-4D97-AF65-F5344CB8AC3E}">
        <p14:creationId xmlns:p14="http://schemas.microsoft.com/office/powerpoint/2010/main" val="4336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27B085-9D78-40F8-BEFF-0BDEFDE1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333"/>
            <a:ext cx="6059010" cy="40393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D91A5F-829C-486E-870F-50EFBEA4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Look at </a:t>
            </a:r>
            <a:r>
              <a:rPr lang="de-DE" dirty="0" err="1"/>
              <a:t>the</a:t>
            </a:r>
            <a:r>
              <a:rPr lang="de-DE" dirty="0"/>
              <a:t> Doppler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CBPs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B6A68B-A338-4CD6-A173-35DD4CBD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828" y="1363333"/>
            <a:ext cx="6524172" cy="4349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0631B96-2DE6-43B6-B513-A3BC18455443}"/>
                  </a:ext>
                </a:extLst>
              </p:cNvPr>
              <p:cNvSpPr txBox="1"/>
              <p:nvPr/>
            </p:nvSpPr>
            <p:spPr>
              <a:xfrm>
                <a:off x="1328691" y="5877017"/>
                <a:ext cx="9129204" cy="6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One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desyncing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presence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an </a:t>
                </a:r>
                <a:r>
                  <a:rPr lang="de-DE" dirty="0" err="1"/>
                  <a:t>exoplanet</a:t>
                </a:r>
                <a:r>
                  <a:rPr lang="de-DE" dirty="0"/>
                  <a:t> </a:t>
                </a:r>
                <a:r>
                  <a:rPr lang="de-DE" dirty="0" err="1"/>
                  <a:t>quite</a:t>
                </a:r>
                <a:r>
                  <a:rPr lang="de-DE" dirty="0"/>
                  <a:t> </a:t>
                </a:r>
                <a:r>
                  <a:rPr lang="de-DE" dirty="0" err="1"/>
                  <a:t>clearly</a:t>
                </a:r>
                <a:r>
                  <a:rPr lang="de-DE" dirty="0"/>
                  <a:t>, </a:t>
                </a:r>
                <a:r>
                  <a:rPr lang="de-DE" dirty="0" err="1"/>
                  <a:t>here</a:t>
                </a:r>
                <a:r>
                  <a:rPr lang="de-DE" dirty="0"/>
                  <a:t> a shift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waveform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an </a:t>
                </a:r>
                <a:r>
                  <a:rPr lang="de-DE" dirty="0" err="1"/>
                  <a:t>explanet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GB" dirty="0"/>
                  <a:t> over half a year… (different start time of the detector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0631B96-2DE6-43B6-B513-A3BC18455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91" y="5877017"/>
                <a:ext cx="9129204" cy="665760"/>
              </a:xfrm>
              <a:prstGeom prst="rect">
                <a:avLst/>
              </a:prstGeom>
              <a:blipFill>
                <a:blip r:embed="rId4"/>
                <a:stretch>
                  <a:fillRect l="-601" t="-4587" b="-119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94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91A5F-829C-486E-870F-50EFBEA4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Look at </a:t>
            </a:r>
            <a:r>
              <a:rPr lang="de-DE" dirty="0" err="1"/>
              <a:t>the</a:t>
            </a:r>
            <a:r>
              <a:rPr lang="de-DE" dirty="0"/>
              <a:t> Doppler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CBPs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6F97C3-4707-4BC8-AE38-F6043D8C9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77"/>
            <a:ext cx="6434461" cy="42896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FF380A-1F82-4540-B193-DEFE19043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5" y="1327886"/>
            <a:ext cx="6303332" cy="420222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D72D5F4-2E0C-45AB-B93D-3CAEF1C82859}"/>
              </a:ext>
            </a:extLst>
          </p:cNvPr>
          <p:cNvSpPr txBox="1"/>
          <p:nvPr/>
        </p:nvSpPr>
        <p:spPr>
          <a:xfrm>
            <a:off x="3351320" y="5770485"/>
            <a:ext cx="91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…but after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7A379-4358-4025-83F1-96CC15396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3" y="1690688"/>
            <a:ext cx="5808290" cy="387219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0FF409-ABFA-4081-98D5-1E68F3D060AD}"/>
              </a:ext>
            </a:extLst>
          </p:cNvPr>
          <p:cNvSpPr txBox="1"/>
          <p:nvPr/>
        </p:nvSpPr>
        <p:spPr>
          <a:xfrm>
            <a:off x="2224596" y="5850386"/>
            <a:ext cx="912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, but: </a:t>
            </a:r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same!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degeneracy</a:t>
            </a:r>
            <a:r>
              <a:rPr lang="de-DE" dirty="0"/>
              <a:t> at 1 </a:t>
            </a:r>
            <a:r>
              <a:rPr lang="de-DE" dirty="0" err="1"/>
              <a:t>yr</a:t>
            </a:r>
            <a:r>
              <a:rPr lang="de-DE" dirty="0"/>
              <a:t>?</a:t>
            </a:r>
          </a:p>
          <a:p>
            <a:r>
              <a:rPr lang="de-DE" dirty="0"/>
              <a:t>Note #1: </a:t>
            </a:r>
            <a:r>
              <a:rPr lang="de-DE" dirty="0" err="1"/>
              <a:t>Wigliness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</a:t>
            </a:r>
            <a:r>
              <a:rPr lang="de-DE" dirty="0" err="1"/>
              <a:t>integration</a:t>
            </a:r>
            <a:r>
              <a:rPr lang="de-DE" dirty="0"/>
              <a:t> +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inversion</a:t>
            </a:r>
            <a:endParaRPr lang="de-DE" dirty="0"/>
          </a:p>
          <a:p>
            <a:r>
              <a:rPr lang="en-GB" dirty="0"/>
              <a:t>Note #2: Different amplitude probably due to me using the wrong strain sensitivity, WIP</a:t>
            </a:r>
          </a:p>
        </p:txBody>
      </p:sp>
    </p:spTree>
    <p:extLst>
      <p:ext uri="{BB962C8B-B14F-4D97-AF65-F5344CB8AC3E}">
        <p14:creationId xmlns:p14="http://schemas.microsoft.com/office/powerpoint/2010/main" val="144488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E033-7AE7-4A48-BD2E-E08198B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I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degeneracy</a:t>
            </a:r>
            <a:r>
              <a:rPr lang="de-DE" dirty="0"/>
              <a:t> at P=1 </a:t>
            </a:r>
            <a:r>
              <a:rPr lang="de-DE" dirty="0" err="1"/>
              <a:t>yr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C12EC4D-4CA5-4493-B677-58207E04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4" y="1600196"/>
            <a:ext cx="5486411" cy="36576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6FA043-BCAE-4421-935B-35938D10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81" y="16001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Breitbild</PresentationFormat>
  <Paragraphs>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Detecting Exoplanets and recovering Parameters</vt:lpstr>
      <vt:lpstr>What did Tamanini and Danielski do?</vt:lpstr>
      <vt:lpstr>1. Steal from Cutler: Amplitude</vt:lpstr>
      <vt:lpstr>1. Steal from Cutler: Polarization Phase</vt:lpstr>
      <vt:lpstr>1. Steal from Cutler: Doppler Phase</vt:lpstr>
      <vt:lpstr>2. Look at the Doppler signal of CBPs</vt:lpstr>
      <vt:lpstr>2. Look at the Doppler signal of CBPs</vt:lpstr>
      <vt:lpstr>3. Compute the uncertainties</vt:lpstr>
      <vt:lpstr>4. Why don‘t I see the degeneracy at P=1 yr?</vt:lpstr>
      <vt:lpstr>4. Why don‘t I see the degeneracy at P=1 yr?</vt:lpstr>
      <vt:lpstr>4. Why don‘t I see the degeneracy at P=1 yr?</vt:lpstr>
      <vt:lpstr>5. New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2</cp:revision>
  <dcterms:created xsi:type="dcterms:W3CDTF">2021-11-19T13:28:39Z</dcterms:created>
  <dcterms:modified xsi:type="dcterms:W3CDTF">2021-11-19T14:52:01Z</dcterms:modified>
</cp:coreProperties>
</file>