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66" r:id="rId11"/>
    <p:sldId id="267" r:id="rId12"/>
    <p:sldId id="260" r:id="rId13"/>
    <p:sldId id="261" r:id="rId14"/>
    <p:sldId id="262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0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2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7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E88A-595E-4ADB-9DB1-6F7D4539632D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818A-C207-4982-9F2E-8E61639F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7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3690" y="646905"/>
            <a:ext cx="9144000" cy="2387600"/>
          </a:xfr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165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8000" b="1" spc="200" dirty="0" smtClean="0"/>
              <a:t>Tsingtopia</a:t>
            </a:r>
            <a:endParaRPr lang="zh-CN" altLang="en-US" sz="8000" b="1" spc="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87576" y="3803255"/>
            <a:ext cx="9303327" cy="2227262"/>
          </a:xfr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/>
              <a:t>By Tsingtopia team:</a:t>
            </a:r>
          </a:p>
          <a:p>
            <a:pPr algn="l"/>
            <a:r>
              <a:rPr lang="zh-CN" altLang="en-US" sz="2000" b="1" dirty="0" smtClean="0"/>
              <a:t>徐栩海 马</a:t>
            </a:r>
            <a:r>
              <a:rPr lang="zh-CN" altLang="en-US" sz="2000" b="1" dirty="0"/>
              <a:t>鸿</a:t>
            </a:r>
            <a:r>
              <a:rPr lang="zh-CN" altLang="en-US" sz="2000" b="1" dirty="0" smtClean="0"/>
              <a:t>鹏</a:t>
            </a:r>
            <a:endParaRPr lang="en-US" altLang="zh-CN" sz="2000" b="1" dirty="0" smtClean="0"/>
          </a:p>
          <a:p>
            <a:pPr algn="l"/>
            <a:r>
              <a:rPr lang="zh-CN" altLang="en-US" sz="2000" b="1" dirty="0" smtClean="0"/>
              <a:t>卢翔 李凯文</a:t>
            </a:r>
            <a:endParaRPr lang="en-US" altLang="zh-CN" sz="20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4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项目开发管理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0152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项目文档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793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8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2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1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项目介绍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9379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功能介绍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847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游戏演示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65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设计和实现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168203" y="1867435"/>
            <a:ext cx="67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比较主流的开放游戏引擎：</a:t>
            </a:r>
            <a:r>
              <a:rPr lang="en-US" altLang="zh-CN" dirty="0" smtClean="0"/>
              <a:t>Unity 5, Cocos, Unreal Engine 4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68203" y="2678806"/>
            <a:ext cx="7534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Unity 5: </a:t>
            </a:r>
            <a:r>
              <a:rPr lang="zh-CN" altLang="en-US" dirty="0"/>
              <a:t>跨平台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为开发语言。</a:t>
            </a:r>
            <a:endParaRPr lang="en-US" altLang="zh-CN" dirty="0" smtClean="0"/>
          </a:p>
          <a:p>
            <a:r>
              <a:rPr lang="en-US" altLang="zh-CN" dirty="0" smtClean="0"/>
              <a:t>Cocos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开发，支持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引擎，有比较成熟的中文文档，完全开源。</a:t>
            </a:r>
            <a:endParaRPr lang="en-US" altLang="zh-CN" dirty="0" smtClean="0"/>
          </a:p>
          <a:p>
            <a:r>
              <a:rPr lang="en-US" altLang="zh-CN" dirty="0" smtClean="0"/>
              <a:t>Unreal Engine 4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Unity5</a:t>
            </a:r>
            <a:r>
              <a:rPr lang="zh-CN" altLang="en-US" smtClean="0"/>
              <a:t>类似。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设计和实现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92936" y="2472744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Unity5</a:t>
            </a:r>
            <a:r>
              <a:rPr lang="zh-CN" altLang="en-US" dirty="0" smtClean="0"/>
              <a:t>的引擎系统实现游戏的设计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64" y="1300766"/>
            <a:ext cx="5760732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7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设计和实现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92936" y="2472744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Unity5</a:t>
            </a:r>
            <a:r>
              <a:rPr lang="zh-CN" altLang="en-US" dirty="0" smtClean="0"/>
              <a:t>的引擎系统实现游戏的设计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45" y="1300766"/>
            <a:ext cx="5760732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0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设计和实现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92936" y="2472744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Unity5</a:t>
            </a:r>
            <a:r>
              <a:rPr lang="zh-CN" altLang="en-US" dirty="0" smtClean="0"/>
              <a:t>的引擎系统实现游戏的设计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45" y="1300766"/>
            <a:ext cx="5760732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1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2936" y="601260"/>
            <a:ext cx="5507864" cy="699506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设计和实现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451280" y="199622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控制器多选择单件模式实现，由于我们的项目是简单的单机游戏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3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138</Words>
  <Application>Microsoft Office PowerPoint</Application>
  <PresentationFormat>宽屏</PresentationFormat>
  <Paragraphs>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Tsingtopia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Tsingtopia</dc:title>
  <dc:creator>hp Ma</dc:creator>
  <cp:lastModifiedBy>hp Ma</cp:lastModifiedBy>
  <cp:revision>9</cp:revision>
  <dcterms:created xsi:type="dcterms:W3CDTF">2016-12-22T06:38:37Z</dcterms:created>
  <dcterms:modified xsi:type="dcterms:W3CDTF">2016-12-22T07:33:50Z</dcterms:modified>
</cp:coreProperties>
</file>