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BA26-9B07-4444-8A5D-68112F1B34C1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050D-669F-445F-8C45-855F926AF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63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BA26-9B07-4444-8A5D-68112F1B34C1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050D-669F-445F-8C45-855F926AF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95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BA26-9B07-4444-8A5D-68112F1B34C1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050D-669F-445F-8C45-855F926AF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18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BA26-9B07-4444-8A5D-68112F1B34C1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050D-669F-445F-8C45-855F926AF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46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BA26-9B07-4444-8A5D-68112F1B34C1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050D-669F-445F-8C45-855F926AF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97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BA26-9B07-4444-8A5D-68112F1B34C1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050D-669F-445F-8C45-855F926AF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7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BA26-9B07-4444-8A5D-68112F1B34C1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050D-669F-445F-8C45-855F926AF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87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BA26-9B07-4444-8A5D-68112F1B34C1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050D-669F-445F-8C45-855F926AF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76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BA26-9B07-4444-8A5D-68112F1B34C1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050D-669F-445F-8C45-855F926AF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76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BA26-9B07-4444-8A5D-68112F1B34C1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050D-669F-445F-8C45-855F926AF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41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BA26-9B07-4444-8A5D-68112F1B34C1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050D-669F-445F-8C45-855F926AF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12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CBA26-9B07-4444-8A5D-68112F1B34C1}" type="datetimeFigureOut">
              <a:rPr lang="zh-CN" altLang="en-US" smtClean="0"/>
              <a:t>2019/11/14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050D-669F-445F-8C45-855F926AF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38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66" t="18815" r="27932" b="8278"/>
          <a:stretch/>
        </p:blipFill>
        <p:spPr bwMode="auto">
          <a:xfrm>
            <a:off x="1907704" y="836711"/>
            <a:ext cx="4948517" cy="4724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620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47" t="16878" r="24911" b="2606"/>
          <a:stretch/>
        </p:blipFill>
        <p:spPr bwMode="auto">
          <a:xfrm>
            <a:off x="1547664" y="764704"/>
            <a:ext cx="5925672" cy="521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290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8" t="16048" r="42389" b="8001"/>
          <a:stretch/>
        </p:blipFill>
        <p:spPr bwMode="auto">
          <a:xfrm>
            <a:off x="827584" y="908720"/>
            <a:ext cx="3648635" cy="492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6" t="14925" r="33542" b="3021"/>
          <a:stretch/>
        </p:blipFill>
        <p:spPr bwMode="auto">
          <a:xfrm>
            <a:off x="4932040" y="895868"/>
            <a:ext cx="3744416" cy="50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2900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全屏显示(4:3)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zyc</dc:creator>
  <cp:lastModifiedBy>zyc</cp:lastModifiedBy>
  <cp:revision>2</cp:revision>
  <dcterms:created xsi:type="dcterms:W3CDTF">2019-11-14T00:48:45Z</dcterms:created>
  <dcterms:modified xsi:type="dcterms:W3CDTF">2019-11-14T00:58:55Z</dcterms:modified>
</cp:coreProperties>
</file>