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258" r:id="rId3"/>
    <p:sldId id="344" r:id="rId4"/>
    <p:sldId id="280" r:id="rId5"/>
    <p:sldId id="286" r:id="rId6"/>
    <p:sldId id="287" r:id="rId7"/>
    <p:sldId id="291" r:id="rId8"/>
    <p:sldId id="297" r:id="rId9"/>
    <p:sldId id="274" r:id="rId10"/>
    <p:sldId id="347" r:id="rId11"/>
    <p:sldId id="348" r:id="rId12"/>
    <p:sldId id="307" r:id="rId13"/>
    <p:sldId id="328" r:id="rId14"/>
    <p:sldId id="329" r:id="rId15"/>
    <p:sldId id="330" r:id="rId16"/>
    <p:sldId id="340" r:id="rId17"/>
    <p:sldId id="336" r:id="rId18"/>
    <p:sldId id="339" r:id="rId19"/>
    <p:sldId id="341" r:id="rId20"/>
    <p:sldId id="349" r:id="rId21"/>
    <p:sldId id="350" r:id="rId22"/>
    <p:sldId id="351" r:id="rId23"/>
    <p:sldId id="272" r:id="rId24"/>
    <p:sldId id="300" r:id="rId25"/>
    <p:sldId id="271" r:id="rId26"/>
    <p:sldId id="318" r:id="rId27"/>
    <p:sldId id="308" r:id="rId28"/>
    <p:sldId id="342" r:id="rId29"/>
    <p:sldId id="301" r:id="rId30"/>
    <p:sldId id="268" r:id="rId31"/>
    <p:sldId id="294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6B4EA9"/>
    <a:srgbClr val="710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073" autoAdjust="0"/>
  </p:normalViewPr>
  <p:slideViewPr>
    <p:cSldViewPr snapToGrid="0">
      <p:cViewPr>
        <p:scale>
          <a:sx n="66" d="100"/>
          <a:sy n="66" d="100"/>
        </p:scale>
        <p:origin x="-44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/>
            <a:t>지난 발표에서의 지적 사항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/>
            <a:t>지적 사항에 대한 답변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 smtClean="0"/>
            <a:t>진도가 느림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smtClean="0"/>
            <a:t>3</a:t>
          </a:r>
          <a:r>
            <a:rPr lang="ko-KR" altLang="en-US" sz="1400" dirty="0" smtClean="0"/>
            <a:t>차 발표까지 차질 없도록 데모를 구현하겠습니다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 smtClean="0"/>
            <a:t>빨리 구현할 것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ko-KR" altLang="en-US" sz="1400" dirty="0" smtClean="0"/>
            <a:t>박자 등 버튼 일치에 대해 고민해 볼 것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 smtClean="0"/>
            <a:t>다음발표까지 기본 기능 구현해서 데모할 것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803267D7-3E25-4176-AACB-48A1D85F5B19}">
      <dgm:prSet custT="1"/>
      <dgm:spPr/>
      <dgm:t>
        <a:bodyPr/>
        <a:lstStyle/>
        <a:p>
          <a:pPr latinLnBrk="1"/>
          <a:r>
            <a:rPr lang="ko-KR" altLang="en-US" sz="1400" dirty="0" smtClean="0"/>
            <a:t>기본 기능으로 </a:t>
          </a:r>
          <a:r>
            <a:rPr lang="ko-KR" altLang="en-US" sz="1400" dirty="0" err="1" smtClean="0"/>
            <a:t>튜토리얼</a:t>
          </a:r>
          <a:r>
            <a:rPr lang="ko-KR" altLang="en-US" sz="1400" dirty="0" smtClean="0"/>
            <a:t> 기능과 기본 </a:t>
          </a:r>
          <a:r>
            <a:rPr lang="en-US" altLang="ko-KR" sz="1400" dirty="0" smtClean="0"/>
            <a:t>UI </a:t>
          </a:r>
          <a:r>
            <a:rPr lang="ko-KR" altLang="en-US" sz="1400" dirty="0" smtClean="0"/>
            <a:t>부분을 위주로 데모시연을 할 예정입니다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3E512DA5-D932-4D8F-AF46-0CF72C6F9063}" type="parTrans" cxnId="{5CDC37F6-D742-4144-8CE2-3BDA31076CB3}">
      <dgm:prSet/>
      <dgm:spPr/>
      <dgm:t>
        <a:bodyPr/>
        <a:lstStyle/>
        <a:p>
          <a:pPr latinLnBrk="1"/>
          <a:endParaRPr lang="ko-KR" altLang="en-US"/>
        </a:p>
      </dgm:t>
    </dgm:pt>
    <dgm:pt modelId="{F32EBE1D-0992-43FE-8518-385EDFE91B5D}" type="sibTrans" cxnId="{5CDC37F6-D742-4144-8CE2-3BDA31076CB3}">
      <dgm:prSet/>
      <dgm:spPr/>
      <dgm:t>
        <a:bodyPr/>
        <a:lstStyle/>
        <a:p>
          <a:pPr latinLnBrk="1"/>
          <a:endParaRPr lang="ko-KR" altLang="en-US"/>
        </a:p>
      </dgm:t>
    </dgm:pt>
    <dgm:pt modelId="{7E8BD246-00F1-4C30-9069-271851BF1CC2}">
      <dgm:prSet custT="1"/>
      <dgm:spPr/>
      <dgm:t>
        <a:bodyPr/>
        <a:lstStyle/>
        <a:p>
          <a:pPr latinLnBrk="1"/>
          <a:r>
            <a:rPr lang="ko-KR" altLang="en-US" sz="1400" dirty="0" smtClean="0"/>
            <a:t>박자를 저장하는 </a:t>
          </a:r>
          <a:r>
            <a:rPr lang="ko-KR" altLang="en-US" sz="1400" dirty="0" err="1" smtClean="0"/>
            <a:t>쓰레드를</a:t>
          </a:r>
          <a:r>
            <a:rPr lang="ko-KR" altLang="en-US" sz="1400" dirty="0" smtClean="0"/>
            <a:t> 두고 버튼 입력을 저장하는 </a:t>
          </a:r>
          <a:r>
            <a:rPr lang="ko-KR" altLang="en-US" sz="1400" dirty="0" err="1" smtClean="0"/>
            <a:t>쓰레드를</a:t>
          </a:r>
          <a:r>
            <a:rPr lang="ko-KR" altLang="en-US" sz="1400" dirty="0" smtClean="0"/>
            <a:t> 비교하여 </a:t>
          </a:r>
          <a:r>
            <a:rPr lang="en-US" altLang="ko-KR" sz="1400" dirty="0" smtClean="0"/>
            <a:t>+, -</a:t>
          </a:r>
          <a:r>
            <a:rPr lang="ko-KR" altLang="en-US" sz="1400" dirty="0" smtClean="0"/>
            <a:t>초 단위로 점수를 차등 지급하는 형식으로 진행할 예정이다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55F06EFC-E0B5-454D-85BC-82CA251E69E4}" type="par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1662DD25-AB52-44D7-A1EC-8BD5785111C5}" type="sib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E8E04124-D8E7-49C9-83D4-2926EEE65AF4}">
      <dgm:prSet custT="1"/>
      <dgm:spPr/>
      <dgm:t>
        <a:bodyPr/>
        <a:lstStyle/>
        <a:p>
          <a:pPr latinLnBrk="1"/>
          <a:r>
            <a:rPr lang="ko-KR" altLang="en-US" sz="1400" dirty="0" smtClean="0"/>
            <a:t>현재 </a:t>
          </a:r>
          <a:r>
            <a:rPr lang="en-US" altLang="ko-KR" sz="1400" dirty="0" smtClean="0"/>
            <a:t>UI </a:t>
          </a:r>
          <a:r>
            <a:rPr lang="ko-KR" altLang="en-US" sz="1400" dirty="0" smtClean="0"/>
            <a:t>및 </a:t>
          </a:r>
          <a:r>
            <a:rPr lang="ko-KR" altLang="en-US" sz="1400" dirty="0" err="1" smtClean="0"/>
            <a:t>튜토리얼</a:t>
          </a:r>
          <a:r>
            <a:rPr lang="ko-KR" altLang="en-US" sz="1400" dirty="0" smtClean="0"/>
            <a:t> 진행 부분을 구현 중에 있으며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최대한 기간 내에 완성하도록 하겠습니다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6CC96E66-E8BE-4DB8-9A53-45C5ADC800E0}" type="par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3A6776F1-F58A-4EFC-9DC4-0D26F133B773}" type="sib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2826" custScaleY="5564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5707" custScaleY="943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2" custScaleX="112826" custScaleY="5564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2" custScaleX="95707" custScaleY="943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C9D95D-BD83-4BDC-93CF-83F2CC4B0AC1}" type="presOf" srcId="{FDFF45A3-77D2-46A1-AB3B-F229693F229D}" destId="{E4D4E46C-046D-4E75-855F-46085DD7478C}" srcOrd="0" destOrd="0" presId="urn:microsoft.com/office/officeart/2005/8/layout/list1"/>
    <dgm:cxn modelId="{8901BFE8-2259-4C4C-B1B1-1B41B4777D10}" type="presOf" srcId="{D2FB5049-0F7C-4583-9B8A-B75C8BF3D622}" destId="{B6F84AA8-C41D-45CB-9724-9CAB991B4174}" srcOrd="0" destOrd="0" presId="urn:microsoft.com/office/officeart/2005/8/layout/list1"/>
    <dgm:cxn modelId="{5CDC37F6-D742-4144-8CE2-3BDA31076CB3}" srcId="{0044DA77-6E5E-4F46-B816-A3EF33D5ADB3}" destId="{803267D7-3E25-4176-AACB-48A1D85F5B19}" srcOrd="3" destOrd="0" parTransId="{3E512DA5-D932-4D8F-AF46-0CF72C6F9063}" sibTransId="{F32EBE1D-0992-43FE-8518-385EDFE91B5D}"/>
    <dgm:cxn modelId="{D1BCC4CE-5A3A-461E-A7AE-9D58A17E5B98}" type="presOf" srcId="{803267D7-3E25-4176-AACB-48A1D85F5B19}" destId="{54740C7D-B5CB-4AF1-AD4F-518E199D9047}" srcOrd="0" destOrd="3" presId="urn:microsoft.com/office/officeart/2005/8/layout/list1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572D7494-8454-4AB6-B2BA-D63FBD38970A}" type="presOf" srcId="{AC361125-0348-406E-861A-178AF5CC7F5B}" destId="{E4D4E46C-046D-4E75-855F-46085DD7478C}" srcOrd="0" destOrd="2" presId="urn:microsoft.com/office/officeart/2005/8/layout/list1"/>
    <dgm:cxn modelId="{2DE37EC2-ADCB-40AE-A806-26A5C4BDB6F1}" type="presOf" srcId="{E14A975A-5054-4817-91F3-D160917B5BE4}" destId="{E4D4E46C-046D-4E75-855F-46085DD7478C}" srcOrd="0" destOrd="1" presId="urn:microsoft.com/office/officeart/2005/8/layout/list1"/>
    <dgm:cxn modelId="{73B46B74-BD69-4027-9C59-4201AA3D2F26}" type="presOf" srcId="{0044DA77-6E5E-4F46-B816-A3EF33D5ADB3}" destId="{0BBAA3DA-C1E3-4330-813E-966435293392}" srcOrd="0" destOrd="0" presId="urn:microsoft.com/office/officeart/2005/8/layout/list1"/>
    <dgm:cxn modelId="{1C29101C-945A-4170-85E3-4D014C8A28A0}" type="presOf" srcId="{E8E04124-D8E7-49C9-83D4-2926EEE65AF4}" destId="{54740C7D-B5CB-4AF1-AD4F-518E199D9047}" srcOrd="0" destOrd="1" presId="urn:microsoft.com/office/officeart/2005/8/layout/list1"/>
    <dgm:cxn modelId="{103F03FC-8D54-4547-B427-08A3065E7435}" type="presOf" srcId="{0946CD0D-9E32-4B12-B1AC-1C5B5F815588}" destId="{E4D4E46C-046D-4E75-855F-46085DD7478C}" srcOrd="0" destOrd="3" presId="urn:microsoft.com/office/officeart/2005/8/layout/list1"/>
    <dgm:cxn modelId="{24A8A3F3-32C5-41FB-8743-2BF44A6E2BC2}" srcId="{0044DA77-6E5E-4F46-B816-A3EF33D5ADB3}" destId="{E8E04124-D8E7-49C9-83D4-2926EEE65AF4}" srcOrd="1" destOrd="0" parTransId="{6CC96E66-E8BE-4DB8-9A53-45C5ADC800E0}" sibTransId="{3A6776F1-F58A-4EFC-9DC4-0D26F133B773}"/>
    <dgm:cxn modelId="{7F344F46-33AF-461C-B82F-1E421BB77D96}" type="presOf" srcId="{7E8BD246-00F1-4C30-9069-271851BF1CC2}" destId="{54740C7D-B5CB-4AF1-AD4F-518E199D9047}" srcOrd="0" destOrd="2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A227F70E-850F-4003-A9A8-DE4761826F25}" type="presOf" srcId="{0044DA77-6E5E-4F46-B816-A3EF33D5ADB3}" destId="{77D012D8-9EE8-4085-A2D5-14304D73B023}" srcOrd="1" destOrd="0" presId="urn:microsoft.com/office/officeart/2005/8/layout/list1"/>
    <dgm:cxn modelId="{88ECC5A7-48C3-40D0-93C6-4405368FA2FC}" type="presOf" srcId="{20EC1C5D-7F56-443A-9AE9-DE61F09B313B}" destId="{A240E370-D72B-4124-AA69-ED1261D526A6}" srcOrd="1" destOrd="0" presId="urn:microsoft.com/office/officeart/2005/8/layout/list1"/>
    <dgm:cxn modelId="{3D85C607-DFD7-4C3F-BC75-E2F0D4C7D537}" srcId="{0044DA77-6E5E-4F46-B816-A3EF33D5ADB3}" destId="{7E8BD246-00F1-4C30-9069-271851BF1CC2}" srcOrd="2" destOrd="0" parTransId="{55F06EFC-E0B5-454D-85BC-82CA251E69E4}" sibTransId="{1662DD25-AB52-44D7-A1EC-8BD5785111C5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1D47DB4D-217F-4D0B-9012-DA65B440C425}" type="presOf" srcId="{504557C9-05C7-4CC9-AD3F-3B9C6F152B92}" destId="{54740C7D-B5CB-4AF1-AD4F-518E199D9047}" srcOrd="0" destOrd="0" presId="urn:microsoft.com/office/officeart/2005/8/layout/list1"/>
    <dgm:cxn modelId="{82A379B7-6C94-4735-9F4B-00947C6E2B84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F6DD467F-7192-4005-9998-FA1C6AE7EA2B}" type="presParOf" srcId="{B6F84AA8-C41D-45CB-9724-9CAB991B4174}" destId="{410DD68B-FB49-43A0-93E1-868814BDC39B}" srcOrd="0" destOrd="0" presId="urn:microsoft.com/office/officeart/2005/8/layout/list1"/>
    <dgm:cxn modelId="{498A1EB5-5D5B-40F8-B63C-2942D19BFF81}" type="presParOf" srcId="{410DD68B-FB49-43A0-93E1-868814BDC39B}" destId="{C7FC65F0-B29F-432C-847C-9EDB91B7985C}" srcOrd="0" destOrd="0" presId="urn:microsoft.com/office/officeart/2005/8/layout/list1"/>
    <dgm:cxn modelId="{53EE5A74-C01E-4957-864A-F8D6DA2D1906}" type="presParOf" srcId="{410DD68B-FB49-43A0-93E1-868814BDC39B}" destId="{A240E370-D72B-4124-AA69-ED1261D526A6}" srcOrd="1" destOrd="0" presId="urn:microsoft.com/office/officeart/2005/8/layout/list1"/>
    <dgm:cxn modelId="{341396C6-FF62-48D8-A13A-00D15B602EFE}" type="presParOf" srcId="{B6F84AA8-C41D-45CB-9724-9CAB991B4174}" destId="{9DA4DD15-A0BD-4480-8034-3FB0D856EC01}" srcOrd="1" destOrd="0" presId="urn:microsoft.com/office/officeart/2005/8/layout/list1"/>
    <dgm:cxn modelId="{5B154AC9-1A06-4C7A-B2FA-4C4C107FDD91}" type="presParOf" srcId="{B6F84AA8-C41D-45CB-9724-9CAB991B4174}" destId="{E4D4E46C-046D-4E75-855F-46085DD7478C}" srcOrd="2" destOrd="0" presId="urn:microsoft.com/office/officeart/2005/8/layout/list1"/>
    <dgm:cxn modelId="{4E4DCA54-60F0-4E2F-BB6E-963A7E7ACD2C}" type="presParOf" srcId="{B6F84AA8-C41D-45CB-9724-9CAB991B4174}" destId="{86ED0DFF-866F-48C1-9DE3-A674C99C948C}" srcOrd="3" destOrd="0" presId="urn:microsoft.com/office/officeart/2005/8/layout/list1"/>
    <dgm:cxn modelId="{0DAEFD9D-2B8B-41EC-BE88-E6184DA55760}" type="presParOf" srcId="{B6F84AA8-C41D-45CB-9724-9CAB991B4174}" destId="{C53E1461-D782-48E4-815B-96964FFA3BBA}" srcOrd="4" destOrd="0" presId="urn:microsoft.com/office/officeart/2005/8/layout/list1"/>
    <dgm:cxn modelId="{31764729-98D0-4962-8A03-9BB539AAE427}" type="presParOf" srcId="{C53E1461-D782-48E4-815B-96964FFA3BBA}" destId="{0BBAA3DA-C1E3-4330-813E-966435293392}" srcOrd="0" destOrd="0" presId="urn:microsoft.com/office/officeart/2005/8/layout/list1"/>
    <dgm:cxn modelId="{EC98B25C-7B9C-47AC-9411-E8DD62E7F4CD}" type="presParOf" srcId="{C53E1461-D782-48E4-815B-96964FFA3BBA}" destId="{77D012D8-9EE8-4085-A2D5-14304D73B023}" srcOrd="1" destOrd="0" presId="urn:microsoft.com/office/officeart/2005/8/layout/list1"/>
    <dgm:cxn modelId="{84A1DE49-5514-4B5A-8CB5-3C59377359AB}" type="presParOf" srcId="{B6F84AA8-C41D-45CB-9724-9CAB991B4174}" destId="{5210D851-C1D0-40F2-991C-FD03D93ED086}" srcOrd="5" destOrd="0" presId="urn:microsoft.com/office/officeart/2005/8/layout/list1"/>
    <dgm:cxn modelId="{EA72CA23-A053-43E2-9974-7FD00019451A}" type="presParOf" srcId="{B6F84AA8-C41D-45CB-9724-9CAB991B4174}" destId="{54740C7D-B5CB-4AF1-AD4F-518E199D90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Apache Tomcat 8.0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MySQL .jar </a:t>
          </a:r>
          <a:r>
            <a:rPr lang="ko-KR" altLang="en-US" sz="1400" dirty="0"/>
            <a:t>파일 이용 연동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/>
            <a:t>JSP &amp; Servlet </a:t>
          </a:r>
          <a:r>
            <a:rPr lang="ko-KR" altLang="en-US" sz="1400" dirty="0"/>
            <a:t>이용 </a:t>
          </a:r>
          <a:r>
            <a:rPr lang="en-US" altLang="ko-KR" sz="1400" dirty="0"/>
            <a:t>web </a:t>
          </a:r>
          <a:r>
            <a:rPr lang="ko-KR" altLang="en-US" sz="1400" dirty="0"/>
            <a:t>커뮤니티 </a:t>
          </a:r>
          <a:r>
            <a:rPr lang="en-US" altLang="ko-KR" sz="1400" dirty="0"/>
            <a:t>UI </a:t>
          </a:r>
          <a:r>
            <a:rPr lang="ko-KR" altLang="en-US" sz="1400" dirty="0"/>
            <a:t>구현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B286B7BF-D594-42AF-AB64-E11F9DA55ADD}">
      <dgm:prSet custT="1"/>
      <dgm:spPr/>
      <dgm:t>
        <a:bodyPr/>
        <a:lstStyle/>
        <a:p>
          <a:pPr latinLnBrk="1"/>
          <a:r>
            <a:rPr lang="en-US" altLang="ko-KR" sz="1400" dirty="0"/>
            <a:t>Eclipse Java EE version</a:t>
          </a:r>
          <a:r>
            <a:rPr lang="ko-KR" altLang="en-US" sz="1400" dirty="0"/>
            <a:t>으로 구현</a:t>
          </a:r>
        </a:p>
      </dgm:t>
    </dgm:pt>
    <dgm:pt modelId="{BB3EF939-62F5-4744-A9CF-BADFD5240B94}" type="par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4098C3EA-0188-41E2-A3C0-24092AF9DDCA}" type="sib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CDC47032-5F54-4845-958D-80495EB7079A}">
      <dgm:prSet custT="1"/>
      <dgm:spPr/>
      <dgm:t>
        <a:bodyPr/>
        <a:lstStyle/>
        <a:p>
          <a:pPr latinLnBrk="1"/>
          <a:r>
            <a:rPr lang="en-US" altLang="ko-KR" sz="1400" dirty="0"/>
            <a:t>.</a:t>
          </a:r>
          <a:r>
            <a:rPr lang="en-US" altLang="ko-KR" sz="1400" dirty="0" err="1"/>
            <a:t>css</a:t>
          </a:r>
          <a:r>
            <a:rPr lang="en-US" altLang="ko-KR" sz="1400" dirty="0"/>
            <a:t> </a:t>
          </a:r>
          <a:r>
            <a:rPr lang="ko-KR" altLang="en-US" sz="1400" dirty="0"/>
            <a:t>파일 이용 </a:t>
          </a:r>
          <a:r>
            <a:rPr lang="en-US" altLang="ko-KR" sz="1400" dirty="0"/>
            <a:t>page</a:t>
          </a:r>
          <a:r>
            <a:rPr lang="ko-KR" altLang="en-US" sz="1400" dirty="0"/>
            <a:t>별 양식 구현</a:t>
          </a:r>
        </a:p>
      </dgm:t>
    </dgm:pt>
    <dgm:pt modelId="{E3B3B22C-A021-4023-B589-EE776254F63B}" type="par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52A5FAA6-E687-411C-9E7F-E954560E171F}" type="sib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A5CBA7-FD62-413B-BB7A-8DF771B5516D}" type="presOf" srcId="{0044DA77-6E5E-4F46-B816-A3EF33D5ADB3}" destId="{77D012D8-9EE8-4085-A2D5-14304D73B023}" srcOrd="1" destOrd="0" presId="urn:microsoft.com/office/officeart/2005/8/layout/list1"/>
    <dgm:cxn modelId="{D9A8AF39-5EE7-4DA9-97C0-8C7B5D25DB5C}" type="presOf" srcId="{20EC1C5D-7F56-443A-9AE9-DE61F09B313B}" destId="{A240E370-D72B-4124-AA69-ED1261D526A6}" srcOrd="1" destOrd="0" presId="urn:microsoft.com/office/officeart/2005/8/layout/list1"/>
    <dgm:cxn modelId="{21481A37-2992-452E-864A-C1FD71EA67B2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96497B2E-75B5-4FE2-95AA-DFBA6E722779}" type="presOf" srcId="{B286B7BF-D594-42AF-AB64-E11F9DA55ADD}" destId="{E4D4E46C-046D-4E75-855F-46085DD7478C}" srcOrd="0" destOrd="1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13379AC-9A69-4788-9C1F-B9B9F08CD8E4}" srcId="{20EC1C5D-7F56-443A-9AE9-DE61F09B313B}" destId="{B286B7BF-D594-42AF-AB64-E11F9DA55ADD}" srcOrd="1" destOrd="0" parTransId="{BB3EF939-62F5-4744-A9CF-BADFD5240B94}" sibTransId="{4098C3EA-0188-41E2-A3C0-24092AF9DDCA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ED612246-DDE9-412C-95EB-754D8A063056}" type="presOf" srcId="{504557C9-05C7-4CC9-AD3F-3B9C6F152B92}" destId="{54740C7D-B5CB-4AF1-AD4F-518E199D9047}" srcOrd="0" destOrd="0" presId="urn:microsoft.com/office/officeart/2005/8/layout/list1"/>
    <dgm:cxn modelId="{F6C21037-CD0F-4B5C-8BF6-4B13F720FD15}" type="presOf" srcId="{067C9680-565F-4D0B-AC72-FBEB8A5EEB8C}" destId="{53617BB4-CEF1-4733-8979-0B0421078B7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FF047AB-3E7B-4F8C-B6D0-87DC4CF354C4}" srcId="{067C9680-565F-4D0B-AC72-FBEB8A5EEB8C}" destId="{CDC47032-5F54-4845-958D-80495EB7079A}" srcOrd="1" destOrd="0" parTransId="{E3B3B22C-A021-4023-B589-EE776254F63B}" sibTransId="{52A5FAA6-E687-411C-9E7F-E954560E171F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EE800BA-3138-4323-9EB4-F840C71BD527}" type="presOf" srcId="{768D55B7-EDB4-4FCA-83B2-37FA43FFB6E9}" destId="{B5826D9F-8773-4465-8CD7-C77DF6D52BC8}" srcOrd="0" destOrd="0" presId="urn:microsoft.com/office/officeart/2005/8/layout/list1"/>
    <dgm:cxn modelId="{AEBDBB49-8A17-4E78-B510-A8EB7EECBDE9}" type="presOf" srcId="{20EC1C5D-7F56-443A-9AE9-DE61F09B313B}" destId="{C7FC65F0-B29F-432C-847C-9EDB91B7985C}" srcOrd="0" destOrd="0" presId="urn:microsoft.com/office/officeart/2005/8/layout/list1"/>
    <dgm:cxn modelId="{A69B46EE-EA65-42A5-9469-41F71CEEA492}" type="presOf" srcId="{FDFF45A3-77D2-46A1-AB3B-F229693F229D}" destId="{E4D4E46C-046D-4E75-855F-46085DD7478C}" srcOrd="0" destOrd="0" presId="urn:microsoft.com/office/officeart/2005/8/layout/list1"/>
    <dgm:cxn modelId="{49F85ADA-5BE8-444C-9451-8822E771184C}" type="presOf" srcId="{0044DA77-6E5E-4F46-B816-A3EF33D5ADB3}" destId="{0BBAA3DA-C1E3-4330-813E-966435293392}" srcOrd="0" destOrd="0" presId="urn:microsoft.com/office/officeart/2005/8/layout/list1"/>
    <dgm:cxn modelId="{05EEBFFB-01A6-4133-9662-5631005C9FBD}" type="presOf" srcId="{067C9680-565F-4D0B-AC72-FBEB8A5EEB8C}" destId="{EE0567F0-76F5-404A-9D36-AD37320F38AC}" srcOrd="0" destOrd="0" presId="urn:microsoft.com/office/officeart/2005/8/layout/list1"/>
    <dgm:cxn modelId="{C2EAA6A2-0079-4B38-AD4C-ABC5F9C41A48}" type="presOf" srcId="{CDC47032-5F54-4845-958D-80495EB7079A}" destId="{B5826D9F-8773-4465-8CD7-C77DF6D52BC8}" srcOrd="0" destOrd="1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285267C1-5DC0-4554-877A-6FF312567E6F}" type="presParOf" srcId="{B6F84AA8-C41D-45CB-9724-9CAB991B4174}" destId="{410DD68B-FB49-43A0-93E1-868814BDC39B}" srcOrd="0" destOrd="0" presId="urn:microsoft.com/office/officeart/2005/8/layout/list1"/>
    <dgm:cxn modelId="{2928699F-97BB-4281-AEB7-72153EA5B579}" type="presParOf" srcId="{410DD68B-FB49-43A0-93E1-868814BDC39B}" destId="{C7FC65F0-B29F-432C-847C-9EDB91B7985C}" srcOrd="0" destOrd="0" presId="urn:microsoft.com/office/officeart/2005/8/layout/list1"/>
    <dgm:cxn modelId="{EB66C29F-87EC-4CC1-B805-3483B5C09CB4}" type="presParOf" srcId="{410DD68B-FB49-43A0-93E1-868814BDC39B}" destId="{A240E370-D72B-4124-AA69-ED1261D526A6}" srcOrd="1" destOrd="0" presId="urn:microsoft.com/office/officeart/2005/8/layout/list1"/>
    <dgm:cxn modelId="{A5E83E68-68AB-47DD-B2F5-F80F6621736E}" type="presParOf" srcId="{B6F84AA8-C41D-45CB-9724-9CAB991B4174}" destId="{9DA4DD15-A0BD-4480-8034-3FB0D856EC01}" srcOrd="1" destOrd="0" presId="urn:microsoft.com/office/officeart/2005/8/layout/list1"/>
    <dgm:cxn modelId="{E4FA6529-B875-47D9-84E7-74987651C91A}" type="presParOf" srcId="{B6F84AA8-C41D-45CB-9724-9CAB991B4174}" destId="{E4D4E46C-046D-4E75-855F-46085DD7478C}" srcOrd="2" destOrd="0" presId="urn:microsoft.com/office/officeart/2005/8/layout/list1"/>
    <dgm:cxn modelId="{9A43BFC4-6A65-4BB8-A715-EA121F3D4E7F}" type="presParOf" srcId="{B6F84AA8-C41D-45CB-9724-9CAB991B4174}" destId="{86ED0DFF-866F-48C1-9DE3-A674C99C948C}" srcOrd="3" destOrd="0" presId="urn:microsoft.com/office/officeart/2005/8/layout/list1"/>
    <dgm:cxn modelId="{23C9C35A-1B91-4D7B-96C4-E2C2152D3998}" type="presParOf" srcId="{B6F84AA8-C41D-45CB-9724-9CAB991B4174}" destId="{844229D8-A883-499F-AB18-D8C1747A6D27}" srcOrd="4" destOrd="0" presId="urn:microsoft.com/office/officeart/2005/8/layout/list1"/>
    <dgm:cxn modelId="{46EF5027-B3F3-4046-8269-416D13B0A5B7}" type="presParOf" srcId="{844229D8-A883-499F-AB18-D8C1747A6D27}" destId="{EE0567F0-76F5-404A-9D36-AD37320F38AC}" srcOrd="0" destOrd="0" presId="urn:microsoft.com/office/officeart/2005/8/layout/list1"/>
    <dgm:cxn modelId="{A92A15DF-D669-4A61-ADA2-DDFEFECCFDB0}" type="presParOf" srcId="{844229D8-A883-499F-AB18-D8C1747A6D27}" destId="{53617BB4-CEF1-4733-8979-0B0421078B76}" srcOrd="1" destOrd="0" presId="urn:microsoft.com/office/officeart/2005/8/layout/list1"/>
    <dgm:cxn modelId="{B41B1FC8-7EF3-4604-83C2-85F186D27F26}" type="presParOf" srcId="{B6F84AA8-C41D-45CB-9724-9CAB991B4174}" destId="{E73F858A-4B32-40B4-ACD6-16F132D1D667}" srcOrd="5" destOrd="0" presId="urn:microsoft.com/office/officeart/2005/8/layout/list1"/>
    <dgm:cxn modelId="{2AE4A8D4-6F89-4480-9CF3-012CE129E671}" type="presParOf" srcId="{B6F84AA8-C41D-45CB-9724-9CAB991B4174}" destId="{B5826D9F-8773-4465-8CD7-C77DF6D52BC8}" srcOrd="6" destOrd="0" presId="urn:microsoft.com/office/officeart/2005/8/layout/list1"/>
    <dgm:cxn modelId="{A0980747-0CB9-4B3D-9CE1-7D1F406B45E8}" type="presParOf" srcId="{B6F84AA8-C41D-45CB-9724-9CAB991B4174}" destId="{9B4F5039-5D2E-4FF1-BE13-294788D4AD55}" srcOrd="7" destOrd="0" presId="urn:microsoft.com/office/officeart/2005/8/layout/list1"/>
    <dgm:cxn modelId="{B1B770DA-541D-4CB2-A941-92C55C2FD733}" type="presParOf" srcId="{B6F84AA8-C41D-45CB-9724-9CAB991B4174}" destId="{C53E1461-D782-48E4-815B-96964FFA3BBA}" srcOrd="8" destOrd="0" presId="urn:microsoft.com/office/officeart/2005/8/layout/list1"/>
    <dgm:cxn modelId="{1BBC0ADD-7B86-4DD9-8A72-E64C337C0D66}" type="presParOf" srcId="{C53E1461-D782-48E4-815B-96964FFA3BBA}" destId="{0BBAA3DA-C1E3-4330-813E-966435293392}" srcOrd="0" destOrd="0" presId="urn:microsoft.com/office/officeart/2005/8/layout/list1"/>
    <dgm:cxn modelId="{441CECA4-1047-4D13-933B-D68E6A5F9FBF}" type="presParOf" srcId="{C53E1461-D782-48E4-815B-96964FFA3BBA}" destId="{77D012D8-9EE8-4085-A2D5-14304D73B023}" srcOrd="1" destOrd="0" presId="urn:microsoft.com/office/officeart/2005/8/layout/list1"/>
    <dgm:cxn modelId="{998BC2BF-CFE4-4FC2-B4FA-D1F904E29947}" type="presParOf" srcId="{B6F84AA8-C41D-45CB-9724-9CAB991B4174}" destId="{5210D851-C1D0-40F2-991C-FD03D93ED086}" srcOrd="9" destOrd="0" presId="urn:microsoft.com/office/officeart/2005/8/layout/list1"/>
    <dgm:cxn modelId="{788137FD-6475-402D-BAF2-CF8A9CD41425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MySQL 5.6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회원정보 </a:t>
          </a:r>
          <a:r>
            <a:rPr lang="en-US" altLang="ko-KR" sz="1400" dirty="0"/>
            <a:t>( ID, </a:t>
          </a:r>
          <a:r>
            <a:rPr lang="ko-KR" altLang="en-US" sz="1400" dirty="0"/>
            <a:t>비밀번호</a:t>
          </a:r>
          <a:r>
            <a:rPr lang="en-US" altLang="ko-KR" sz="1400" dirty="0"/>
            <a:t>, 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 err="1"/>
            <a:t>이메일</a:t>
          </a:r>
          <a:r>
            <a:rPr lang="en-US" altLang="ko-KR" sz="1400" dirty="0"/>
            <a:t>, </a:t>
          </a:r>
          <a:r>
            <a:rPr lang="ko-KR" altLang="en-US" sz="1400" dirty="0"/>
            <a:t>전화번호</a:t>
          </a:r>
          <a:r>
            <a:rPr lang="en-US" altLang="ko-KR" sz="1400" dirty="0"/>
            <a:t>)</a:t>
          </a:r>
          <a:r>
            <a:rPr lang="ko-KR" altLang="en-US" sz="1400" dirty="0"/>
            <a:t>로 구성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8079E074-09DE-4D46-8FCE-3898A1B714F2}">
      <dgm:prSet custT="1"/>
      <dgm:spPr/>
      <dgm:t>
        <a:bodyPr/>
        <a:lstStyle/>
        <a:p>
          <a:pPr latinLnBrk="1"/>
          <a:r>
            <a:rPr lang="ko-KR" altLang="en-US" sz="1400" dirty="0"/>
            <a:t>녹음 파일 </a:t>
          </a:r>
          <a:r>
            <a:rPr lang="en-US" altLang="ko-KR" sz="1400" dirty="0"/>
            <a:t>(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/>
            <a:t>일련번호</a:t>
          </a:r>
          <a:r>
            <a:rPr lang="en-US" altLang="ko-KR" sz="1400" dirty="0"/>
            <a:t>, </a:t>
          </a:r>
          <a:r>
            <a:rPr lang="ko-KR" altLang="en-US" sz="1400" dirty="0"/>
            <a:t>파일타입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6F900BBE-2DBD-433A-85CD-59BD91CAA79A}" type="par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1AFEE79-0F0E-451C-ADC9-B178D4661567}" type="sib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80960FB-6352-4D66-9953-0DDF5D522D5B}">
      <dgm:prSet custT="1"/>
      <dgm:spPr/>
      <dgm:t>
        <a:bodyPr/>
        <a:lstStyle/>
        <a:p>
          <a:pPr latinLnBrk="1"/>
          <a:r>
            <a:rPr lang="ko-KR" altLang="en-US" sz="1400" dirty="0" err="1"/>
            <a:t>게시글</a:t>
          </a:r>
          <a:r>
            <a:rPr lang="ko-KR" altLang="en-US" sz="1400" dirty="0"/>
            <a:t> </a:t>
          </a:r>
          <a:r>
            <a:rPr lang="en-US" altLang="ko-KR" sz="1400" dirty="0"/>
            <a:t>(</a:t>
          </a:r>
          <a:r>
            <a:rPr lang="ko-KR" altLang="en-US" sz="1400" dirty="0"/>
            <a:t>제목</a:t>
          </a:r>
          <a:r>
            <a:rPr lang="en-US" altLang="ko-KR" sz="1400" dirty="0"/>
            <a:t>, </a:t>
          </a:r>
          <a:r>
            <a:rPr lang="ko-KR" altLang="en-US" sz="1400" dirty="0"/>
            <a:t>작성자</a:t>
          </a:r>
          <a:r>
            <a:rPr lang="en-US" altLang="ko-KR" sz="1400" dirty="0"/>
            <a:t>, </a:t>
          </a:r>
          <a:r>
            <a:rPr lang="ko-KR" altLang="en-US" sz="1400" dirty="0"/>
            <a:t>작성날짜</a:t>
          </a:r>
          <a:r>
            <a:rPr lang="en-US" altLang="ko-KR" sz="1400" dirty="0"/>
            <a:t>, </a:t>
          </a:r>
          <a:r>
            <a:rPr lang="ko-KR" altLang="en-US" sz="1400" dirty="0" err="1"/>
            <a:t>게시글</a:t>
          </a:r>
          <a:r>
            <a:rPr lang="ko-KR" altLang="en-US" sz="1400" dirty="0"/>
            <a:t> 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73B90F78-8ECC-48E8-9595-89886F0B18B6}" type="par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4BE9AED3-48E7-4F03-8D2A-FB9F46794C59}" type="sib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7BF3215-A6E5-415E-BB96-E8BD21947340}" srcId="{067C9680-565F-4D0B-AC72-FBEB8A5EEB8C}" destId="{B80960FB-6352-4D66-9953-0DDF5D522D5B}" srcOrd="2" destOrd="0" parTransId="{73B90F78-8ECC-48E8-9595-89886F0B18B6}" sibTransId="{4BE9AED3-48E7-4F03-8D2A-FB9F46794C59}"/>
    <dgm:cxn modelId="{9B3D9796-F0D0-4F37-AE71-774B8BD4014A}" type="presOf" srcId="{067C9680-565F-4D0B-AC72-FBEB8A5EEB8C}" destId="{EE0567F0-76F5-404A-9D36-AD37320F38AC}" srcOrd="0" destOrd="0" presId="urn:microsoft.com/office/officeart/2005/8/layout/list1"/>
    <dgm:cxn modelId="{3E0E797F-1B44-46D2-B387-1A5D0D4B5838}" type="presOf" srcId="{067C9680-565F-4D0B-AC72-FBEB8A5EEB8C}" destId="{53617BB4-CEF1-4733-8979-0B0421078B76}" srcOrd="1" destOrd="0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37AA75DD-C553-4064-B009-AF742B450EB0}" type="presOf" srcId="{8079E074-09DE-4D46-8FCE-3898A1B714F2}" destId="{B5826D9F-8773-4465-8CD7-C77DF6D52BC8}" srcOrd="0" destOrd="1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C70F0423-ACB2-4FEF-8155-1497EC981BB8}" srcId="{067C9680-565F-4D0B-AC72-FBEB8A5EEB8C}" destId="{8079E074-09DE-4D46-8FCE-3898A1B714F2}" srcOrd="1" destOrd="0" parTransId="{6F900BBE-2DBD-433A-85CD-59BD91CAA79A}" sibTransId="{B1AFEE79-0F0E-451C-ADC9-B178D4661567}"/>
    <dgm:cxn modelId="{59873166-E6FD-4C8F-8D40-D2B26F24DCBF}" type="presOf" srcId="{D2FB5049-0F7C-4583-9B8A-B75C8BF3D622}" destId="{B6F84AA8-C41D-45CB-9724-9CAB991B4174}" srcOrd="0" destOrd="0" presId="urn:microsoft.com/office/officeart/2005/8/layout/list1"/>
    <dgm:cxn modelId="{967DE985-E832-4BEF-AF2A-42F72F4F42B3}" type="presOf" srcId="{B80960FB-6352-4D66-9953-0DDF5D522D5B}" destId="{B5826D9F-8773-4465-8CD7-C77DF6D52BC8}" srcOrd="0" destOrd="2" presId="urn:microsoft.com/office/officeart/2005/8/layout/list1"/>
    <dgm:cxn modelId="{2A2E8771-91D3-40AD-878B-9E2DE269DAD1}" type="presOf" srcId="{20EC1C5D-7F56-443A-9AE9-DE61F09B313B}" destId="{C7FC65F0-B29F-432C-847C-9EDB91B7985C}" srcOrd="0" destOrd="0" presId="urn:microsoft.com/office/officeart/2005/8/layout/list1"/>
    <dgm:cxn modelId="{234837F2-6739-4021-8E5D-3532A384C188}" type="presOf" srcId="{768D55B7-EDB4-4FCA-83B2-37FA43FFB6E9}" destId="{B5826D9F-8773-4465-8CD7-C77DF6D52BC8}" srcOrd="0" destOrd="0" presId="urn:microsoft.com/office/officeart/2005/8/layout/list1"/>
    <dgm:cxn modelId="{62238955-362B-4CEB-937A-D407E6CE0037}" type="presOf" srcId="{20EC1C5D-7F56-443A-9AE9-DE61F09B313B}" destId="{A240E370-D72B-4124-AA69-ED1261D526A6}" srcOrd="1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B0DD134-A86A-4575-B602-D254A31AA684}" type="presOf" srcId="{FDFF45A3-77D2-46A1-AB3B-F229693F229D}" destId="{E4D4E46C-046D-4E75-855F-46085DD7478C}" srcOrd="0" destOrd="0" presId="urn:microsoft.com/office/officeart/2005/8/layout/list1"/>
    <dgm:cxn modelId="{D1DDFB72-134E-41D6-BC3E-40FECED19313}" type="presParOf" srcId="{B6F84AA8-C41D-45CB-9724-9CAB991B4174}" destId="{410DD68B-FB49-43A0-93E1-868814BDC39B}" srcOrd="0" destOrd="0" presId="urn:microsoft.com/office/officeart/2005/8/layout/list1"/>
    <dgm:cxn modelId="{10A3DBEA-9079-445A-AF56-05C7E20A0F83}" type="presParOf" srcId="{410DD68B-FB49-43A0-93E1-868814BDC39B}" destId="{C7FC65F0-B29F-432C-847C-9EDB91B7985C}" srcOrd="0" destOrd="0" presId="urn:microsoft.com/office/officeart/2005/8/layout/list1"/>
    <dgm:cxn modelId="{653E97CB-CA85-4CA5-A711-FF81D8DF4535}" type="presParOf" srcId="{410DD68B-FB49-43A0-93E1-868814BDC39B}" destId="{A240E370-D72B-4124-AA69-ED1261D526A6}" srcOrd="1" destOrd="0" presId="urn:microsoft.com/office/officeart/2005/8/layout/list1"/>
    <dgm:cxn modelId="{2010F35A-94DE-4FB3-8A2D-45FA66E3BAE6}" type="presParOf" srcId="{B6F84AA8-C41D-45CB-9724-9CAB991B4174}" destId="{9DA4DD15-A0BD-4480-8034-3FB0D856EC01}" srcOrd="1" destOrd="0" presId="urn:microsoft.com/office/officeart/2005/8/layout/list1"/>
    <dgm:cxn modelId="{2E5460D1-9C68-499B-8519-F8E337DA07D4}" type="presParOf" srcId="{B6F84AA8-C41D-45CB-9724-9CAB991B4174}" destId="{E4D4E46C-046D-4E75-855F-46085DD7478C}" srcOrd="2" destOrd="0" presId="urn:microsoft.com/office/officeart/2005/8/layout/list1"/>
    <dgm:cxn modelId="{115BC1C6-0D43-42D2-86A5-AEC99D9482CC}" type="presParOf" srcId="{B6F84AA8-C41D-45CB-9724-9CAB991B4174}" destId="{86ED0DFF-866F-48C1-9DE3-A674C99C948C}" srcOrd="3" destOrd="0" presId="urn:microsoft.com/office/officeart/2005/8/layout/list1"/>
    <dgm:cxn modelId="{B16CD424-3AC8-4BEE-B7F0-CD6592A1D4C6}" type="presParOf" srcId="{B6F84AA8-C41D-45CB-9724-9CAB991B4174}" destId="{844229D8-A883-499F-AB18-D8C1747A6D27}" srcOrd="4" destOrd="0" presId="urn:microsoft.com/office/officeart/2005/8/layout/list1"/>
    <dgm:cxn modelId="{87DD1972-B57E-4FCE-9471-D247323D41F7}" type="presParOf" srcId="{844229D8-A883-499F-AB18-D8C1747A6D27}" destId="{EE0567F0-76F5-404A-9D36-AD37320F38AC}" srcOrd="0" destOrd="0" presId="urn:microsoft.com/office/officeart/2005/8/layout/list1"/>
    <dgm:cxn modelId="{82E2BDC7-8E60-47D5-AE40-5BFE09B86489}" type="presParOf" srcId="{844229D8-A883-499F-AB18-D8C1747A6D27}" destId="{53617BB4-CEF1-4733-8979-0B0421078B76}" srcOrd="1" destOrd="0" presId="urn:microsoft.com/office/officeart/2005/8/layout/list1"/>
    <dgm:cxn modelId="{B688BF11-246D-4350-A2B4-3E907B6C5F16}" type="presParOf" srcId="{B6F84AA8-C41D-45CB-9724-9CAB991B4174}" destId="{E73F858A-4B32-40B4-ACD6-16F132D1D667}" srcOrd="5" destOrd="0" presId="urn:microsoft.com/office/officeart/2005/8/layout/list1"/>
    <dgm:cxn modelId="{F64A63C0-B99F-494C-8695-7EFF92CA01D5}" type="presParOf" srcId="{B6F84AA8-C41D-45CB-9724-9CAB991B4174}" destId="{B5826D9F-8773-4465-8CD7-C77DF6D52B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음악에서 랩</a:t>
          </a:r>
          <a:r>
            <a:rPr lang="en-US" altLang="ko-KR" sz="1600" b="1" dirty="0"/>
            <a:t>, </a:t>
          </a:r>
          <a:r>
            <a:rPr lang="ko-KR" altLang="en-US" sz="1600" b="1" dirty="0"/>
            <a:t>힙합 장르의 점유율이 지속 증가에 따른 드럼 </a:t>
          </a:r>
          <a:r>
            <a:rPr lang="en-US" altLang="ko-KR" sz="1600" b="1" dirty="0"/>
            <a:t>App </a:t>
          </a:r>
          <a:r>
            <a:rPr lang="ko-KR" altLang="en-US" sz="1600" b="1" dirty="0"/>
            <a:t>수요 증가</a:t>
          </a:r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기존 드럼패드 어플리케이션의 경우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튜토리얼의</a:t>
          </a:r>
          <a:r>
            <a:rPr lang="ko-KR" altLang="en-US" sz="1600" b="1" dirty="0"/>
            <a:t> 난이도가 어려움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2009</a:t>
          </a:r>
          <a:r>
            <a:rPr lang="ko-KR" altLang="en-US" sz="1400" dirty="0"/>
            <a:t>년 </a:t>
          </a:r>
          <a:r>
            <a:rPr lang="en-US" altLang="ko-KR" sz="1400" dirty="0"/>
            <a:t>7% -&gt; 2015</a:t>
          </a:r>
          <a:r>
            <a:rPr lang="ko-KR" altLang="en-US" sz="1400" dirty="0"/>
            <a:t>년</a:t>
          </a:r>
          <a:r>
            <a:rPr lang="en-US" altLang="ko-KR" sz="1400" dirty="0"/>
            <a:t> 27%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가온차트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Drum Pads 24 </a:t>
          </a:r>
          <a:r>
            <a:rPr lang="ko-KR" altLang="en-US" sz="1400" dirty="0"/>
            <a:t>어플리케이션의 경우 </a:t>
          </a:r>
          <a:r>
            <a:rPr lang="ko-KR" altLang="en-US" sz="1400" dirty="0" err="1"/>
            <a:t>튜토리얼이</a:t>
          </a:r>
          <a:r>
            <a:rPr lang="ko-KR" altLang="en-US" sz="1400" dirty="0"/>
            <a:t> 설명 없이 숙련자가 플레이 모습을 제공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사용하기 쉬운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튜토리얼을</a:t>
          </a:r>
          <a:r>
            <a:rPr lang="ko-KR" altLang="en-US" sz="1600" b="1" dirty="0"/>
            <a:t> 제공하는 연주 시뮬레이션 </a:t>
          </a:r>
          <a:r>
            <a:rPr lang="en-US" altLang="ko-KR" sz="1600" b="1" dirty="0"/>
            <a:t>app</a:t>
          </a:r>
          <a:r>
            <a:rPr lang="ko-KR" altLang="en-US" sz="1600" b="1" dirty="0"/>
            <a:t>이 필요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힙합 장르 검색 빈도 </a:t>
          </a:r>
          <a:r>
            <a:rPr lang="en-US" altLang="ko-KR" sz="1400" dirty="0"/>
            <a:t>2012</a:t>
          </a:r>
          <a:r>
            <a:rPr lang="ko-KR" altLang="en-US" sz="1400" dirty="0"/>
            <a:t>년 </a:t>
          </a:r>
          <a:r>
            <a:rPr lang="en-US" altLang="ko-KR" sz="1400" dirty="0"/>
            <a:t>10% -&gt; 2016</a:t>
          </a:r>
          <a:r>
            <a:rPr lang="ko-KR" altLang="en-US" sz="1400" dirty="0"/>
            <a:t>년 </a:t>
          </a:r>
          <a:r>
            <a:rPr lang="en-US" altLang="ko-KR" sz="1400" dirty="0"/>
            <a:t>30%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네이버</a:t>
          </a:r>
          <a:r>
            <a:rPr lang="ko-KR" altLang="en-US" sz="1400" dirty="0"/>
            <a:t> </a:t>
          </a:r>
          <a:r>
            <a:rPr lang="ko-KR" altLang="en-US" sz="1400" dirty="0" err="1"/>
            <a:t>데이터랩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endParaRPr lang="ko-KR" altLang="en-US" sz="1400" dirty="0"/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en-US" altLang="ko-KR" sz="1400" dirty="0"/>
            <a:t>2016</a:t>
          </a:r>
          <a:r>
            <a:rPr lang="ko-KR" altLang="en-US" sz="1400" dirty="0"/>
            <a:t>년 </a:t>
          </a:r>
          <a:r>
            <a:rPr lang="en-US" altLang="ko-KR" sz="1400" dirty="0"/>
            <a:t>1</a:t>
          </a:r>
          <a:r>
            <a:rPr lang="ko-KR" altLang="en-US" sz="1400" dirty="0"/>
            <a:t>월 </a:t>
          </a:r>
          <a:r>
            <a:rPr lang="en-US" altLang="ko-KR" sz="1400" dirty="0"/>
            <a:t>250 -&gt; 2016</a:t>
          </a:r>
          <a:r>
            <a:rPr lang="ko-KR" altLang="en-US" sz="1400" dirty="0"/>
            <a:t>년 </a:t>
          </a:r>
          <a:r>
            <a:rPr lang="en-US" altLang="ko-KR" sz="1400" dirty="0"/>
            <a:t>10</a:t>
          </a:r>
          <a:r>
            <a:rPr lang="ko-KR" altLang="en-US" sz="1400" dirty="0"/>
            <a:t>월 </a:t>
          </a:r>
          <a:r>
            <a:rPr lang="en-US" altLang="ko-KR" sz="1400" dirty="0"/>
            <a:t>1300</a:t>
          </a:r>
          <a:r>
            <a:rPr lang="ko-KR" altLang="en-US" sz="1400" dirty="0"/>
            <a:t>건으로 증가 </a:t>
          </a:r>
          <a:r>
            <a:rPr lang="en-US" altLang="ko-KR" sz="1400" dirty="0"/>
            <a:t>&lt;</a:t>
          </a:r>
          <a:r>
            <a:rPr lang="ko-KR" altLang="en-US" sz="1400" dirty="0"/>
            <a:t>출처 </a:t>
          </a:r>
          <a:r>
            <a:rPr lang="en-US" altLang="ko-KR" sz="1400" dirty="0"/>
            <a:t>: appannie.com&gt;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/>
            <a:t>누적 판매량 </a:t>
          </a:r>
          <a:r>
            <a:rPr lang="en-US" altLang="ko-KR" sz="1400" dirty="0"/>
            <a:t>500</a:t>
          </a:r>
          <a:r>
            <a:rPr lang="ko-KR" altLang="en-US" sz="1400" dirty="0"/>
            <a:t>만 </a:t>
          </a:r>
          <a:r>
            <a:rPr lang="en-US" altLang="ko-KR" sz="1400" dirty="0"/>
            <a:t>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구글</a:t>
          </a:r>
          <a:r>
            <a:rPr lang="ko-KR" altLang="en-US" sz="1400" dirty="0"/>
            <a:t> 플레이 스토어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2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A0F3B9-0AAA-4148-BDA8-717D2CB0585E}" type="presOf" srcId="{0044DA77-6E5E-4F46-B816-A3EF33D5ADB3}" destId="{77D012D8-9EE8-4085-A2D5-14304D73B023}" srcOrd="1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DF3FCF86-4AA6-46DA-A40C-2D5BE27BCEC3}" type="presOf" srcId="{AD2CA3E3-4D81-41C1-9708-9F95FCAB1F2E}" destId="{B64FC1EF-D4F1-4F3D-B36F-6A98895F87B3}" srcOrd="1" destOrd="0" presId="urn:microsoft.com/office/officeart/2005/8/layout/list1"/>
    <dgm:cxn modelId="{B3FF0669-ADE9-498D-A240-FABA68C4764D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2D5856C5-A576-489C-8FCB-A955E23D2B77}" type="presOf" srcId="{0946CD0D-9E32-4B12-B1AC-1C5B5F815588}" destId="{E4D4E46C-046D-4E75-855F-46085DD7478C}" srcOrd="0" destOrd="3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2" destOrd="0" parTransId="{4AF8236E-40C7-40D4-AA15-C7B1CCA4A43A}" sibTransId="{B3E58455-E4AA-48F8-B098-A29AE8CAB6C0}"/>
    <dgm:cxn modelId="{A547108E-9FD7-49DA-BC4A-2F7D667FA368}" type="presOf" srcId="{AC361125-0348-406E-861A-178AF5CC7F5B}" destId="{E4D4E46C-046D-4E75-855F-46085DD7478C}" srcOrd="0" destOrd="2" presId="urn:microsoft.com/office/officeart/2005/8/layout/list1"/>
    <dgm:cxn modelId="{B6FF8993-0A8F-4274-AE88-5FF88856645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C091108B-2564-4D48-9D0A-33143A81BCD4}" type="presOf" srcId="{AD2CA3E3-4D81-41C1-9708-9F95FCAB1F2E}" destId="{DAC070AC-6013-40BF-9642-59BAE0042B20}" srcOrd="0" destOrd="0" presId="urn:microsoft.com/office/officeart/2005/8/layout/list1"/>
    <dgm:cxn modelId="{0A83A008-0056-4B86-A854-16E6994F7F34}" type="presOf" srcId="{4B84D887-9023-44F5-BEEA-7225EAB86A42}" destId="{63D7C5AB-E142-42C0-B62D-938F40302540}" srcOrd="0" destOrd="0" presId="urn:microsoft.com/office/officeart/2005/8/layout/list1"/>
    <dgm:cxn modelId="{39EE9EF4-F6BB-47B0-8485-218B1544DC61}" type="presOf" srcId="{0044DA77-6E5E-4F46-B816-A3EF33D5ADB3}" destId="{0BBAA3DA-C1E3-4330-813E-966435293392}" srcOrd="0" destOrd="0" presId="urn:microsoft.com/office/officeart/2005/8/layout/list1"/>
    <dgm:cxn modelId="{FB8650FF-6273-48CA-8338-970DC786E482}" type="presOf" srcId="{E14A975A-5054-4817-91F3-D160917B5BE4}" destId="{E4D4E46C-046D-4E75-855F-46085DD7478C}" srcOrd="0" destOrd="1" presId="urn:microsoft.com/office/officeart/2005/8/layout/list1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BD36FFBE-763C-4BAD-A117-AF6CC73FDBE3}" type="presOf" srcId="{FDFF45A3-77D2-46A1-AB3B-F229693F229D}" destId="{E4D4E46C-046D-4E75-855F-46085DD7478C}" srcOrd="0" destOrd="0" presId="urn:microsoft.com/office/officeart/2005/8/layout/list1"/>
    <dgm:cxn modelId="{FC6A3C09-8BDB-43B6-A7AB-39B63B7583EC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B743ADE-5B88-40A2-8AFA-E47E77C6860F}" type="presOf" srcId="{20EC1C5D-7F56-443A-9AE9-DE61F09B313B}" destId="{A240E370-D72B-4124-AA69-ED1261D526A6}" srcOrd="1" destOrd="0" presId="urn:microsoft.com/office/officeart/2005/8/layout/list1"/>
    <dgm:cxn modelId="{4E99C85D-92C2-48E9-BB88-C02A5DACDA41}" type="presParOf" srcId="{B6F84AA8-C41D-45CB-9724-9CAB991B4174}" destId="{410DD68B-FB49-43A0-93E1-868814BDC39B}" srcOrd="0" destOrd="0" presId="urn:microsoft.com/office/officeart/2005/8/layout/list1"/>
    <dgm:cxn modelId="{F5A718B6-A40F-43C9-95F6-E6D8D4EA954E}" type="presParOf" srcId="{410DD68B-FB49-43A0-93E1-868814BDC39B}" destId="{C7FC65F0-B29F-432C-847C-9EDB91B7985C}" srcOrd="0" destOrd="0" presId="urn:microsoft.com/office/officeart/2005/8/layout/list1"/>
    <dgm:cxn modelId="{CF36F5C4-7F1A-47B3-A966-1C1D24D6D32B}" type="presParOf" srcId="{410DD68B-FB49-43A0-93E1-868814BDC39B}" destId="{A240E370-D72B-4124-AA69-ED1261D526A6}" srcOrd="1" destOrd="0" presId="urn:microsoft.com/office/officeart/2005/8/layout/list1"/>
    <dgm:cxn modelId="{D3177988-526E-4197-8060-0E5EDBF3F346}" type="presParOf" srcId="{B6F84AA8-C41D-45CB-9724-9CAB991B4174}" destId="{9DA4DD15-A0BD-4480-8034-3FB0D856EC01}" srcOrd="1" destOrd="0" presId="urn:microsoft.com/office/officeart/2005/8/layout/list1"/>
    <dgm:cxn modelId="{5D5ABE20-7582-46EA-96C4-3B78651B964C}" type="presParOf" srcId="{B6F84AA8-C41D-45CB-9724-9CAB991B4174}" destId="{E4D4E46C-046D-4E75-855F-46085DD7478C}" srcOrd="2" destOrd="0" presId="urn:microsoft.com/office/officeart/2005/8/layout/list1"/>
    <dgm:cxn modelId="{806B4955-C4FC-4C7C-A4CF-CFD09C641A2D}" type="presParOf" srcId="{B6F84AA8-C41D-45CB-9724-9CAB991B4174}" destId="{86ED0DFF-866F-48C1-9DE3-A674C99C948C}" srcOrd="3" destOrd="0" presId="urn:microsoft.com/office/officeart/2005/8/layout/list1"/>
    <dgm:cxn modelId="{F012D066-7477-4014-918A-CC30CF58763E}" type="presParOf" srcId="{B6F84AA8-C41D-45CB-9724-9CAB991B4174}" destId="{C53E1461-D782-48E4-815B-96964FFA3BBA}" srcOrd="4" destOrd="0" presId="urn:microsoft.com/office/officeart/2005/8/layout/list1"/>
    <dgm:cxn modelId="{EF12AC5A-88C8-4217-9D27-E237D396D936}" type="presParOf" srcId="{C53E1461-D782-48E4-815B-96964FFA3BBA}" destId="{0BBAA3DA-C1E3-4330-813E-966435293392}" srcOrd="0" destOrd="0" presId="urn:microsoft.com/office/officeart/2005/8/layout/list1"/>
    <dgm:cxn modelId="{48F061C0-C7F4-41CF-B059-B88A4C8048A5}" type="presParOf" srcId="{C53E1461-D782-48E4-815B-96964FFA3BBA}" destId="{77D012D8-9EE8-4085-A2D5-14304D73B023}" srcOrd="1" destOrd="0" presId="urn:microsoft.com/office/officeart/2005/8/layout/list1"/>
    <dgm:cxn modelId="{717A249A-E75D-4B9B-8B7E-E35D8D639AAB}" type="presParOf" srcId="{B6F84AA8-C41D-45CB-9724-9CAB991B4174}" destId="{5210D851-C1D0-40F2-991C-FD03D93ED086}" srcOrd="5" destOrd="0" presId="urn:microsoft.com/office/officeart/2005/8/layout/list1"/>
    <dgm:cxn modelId="{2B29812F-7AC5-4213-839F-0359A8B93C1B}" type="presParOf" srcId="{B6F84AA8-C41D-45CB-9724-9CAB991B4174}" destId="{54740C7D-B5CB-4AF1-AD4F-518E199D9047}" srcOrd="6" destOrd="0" presId="urn:microsoft.com/office/officeart/2005/8/layout/list1"/>
    <dgm:cxn modelId="{A5A2F8DD-599C-4A97-A868-B21FEF359F4F}" type="presParOf" srcId="{B6F84AA8-C41D-45CB-9724-9CAB991B4174}" destId="{1A2A6200-8318-4A72-A829-C95A1692BF47}" srcOrd="7" destOrd="0" presId="urn:microsoft.com/office/officeart/2005/8/layout/list1"/>
    <dgm:cxn modelId="{C039E528-FF99-41DC-9326-13363347B477}" type="presParOf" srcId="{B6F84AA8-C41D-45CB-9724-9CAB991B4174}" destId="{A26B3F71-5D72-441B-BC57-9D36DE47D221}" srcOrd="8" destOrd="0" presId="urn:microsoft.com/office/officeart/2005/8/layout/list1"/>
    <dgm:cxn modelId="{8BCD16FE-2187-4B54-B6DB-15DC52C24972}" type="presParOf" srcId="{A26B3F71-5D72-441B-BC57-9D36DE47D221}" destId="{DAC070AC-6013-40BF-9642-59BAE0042B20}" srcOrd="0" destOrd="0" presId="urn:microsoft.com/office/officeart/2005/8/layout/list1"/>
    <dgm:cxn modelId="{EFBA7663-2CDA-4302-AB9D-5FEF3EE65AFA}" type="presParOf" srcId="{A26B3F71-5D72-441B-BC57-9D36DE47D221}" destId="{B64FC1EF-D4F1-4F3D-B36F-6A98895F87B3}" srcOrd="1" destOrd="0" presId="urn:microsoft.com/office/officeart/2005/8/layout/list1"/>
    <dgm:cxn modelId="{96D16B48-3FF6-4D17-8016-C07127486011}" type="presParOf" srcId="{B6F84AA8-C41D-45CB-9724-9CAB991B4174}" destId="{5EDFCEAB-C839-44ED-9709-69F20328D374}" srcOrd="9" destOrd="0" presId="urn:microsoft.com/office/officeart/2005/8/layout/list1"/>
    <dgm:cxn modelId="{11B5CE88-D220-4059-9A70-C9116F505007}" type="presParOf" srcId="{B6F84AA8-C41D-45CB-9724-9CAB991B4174}" destId="{63D7C5AB-E142-42C0-B62D-938F403025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400" b="1" dirty="0">
              <a:solidFill>
                <a:schemeClr val="bg1"/>
              </a:solidFill>
            </a:rPr>
            <a:t>※ </a:t>
          </a:r>
          <a:r>
            <a:rPr lang="ko-KR" altLang="en-US" sz="2400" b="1" dirty="0">
              <a:solidFill>
                <a:schemeClr val="bg1"/>
              </a:solidFill>
            </a:rPr>
            <a:t>개선사항</a:t>
          </a:r>
          <a:endParaRPr lang="ko-KR" altLang="en-US" sz="20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</a:t>
          </a:r>
          <a:r>
            <a:rPr lang="ko-KR" altLang="en-US" sz="2000" dirty="0">
              <a:solidFill>
                <a:schemeClr val="tx1"/>
              </a:solidFill>
            </a:rPr>
            <a:t>휴대기기 저장된 사운드와 동기화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제거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기본 </a:t>
          </a:r>
          <a:r>
            <a:rPr lang="en-US" altLang="ko-KR" sz="2000" dirty="0"/>
            <a:t>3</a:t>
          </a:r>
          <a:r>
            <a:rPr lang="ko-KR" altLang="en-US" sz="2000" dirty="0"/>
            <a:t>가지 사운드 </a:t>
          </a:r>
          <a:r>
            <a:rPr lang="ko-KR" altLang="en-US" sz="2000" dirty="0" err="1"/>
            <a:t>킷</a:t>
          </a:r>
          <a:r>
            <a:rPr lang="ko-KR" altLang="en-US" sz="2000" dirty="0"/>
            <a:t> 제공 </a:t>
          </a:r>
          <a:r>
            <a:rPr lang="en-US" altLang="ko-KR" sz="2000" dirty="0"/>
            <a:t>/ </a:t>
          </a:r>
          <a:r>
            <a:rPr lang="ko-KR" altLang="en-US" sz="2000" dirty="0"/>
            <a:t>전환 가능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2C97F237-2D96-4659-A63E-6BFECF8C8A4E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/>
            <a:t>게임플레이 형식의 튜토리얼 진행</a:t>
          </a:r>
          <a:endParaRPr lang="en-US" altLang="ko-KR" sz="2000" dirty="0"/>
        </a:p>
      </dgm:t>
    </dgm:pt>
    <dgm:pt modelId="{F51645E4-34EE-4509-A0DE-E1C252034AE6}" type="par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0617B6A6-A9ED-4BA9-B7E4-FD773646C7AC}" type="sib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68792" custScaleY="42057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1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2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B3ED6-F219-44D6-B049-043402A610AF}" type="pres">
      <dgm:prSet presAssocID="{F51645E4-34EE-4509-A0DE-E1C252034AE6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B652C8-09CD-4BB3-B24D-879989D55736}" type="pres">
      <dgm:prSet presAssocID="{2C97F237-2D96-4659-A63E-6BFECF8C8A4E}" presName="childText" presStyleLbl="bgAcc1" presStyleIdx="3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527C87-6A35-4929-8F7A-D56C7CD7C675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11668B65-76E9-410A-B897-CA1EADA1A8FD}" type="presOf" srcId="{BE4F503B-365D-4D34-B9AB-1134B5934699}" destId="{93046754-4C1F-460F-BDC9-48D3A04CC24E}" srcOrd="0" destOrd="0" presId="urn:microsoft.com/office/officeart/2005/8/layout/hierarchy3"/>
    <dgm:cxn modelId="{B78EE3C6-BE2C-4345-BBD3-AEE0A5E0B244}" srcId="{6CD60EA2-B0CB-40B3-B8A6-69897CB304D8}" destId="{CD810D61-822D-452E-98A5-72071D32FB75}" srcOrd="2" destOrd="0" parTransId="{BE4F503B-365D-4D34-B9AB-1134B5934699}" sibTransId="{C3B90F03-6339-4F28-ABA5-4226A154727B}"/>
    <dgm:cxn modelId="{0420901E-9815-46EA-B659-AC5027D470D0}" type="presOf" srcId="{F51645E4-34EE-4509-A0DE-E1C252034AE6}" destId="{1C2B3ED6-F219-44D6-B049-043402A610AF}" srcOrd="0" destOrd="0" presId="urn:microsoft.com/office/officeart/2005/8/layout/hierarchy3"/>
    <dgm:cxn modelId="{CD335BD4-DFA6-45C6-AE64-C9E0DC79EAFB}" type="presOf" srcId="{6CD60EA2-B0CB-40B3-B8A6-69897CB304D8}" destId="{AE0BF355-638D-4689-B1C7-C49BEAB27621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E2E17E65-C90F-4DFB-8105-C20B58A6822A}" type="presOf" srcId="{616F047B-206B-4A9E-9F3F-DB9DC2058989}" destId="{8B39F235-D43E-4676-8378-02366A80FE15}" srcOrd="0" destOrd="0" presId="urn:microsoft.com/office/officeart/2005/8/layout/hierarchy3"/>
    <dgm:cxn modelId="{B38D561B-57EC-4632-BF5C-1B9435B864ED}" type="presOf" srcId="{FE1ADDBA-2DF1-4BE8-9C37-69737D75FC7C}" destId="{C9F14ACE-15F6-48B4-902F-279070AD27CB}" srcOrd="0" destOrd="0" presId="urn:microsoft.com/office/officeart/2005/8/layout/hierarchy3"/>
    <dgm:cxn modelId="{6BCCB9B0-1933-42CF-A525-79CAB889A4A5}" type="presOf" srcId="{E5F53746-D7E7-4528-B9D5-03A86632C43E}" destId="{3F4EA690-17D4-4E21-B7DF-907BA3915DBE}" srcOrd="0" destOrd="0" presId="urn:microsoft.com/office/officeart/2005/8/layout/hierarchy3"/>
    <dgm:cxn modelId="{2AC7EDA9-6026-4271-980E-A32E2E6A5AC9}" type="presOf" srcId="{6CD60EA2-B0CB-40B3-B8A6-69897CB304D8}" destId="{F9D52A90-D544-45F3-A7D3-ABCF19D205AB}" srcOrd="1" destOrd="0" presId="urn:microsoft.com/office/officeart/2005/8/layout/hierarchy3"/>
    <dgm:cxn modelId="{D921B008-A38B-4D1D-A3F2-C274FD85553D}" type="presOf" srcId="{CD810D61-822D-452E-98A5-72071D32FB75}" destId="{380F7B38-8C53-4A4E-8F1C-2D982F37AC93}" srcOrd="0" destOrd="0" presId="urn:microsoft.com/office/officeart/2005/8/layout/hierarchy3"/>
    <dgm:cxn modelId="{CD51C496-1334-4A39-878D-D0315C15933A}" type="presOf" srcId="{2C97F237-2D96-4659-A63E-6BFECF8C8A4E}" destId="{BCB652C8-09CD-4BB3-B24D-879989D55736}" srcOrd="0" destOrd="0" presId="urn:microsoft.com/office/officeart/2005/8/layout/hierarchy3"/>
    <dgm:cxn modelId="{2F1D6D2A-A761-4A1A-98E8-050DB01B2C21}" srcId="{6CD60EA2-B0CB-40B3-B8A6-69897CB304D8}" destId="{FE1ADDBA-2DF1-4BE8-9C37-69737D75FC7C}" srcOrd="1" destOrd="0" parTransId="{E5F53746-D7E7-4528-B9D5-03A86632C43E}" sibTransId="{50DA0E60-3A50-49CE-A3DC-264BDF31CE65}"/>
    <dgm:cxn modelId="{9AC488F1-9D76-4CC3-BB53-2A138E632688}" srcId="{6CD60EA2-B0CB-40B3-B8A6-69897CB304D8}" destId="{2C97F237-2D96-4659-A63E-6BFECF8C8A4E}" srcOrd="3" destOrd="0" parTransId="{F51645E4-34EE-4509-A0DE-E1C252034AE6}" sibTransId="{0617B6A6-A9ED-4BA9-B7E4-FD773646C7AC}"/>
    <dgm:cxn modelId="{441DBEA0-0292-4682-A9B0-4B6E88B0A226}" type="presOf" srcId="{1A50398D-6569-490F-94ED-0C9E26064B71}" destId="{77FF67AF-11F8-4BFB-B29A-5BB36905CEF9}" srcOrd="0" destOrd="0" presId="urn:microsoft.com/office/officeart/2005/8/layout/hierarchy3"/>
    <dgm:cxn modelId="{D546030E-4D7B-4FAC-8B74-122E2EA7EE3D}" type="presParOf" srcId="{8B39F235-D43E-4676-8378-02366A80FE15}" destId="{220CC941-07A3-4351-9C99-6C4E0B8D3AED}" srcOrd="0" destOrd="0" presId="urn:microsoft.com/office/officeart/2005/8/layout/hierarchy3"/>
    <dgm:cxn modelId="{FBAB856E-1E78-4F2B-93FD-C9B4747D7087}" type="presParOf" srcId="{220CC941-07A3-4351-9C99-6C4E0B8D3AED}" destId="{AE1D0D7F-49AE-4DF5-9540-3B8677D95DEC}" srcOrd="0" destOrd="0" presId="urn:microsoft.com/office/officeart/2005/8/layout/hierarchy3"/>
    <dgm:cxn modelId="{BE1C9EF1-3672-41CD-B454-6CA9A862BABA}" type="presParOf" srcId="{AE1D0D7F-49AE-4DF5-9540-3B8677D95DEC}" destId="{AE0BF355-638D-4689-B1C7-C49BEAB27621}" srcOrd="0" destOrd="0" presId="urn:microsoft.com/office/officeart/2005/8/layout/hierarchy3"/>
    <dgm:cxn modelId="{1150ED28-9779-4900-A8D8-F47F957D2096}" type="presParOf" srcId="{AE1D0D7F-49AE-4DF5-9540-3B8677D95DEC}" destId="{F9D52A90-D544-45F3-A7D3-ABCF19D205AB}" srcOrd="1" destOrd="0" presId="urn:microsoft.com/office/officeart/2005/8/layout/hierarchy3"/>
    <dgm:cxn modelId="{97471CDB-2312-4A69-B562-452E5A2B7597}" type="presParOf" srcId="{220CC941-07A3-4351-9C99-6C4E0B8D3AED}" destId="{FB812151-CE02-4B29-910B-FBFCF25F7849}" srcOrd="1" destOrd="0" presId="urn:microsoft.com/office/officeart/2005/8/layout/hierarchy3"/>
    <dgm:cxn modelId="{90028C32-FA77-4438-AB84-E6E34FDFAC92}" type="presParOf" srcId="{FB812151-CE02-4B29-910B-FBFCF25F7849}" destId="{CA42352C-F5E1-415E-80A4-CBE3BB6F8F52}" srcOrd="0" destOrd="0" presId="urn:microsoft.com/office/officeart/2005/8/layout/hierarchy3"/>
    <dgm:cxn modelId="{7931EC26-611C-406C-A93C-8619ACCF6F48}" type="presParOf" srcId="{FB812151-CE02-4B29-910B-FBFCF25F7849}" destId="{77FF67AF-11F8-4BFB-B29A-5BB36905CEF9}" srcOrd="1" destOrd="0" presId="urn:microsoft.com/office/officeart/2005/8/layout/hierarchy3"/>
    <dgm:cxn modelId="{44C9447E-785F-42CA-B23F-FBDFDA5CD191}" type="presParOf" srcId="{FB812151-CE02-4B29-910B-FBFCF25F7849}" destId="{3F4EA690-17D4-4E21-B7DF-907BA3915DBE}" srcOrd="2" destOrd="0" presId="urn:microsoft.com/office/officeart/2005/8/layout/hierarchy3"/>
    <dgm:cxn modelId="{82324CC5-13E7-4379-ADB3-233D461AA374}" type="presParOf" srcId="{FB812151-CE02-4B29-910B-FBFCF25F7849}" destId="{C9F14ACE-15F6-48B4-902F-279070AD27CB}" srcOrd="3" destOrd="0" presId="urn:microsoft.com/office/officeart/2005/8/layout/hierarchy3"/>
    <dgm:cxn modelId="{C81962A2-E2ED-4CFB-BD18-44118A9D3198}" type="presParOf" srcId="{FB812151-CE02-4B29-910B-FBFCF25F7849}" destId="{93046754-4C1F-460F-BDC9-48D3A04CC24E}" srcOrd="4" destOrd="0" presId="urn:microsoft.com/office/officeart/2005/8/layout/hierarchy3"/>
    <dgm:cxn modelId="{82E5B35B-C57C-470F-B02D-358C286C6EBB}" type="presParOf" srcId="{FB812151-CE02-4B29-910B-FBFCF25F7849}" destId="{380F7B38-8C53-4A4E-8F1C-2D982F37AC93}" srcOrd="5" destOrd="0" presId="urn:microsoft.com/office/officeart/2005/8/layout/hierarchy3"/>
    <dgm:cxn modelId="{EEFAED66-1C0C-4905-B437-846D420A4546}" type="presParOf" srcId="{FB812151-CE02-4B29-910B-FBFCF25F7849}" destId="{1C2B3ED6-F219-44D6-B049-043402A610AF}" srcOrd="6" destOrd="0" presId="urn:microsoft.com/office/officeart/2005/8/layout/hierarchy3"/>
    <dgm:cxn modelId="{29A4DD80-3BF9-46DF-9C9C-573871D37E17}" type="presParOf" srcId="{FB812151-CE02-4B29-910B-FBFCF25F7849}" destId="{BCB652C8-09CD-4BB3-B24D-879989D557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800" b="1" dirty="0">
              <a:solidFill>
                <a:schemeClr val="bg1"/>
              </a:solidFill>
            </a:rPr>
            <a:t>※ </a:t>
          </a:r>
          <a:r>
            <a:rPr lang="ko-KR" altLang="en-US" sz="2800" b="1" dirty="0">
              <a:solidFill>
                <a:schemeClr val="bg1"/>
              </a:solidFill>
            </a:rPr>
            <a:t>문제점</a:t>
          </a:r>
          <a:endParaRPr lang="ko-KR" altLang="en-US" sz="24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YouTube </a:t>
          </a:r>
          <a:r>
            <a:rPr lang="ko-KR" altLang="en-US" sz="2000" dirty="0">
              <a:solidFill>
                <a:schemeClr val="tx1"/>
              </a:solidFill>
            </a:rPr>
            <a:t>동영상과 어플리케이션의 동기화 문제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6B3C2395-8B7E-4837-8E31-F4B1C373E5BB}">
      <dgm:prSet phldrT="[텍스트]"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출력</a:t>
          </a:r>
        </a:p>
      </dgm:t>
    </dgm:pt>
    <dgm:pt modelId="{8B6F0D7C-CCAC-435A-B201-60510DCAFD08}" type="par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67C2EEA0-E687-4968-8783-5CBA3B3D1AAF}" type="sib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사운드 </a:t>
          </a:r>
          <a:r>
            <a:rPr lang="ko-KR" altLang="en-US" sz="2000" dirty="0" err="1"/>
            <a:t>킷</a:t>
          </a:r>
          <a:r>
            <a:rPr lang="ko-KR" altLang="en-US" sz="2000" dirty="0"/>
            <a:t> 변경 시 마다 다운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 err="1"/>
            <a:t>튜토리얼이</a:t>
          </a:r>
          <a:r>
            <a:rPr lang="ko-KR" altLang="en-US" sz="2000" dirty="0"/>
            <a:t> 사용자 친화적이지 않음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74183" custScaleY="41025" custLinFactNeighborX="239" custLinFactNeighborY="-82456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92F48-223B-482C-B9E7-F9BC8CDA186C}" type="pres">
      <dgm:prSet presAssocID="{8B6F0D7C-CCAC-435A-B201-60510DCAFD08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6AC83B-4417-405F-BBB7-81A4F0A273C0}" type="pres">
      <dgm:prSet presAssocID="{6B3C2395-8B7E-4837-8E31-F4B1C373E5BB}" presName="childText" presStyleLbl="bgAcc1" presStyleIdx="1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2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3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B1F0A-DC44-46D5-A8A4-1FB688A4A727}" type="presOf" srcId="{BE4F503B-365D-4D34-B9AB-1134B5934699}" destId="{93046754-4C1F-460F-BDC9-48D3A04CC24E}" srcOrd="0" destOrd="0" presId="urn:microsoft.com/office/officeart/2005/8/layout/hierarchy3"/>
    <dgm:cxn modelId="{7C552923-9D67-4D32-AEF4-D9D7AD2CC537}" type="presOf" srcId="{6B3C2395-8B7E-4837-8E31-F4B1C373E5BB}" destId="{6B6AC83B-4417-405F-BBB7-81A4F0A273C0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28E37E27-0A8B-43A8-B52A-FE05C5AEAD4E}" srcId="{6CD60EA2-B0CB-40B3-B8A6-69897CB304D8}" destId="{6B3C2395-8B7E-4837-8E31-F4B1C373E5BB}" srcOrd="1" destOrd="0" parTransId="{8B6F0D7C-CCAC-435A-B201-60510DCAFD08}" sibTransId="{67C2EEA0-E687-4968-8783-5CBA3B3D1AAF}"/>
    <dgm:cxn modelId="{B78EE3C6-BE2C-4345-BBD3-AEE0A5E0B244}" srcId="{6CD60EA2-B0CB-40B3-B8A6-69897CB304D8}" destId="{CD810D61-822D-452E-98A5-72071D32FB75}" srcOrd="3" destOrd="0" parTransId="{BE4F503B-365D-4D34-B9AB-1134B5934699}" sibTransId="{C3B90F03-6339-4F28-ABA5-4226A154727B}"/>
    <dgm:cxn modelId="{2F1D6D2A-A761-4A1A-98E8-050DB01B2C21}" srcId="{6CD60EA2-B0CB-40B3-B8A6-69897CB304D8}" destId="{FE1ADDBA-2DF1-4BE8-9C37-69737D75FC7C}" srcOrd="2" destOrd="0" parTransId="{E5F53746-D7E7-4528-B9D5-03A86632C43E}" sibTransId="{50DA0E60-3A50-49CE-A3DC-264BDF31CE65}"/>
    <dgm:cxn modelId="{7FAE6A03-6586-4EC1-B383-211DE8D4BACE}" type="presOf" srcId="{616F047B-206B-4A9E-9F3F-DB9DC2058989}" destId="{8B39F235-D43E-4676-8378-02366A80FE15}" srcOrd="0" destOrd="0" presId="urn:microsoft.com/office/officeart/2005/8/layout/hierarchy3"/>
    <dgm:cxn modelId="{94925C84-BECC-4C72-9BDC-BB9C049F99A6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68B8A5FC-F0B8-428E-AE28-5531AEBF3792}" type="presOf" srcId="{8B6F0D7C-CCAC-435A-B201-60510DCAFD08}" destId="{B0692F48-223B-482C-B9E7-F9BC8CDA186C}" srcOrd="0" destOrd="0" presId="urn:microsoft.com/office/officeart/2005/8/layout/hierarchy3"/>
    <dgm:cxn modelId="{5E8810B0-F9AB-4099-81F3-74696C05902F}" type="presOf" srcId="{CD810D61-822D-452E-98A5-72071D32FB75}" destId="{380F7B38-8C53-4A4E-8F1C-2D982F37AC93}" srcOrd="0" destOrd="0" presId="urn:microsoft.com/office/officeart/2005/8/layout/hierarchy3"/>
    <dgm:cxn modelId="{FDB1A24E-36AF-4CDD-A61C-2EAFC00BF57C}" type="presOf" srcId="{E5F53746-D7E7-4528-B9D5-03A86632C43E}" destId="{3F4EA690-17D4-4E21-B7DF-907BA3915DBE}" srcOrd="0" destOrd="0" presId="urn:microsoft.com/office/officeart/2005/8/layout/hierarchy3"/>
    <dgm:cxn modelId="{0FC8C317-430F-469B-ABD8-83C94656B800}" type="presOf" srcId="{1A50398D-6569-490F-94ED-0C9E26064B71}" destId="{77FF67AF-11F8-4BFB-B29A-5BB36905CEF9}" srcOrd="0" destOrd="0" presId="urn:microsoft.com/office/officeart/2005/8/layout/hierarchy3"/>
    <dgm:cxn modelId="{8ED16BFB-BD13-4B96-AFA6-DA4797D5584B}" type="presOf" srcId="{6CD60EA2-B0CB-40B3-B8A6-69897CB304D8}" destId="{AE0BF355-638D-4689-B1C7-C49BEAB27621}" srcOrd="0" destOrd="0" presId="urn:microsoft.com/office/officeart/2005/8/layout/hierarchy3"/>
    <dgm:cxn modelId="{D8FAE483-0FE2-4FA4-864A-0441B80BDAC3}" type="presOf" srcId="{6CD60EA2-B0CB-40B3-B8A6-69897CB304D8}" destId="{F9D52A90-D544-45F3-A7D3-ABCF19D205AB}" srcOrd="1" destOrd="0" presId="urn:microsoft.com/office/officeart/2005/8/layout/hierarchy3"/>
    <dgm:cxn modelId="{5AE17CD1-31DE-4DD5-B901-DB2CD3C220F3}" type="presOf" srcId="{FE1ADDBA-2DF1-4BE8-9C37-69737D75FC7C}" destId="{C9F14ACE-15F6-48B4-902F-279070AD27CB}" srcOrd="0" destOrd="0" presId="urn:microsoft.com/office/officeart/2005/8/layout/hierarchy3"/>
    <dgm:cxn modelId="{A3D0CD40-42A4-4D11-853A-BCE63015BEC1}" type="presParOf" srcId="{8B39F235-D43E-4676-8378-02366A80FE15}" destId="{220CC941-07A3-4351-9C99-6C4E0B8D3AED}" srcOrd="0" destOrd="0" presId="urn:microsoft.com/office/officeart/2005/8/layout/hierarchy3"/>
    <dgm:cxn modelId="{1B15F722-DBE0-473C-8A69-489CEFF7171B}" type="presParOf" srcId="{220CC941-07A3-4351-9C99-6C4E0B8D3AED}" destId="{AE1D0D7F-49AE-4DF5-9540-3B8677D95DEC}" srcOrd="0" destOrd="0" presId="urn:microsoft.com/office/officeart/2005/8/layout/hierarchy3"/>
    <dgm:cxn modelId="{C7B2ED70-6864-4F68-88B5-133AC238D6F6}" type="presParOf" srcId="{AE1D0D7F-49AE-4DF5-9540-3B8677D95DEC}" destId="{AE0BF355-638D-4689-B1C7-C49BEAB27621}" srcOrd="0" destOrd="0" presId="urn:microsoft.com/office/officeart/2005/8/layout/hierarchy3"/>
    <dgm:cxn modelId="{BF08F045-BE7F-44ED-826D-0CB7F5A940CB}" type="presParOf" srcId="{AE1D0D7F-49AE-4DF5-9540-3B8677D95DEC}" destId="{F9D52A90-D544-45F3-A7D3-ABCF19D205AB}" srcOrd="1" destOrd="0" presId="urn:microsoft.com/office/officeart/2005/8/layout/hierarchy3"/>
    <dgm:cxn modelId="{783E7826-C0EB-4889-A0F6-0BCB357C9E17}" type="presParOf" srcId="{220CC941-07A3-4351-9C99-6C4E0B8D3AED}" destId="{FB812151-CE02-4B29-910B-FBFCF25F7849}" srcOrd="1" destOrd="0" presId="urn:microsoft.com/office/officeart/2005/8/layout/hierarchy3"/>
    <dgm:cxn modelId="{75968FF6-336B-49AD-AEE3-8ADC895693F1}" type="presParOf" srcId="{FB812151-CE02-4B29-910B-FBFCF25F7849}" destId="{CA42352C-F5E1-415E-80A4-CBE3BB6F8F52}" srcOrd="0" destOrd="0" presId="urn:microsoft.com/office/officeart/2005/8/layout/hierarchy3"/>
    <dgm:cxn modelId="{F3E64A6C-301B-4C84-9E35-2ABBDA8C4804}" type="presParOf" srcId="{FB812151-CE02-4B29-910B-FBFCF25F7849}" destId="{77FF67AF-11F8-4BFB-B29A-5BB36905CEF9}" srcOrd="1" destOrd="0" presId="urn:microsoft.com/office/officeart/2005/8/layout/hierarchy3"/>
    <dgm:cxn modelId="{7186C839-CF47-4C35-AE22-0AE868FDA77B}" type="presParOf" srcId="{FB812151-CE02-4B29-910B-FBFCF25F7849}" destId="{B0692F48-223B-482C-B9E7-F9BC8CDA186C}" srcOrd="2" destOrd="0" presId="urn:microsoft.com/office/officeart/2005/8/layout/hierarchy3"/>
    <dgm:cxn modelId="{0FDDCEFF-5274-4759-88CC-AD877B20EA0D}" type="presParOf" srcId="{FB812151-CE02-4B29-910B-FBFCF25F7849}" destId="{6B6AC83B-4417-405F-BBB7-81A4F0A273C0}" srcOrd="3" destOrd="0" presId="urn:microsoft.com/office/officeart/2005/8/layout/hierarchy3"/>
    <dgm:cxn modelId="{A48D3F79-C988-4836-8FC7-A540856A8925}" type="presParOf" srcId="{FB812151-CE02-4B29-910B-FBFCF25F7849}" destId="{3F4EA690-17D4-4E21-B7DF-907BA3915DBE}" srcOrd="4" destOrd="0" presId="urn:microsoft.com/office/officeart/2005/8/layout/hierarchy3"/>
    <dgm:cxn modelId="{842B1947-3BF5-4A7C-894A-D5AA6C12C6A8}" type="presParOf" srcId="{FB812151-CE02-4B29-910B-FBFCF25F7849}" destId="{C9F14ACE-15F6-48B4-902F-279070AD27CB}" srcOrd="5" destOrd="0" presId="urn:microsoft.com/office/officeart/2005/8/layout/hierarchy3"/>
    <dgm:cxn modelId="{48A1F0F3-D88B-465D-9D02-D00606147481}" type="presParOf" srcId="{FB812151-CE02-4B29-910B-FBFCF25F7849}" destId="{93046754-4C1F-460F-BDC9-48D3A04CC24E}" srcOrd="6" destOrd="0" presId="urn:microsoft.com/office/officeart/2005/8/layout/hierarchy3"/>
    <dgm:cxn modelId="{34C1C724-3131-40AA-A84D-E5EE6D7464A2}" type="presParOf" srcId="{FB812151-CE02-4B29-910B-FBFCF25F7849}" destId="{380F7B38-8C53-4A4E-8F1C-2D982F37AC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시뮬레이션</a:t>
          </a:r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저장 및 공유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단순 화면 조작 및 메뉴를 위한 </a:t>
          </a:r>
          <a:r>
            <a:rPr lang="en-US" altLang="ko-KR" sz="1400" dirty="0"/>
            <a:t>GUI </a:t>
          </a:r>
          <a:r>
            <a:rPr lang="ko-KR" altLang="en-US" sz="1400" dirty="0"/>
            <a:t>구축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/>
            <a:t>.wav </a:t>
          </a:r>
          <a:r>
            <a:rPr lang="ko-KR" altLang="en-US" sz="1400" dirty="0"/>
            <a:t>또는 </a:t>
          </a:r>
          <a:r>
            <a:rPr lang="en-US" altLang="ko-KR" sz="1400" dirty="0"/>
            <a:t>.mp3 </a:t>
          </a:r>
          <a:r>
            <a:rPr lang="ko-KR" altLang="en-US" sz="1400" dirty="0"/>
            <a:t>파일로 변환 후 저장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배경 사운드와 버튼 사운드 동기화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E40D6708-BBCE-4FC7-A705-9A4B29C63F07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/>
            <a:t>Web </a:t>
          </a:r>
          <a:r>
            <a:rPr lang="ko-KR" altLang="en-US" sz="1400" dirty="0"/>
            <a:t>커뮤니티 서버로 공유</a:t>
          </a:r>
        </a:p>
      </dgm:t>
    </dgm:pt>
    <dgm:pt modelId="{EB88E1C5-A4FE-4C1B-8071-7FA9515AB5A1}" type="par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52501EA9-92C8-4E96-8887-EFB1397FC03F}" type="sib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174927A1-31DB-4E7E-B8AF-CA84D3AACC43}">
      <dgm:prSet custT="1"/>
      <dgm:spPr/>
      <dgm:t>
        <a:bodyPr/>
        <a:lstStyle/>
        <a:p>
          <a:pPr latinLnBrk="1"/>
          <a:r>
            <a:rPr lang="ko-KR" altLang="en-US" sz="1400" dirty="0"/>
            <a:t>드럼 사운드 및 다른 악기 사운드를 제공하여 합주</a:t>
          </a:r>
        </a:p>
      </dgm:t>
    </dgm:pt>
    <dgm:pt modelId="{F638C8D4-02D0-4A26-89C8-97605C23B39C}" type="par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4BCBE198-184D-43B9-8934-410C9118FB54}" type="sib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48B198-FB72-44DD-941E-1267F925FF4C}" srcId="{0044DA77-6E5E-4F46-B816-A3EF33D5ADB3}" destId="{E40D6708-BBCE-4FC7-A705-9A4B29C63F07}" srcOrd="1" destOrd="0" parTransId="{EB88E1C5-A4FE-4C1B-8071-7FA9515AB5A1}" sibTransId="{52501EA9-92C8-4E96-8887-EFB1397FC03F}"/>
    <dgm:cxn modelId="{3B5C74FF-8FF2-443F-B860-FF3A33727696}" type="presOf" srcId="{504557C9-05C7-4CC9-AD3F-3B9C6F152B92}" destId="{54740C7D-B5CB-4AF1-AD4F-518E199D9047}" srcOrd="0" destOrd="0" presId="urn:microsoft.com/office/officeart/2005/8/layout/list1"/>
    <dgm:cxn modelId="{7C278546-123A-4911-A38D-A84C0E7D2B33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1DEE1277-828D-487C-9722-93CE8B805388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5FCAD44-48FE-4805-A7A6-23AAF9E352F3}" type="presOf" srcId="{0044DA77-6E5E-4F46-B816-A3EF33D5ADB3}" destId="{0BBAA3DA-C1E3-4330-813E-966435293392}" srcOrd="0" destOrd="0" presId="urn:microsoft.com/office/officeart/2005/8/layout/list1"/>
    <dgm:cxn modelId="{A6F1B0F4-68D9-419E-BF0A-29ABCD470661}" type="presOf" srcId="{768D55B7-EDB4-4FCA-83B2-37FA43FFB6E9}" destId="{B5826D9F-8773-4465-8CD7-C77DF6D52BC8}" srcOrd="0" destOrd="0" presId="urn:microsoft.com/office/officeart/2005/8/layout/list1"/>
    <dgm:cxn modelId="{B4299EE0-A1D9-4AAF-9942-19357D1CC259}" type="presOf" srcId="{174927A1-31DB-4E7E-B8AF-CA84D3AACC43}" destId="{B5826D9F-8773-4465-8CD7-C77DF6D52BC8}" srcOrd="0" destOrd="1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A748D625-E0A9-4934-A7EC-D7825DFEB36E}" type="presOf" srcId="{20EC1C5D-7F56-443A-9AE9-DE61F09B313B}" destId="{A240E370-D72B-4124-AA69-ED1261D526A6}" srcOrd="1" destOrd="0" presId="urn:microsoft.com/office/officeart/2005/8/layout/list1"/>
    <dgm:cxn modelId="{EC3B922B-C638-478B-943D-345446258A77}" srcId="{067C9680-565F-4D0B-AC72-FBEB8A5EEB8C}" destId="{174927A1-31DB-4E7E-B8AF-CA84D3AACC43}" srcOrd="1" destOrd="0" parTransId="{F638C8D4-02D0-4A26-89C8-97605C23B39C}" sibTransId="{4BCBE198-184D-43B9-8934-410C9118FB54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7A5D643-0609-47D8-B711-CA4BD4819475}" type="presOf" srcId="{067C9680-565F-4D0B-AC72-FBEB8A5EEB8C}" destId="{53617BB4-CEF1-4733-8979-0B0421078B76}" srcOrd="1" destOrd="0" presId="urn:microsoft.com/office/officeart/2005/8/layout/list1"/>
    <dgm:cxn modelId="{C905A3B9-8AAB-4971-B33D-DE9CEDD00C71}" type="presOf" srcId="{0044DA77-6E5E-4F46-B816-A3EF33D5ADB3}" destId="{77D012D8-9EE8-4085-A2D5-14304D73B023}" srcOrd="1" destOrd="0" presId="urn:microsoft.com/office/officeart/2005/8/layout/list1"/>
    <dgm:cxn modelId="{DED7D0D7-BC5F-4BAD-910C-5B915FBD525A}" type="presOf" srcId="{E40D6708-BBCE-4FC7-A705-9A4B29C63F07}" destId="{54740C7D-B5CB-4AF1-AD4F-518E199D9047}" srcOrd="0" destOrd="1" presId="urn:microsoft.com/office/officeart/2005/8/layout/list1"/>
    <dgm:cxn modelId="{FADCA4C1-AE91-409C-B187-024544198CD1}" type="presOf" srcId="{FDFF45A3-77D2-46A1-AB3B-F229693F229D}" destId="{E4D4E46C-046D-4E75-855F-46085DD7478C}" srcOrd="0" destOrd="0" presId="urn:microsoft.com/office/officeart/2005/8/layout/list1"/>
    <dgm:cxn modelId="{06E863F1-6465-409B-AC16-82C5F1FC71B3}" type="presOf" srcId="{D2FB5049-0F7C-4583-9B8A-B75C8BF3D622}" destId="{B6F84AA8-C41D-45CB-9724-9CAB991B4174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513CEE92-58CD-4F46-8C3D-9A743CFE7789}" type="presParOf" srcId="{B6F84AA8-C41D-45CB-9724-9CAB991B4174}" destId="{410DD68B-FB49-43A0-93E1-868814BDC39B}" srcOrd="0" destOrd="0" presId="urn:microsoft.com/office/officeart/2005/8/layout/list1"/>
    <dgm:cxn modelId="{F7DAD74B-34D4-4B9A-A65C-50D38A6B7DE9}" type="presParOf" srcId="{410DD68B-FB49-43A0-93E1-868814BDC39B}" destId="{C7FC65F0-B29F-432C-847C-9EDB91B7985C}" srcOrd="0" destOrd="0" presId="urn:microsoft.com/office/officeart/2005/8/layout/list1"/>
    <dgm:cxn modelId="{F0394D96-FB20-48BB-92DB-E0AFE10BDB95}" type="presParOf" srcId="{410DD68B-FB49-43A0-93E1-868814BDC39B}" destId="{A240E370-D72B-4124-AA69-ED1261D526A6}" srcOrd="1" destOrd="0" presId="urn:microsoft.com/office/officeart/2005/8/layout/list1"/>
    <dgm:cxn modelId="{5366C76C-411C-4C74-B7BD-B82FC7A002BF}" type="presParOf" srcId="{B6F84AA8-C41D-45CB-9724-9CAB991B4174}" destId="{9DA4DD15-A0BD-4480-8034-3FB0D856EC01}" srcOrd="1" destOrd="0" presId="urn:microsoft.com/office/officeart/2005/8/layout/list1"/>
    <dgm:cxn modelId="{89168E21-B4DB-48F6-BAB4-EE47427E4857}" type="presParOf" srcId="{B6F84AA8-C41D-45CB-9724-9CAB991B4174}" destId="{E4D4E46C-046D-4E75-855F-46085DD7478C}" srcOrd="2" destOrd="0" presId="urn:microsoft.com/office/officeart/2005/8/layout/list1"/>
    <dgm:cxn modelId="{3A348E9D-AD36-40C7-9B99-F07AFAB3E3FF}" type="presParOf" srcId="{B6F84AA8-C41D-45CB-9724-9CAB991B4174}" destId="{86ED0DFF-866F-48C1-9DE3-A674C99C948C}" srcOrd="3" destOrd="0" presId="urn:microsoft.com/office/officeart/2005/8/layout/list1"/>
    <dgm:cxn modelId="{3729CA8C-50E1-4211-9EF2-8D573927573F}" type="presParOf" srcId="{B6F84AA8-C41D-45CB-9724-9CAB991B4174}" destId="{844229D8-A883-499F-AB18-D8C1747A6D27}" srcOrd="4" destOrd="0" presId="urn:microsoft.com/office/officeart/2005/8/layout/list1"/>
    <dgm:cxn modelId="{484A3D3F-9045-4ABA-B607-C1588BC6D277}" type="presParOf" srcId="{844229D8-A883-499F-AB18-D8C1747A6D27}" destId="{EE0567F0-76F5-404A-9D36-AD37320F38AC}" srcOrd="0" destOrd="0" presId="urn:microsoft.com/office/officeart/2005/8/layout/list1"/>
    <dgm:cxn modelId="{A757741E-0A29-4FC0-B212-3A784D338AB4}" type="presParOf" srcId="{844229D8-A883-499F-AB18-D8C1747A6D27}" destId="{53617BB4-CEF1-4733-8979-0B0421078B76}" srcOrd="1" destOrd="0" presId="urn:microsoft.com/office/officeart/2005/8/layout/list1"/>
    <dgm:cxn modelId="{2AC5A356-B335-40F5-88C7-AEFAC867EC4A}" type="presParOf" srcId="{B6F84AA8-C41D-45CB-9724-9CAB991B4174}" destId="{E73F858A-4B32-40B4-ACD6-16F132D1D667}" srcOrd="5" destOrd="0" presId="urn:microsoft.com/office/officeart/2005/8/layout/list1"/>
    <dgm:cxn modelId="{7EABFA15-1D2D-4130-A489-F7E08D911C89}" type="presParOf" srcId="{B6F84AA8-C41D-45CB-9724-9CAB991B4174}" destId="{B5826D9F-8773-4465-8CD7-C77DF6D52BC8}" srcOrd="6" destOrd="0" presId="urn:microsoft.com/office/officeart/2005/8/layout/list1"/>
    <dgm:cxn modelId="{43EFE116-A35F-402F-A2B7-12123C331593}" type="presParOf" srcId="{B6F84AA8-C41D-45CB-9724-9CAB991B4174}" destId="{9B4F5039-5D2E-4FF1-BE13-294788D4AD55}" srcOrd="7" destOrd="0" presId="urn:microsoft.com/office/officeart/2005/8/layout/list1"/>
    <dgm:cxn modelId="{A00C0D73-97BD-4A42-BB6E-0616CF8CEDF1}" type="presParOf" srcId="{B6F84AA8-C41D-45CB-9724-9CAB991B4174}" destId="{C53E1461-D782-48E4-815B-96964FFA3BBA}" srcOrd="8" destOrd="0" presId="urn:microsoft.com/office/officeart/2005/8/layout/list1"/>
    <dgm:cxn modelId="{54612BCF-746B-445C-A5F2-E074AF78A134}" type="presParOf" srcId="{C53E1461-D782-48E4-815B-96964FFA3BBA}" destId="{0BBAA3DA-C1E3-4330-813E-966435293392}" srcOrd="0" destOrd="0" presId="urn:microsoft.com/office/officeart/2005/8/layout/list1"/>
    <dgm:cxn modelId="{EA56ABBA-DAA0-4A7B-8E59-5A3C8DE87D0C}" type="presParOf" srcId="{C53E1461-D782-48E4-815B-96964FFA3BBA}" destId="{77D012D8-9EE8-4085-A2D5-14304D73B023}" srcOrd="1" destOrd="0" presId="urn:microsoft.com/office/officeart/2005/8/layout/list1"/>
    <dgm:cxn modelId="{73847B6F-B4C2-40D3-8BFB-FF1564B68ED7}" type="presParOf" srcId="{B6F84AA8-C41D-45CB-9724-9CAB991B4174}" destId="{5210D851-C1D0-40F2-991C-FD03D93ED086}" srcOrd="9" destOrd="0" presId="urn:microsoft.com/office/officeart/2005/8/layout/list1"/>
    <dgm:cxn modelId="{7AF5937C-A668-4D6E-9F8A-E3F941AF729D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초보자의 진입장벽 해소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800" dirty="0"/>
            <a:t>App</a:t>
          </a:r>
          <a:r>
            <a:rPr lang="ko-KR" altLang="en-US" sz="1800" dirty="0"/>
            <a:t>사용 유저 유입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890EAE-0796-4085-91E6-E4078FDA645F}" type="presOf" srcId="{80059B41-9260-4ED8-9242-63D83B4A557E}" destId="{CB61B04D-04CC-45CA-8322-8A92A143D8EB}" srcOrd="1" destOrd="0" presId="urn:microsoft.com/office/officeart/2005/8/layout/vProcess5"/>
    <dgm:cxn modelId="{2B4AD78D-4DA1-4D02-86BF-BDD1E663AF75}" type="presOf" srcId="{C5AA95A7-E849-4D97-93CA-DA573040FEB8}" destId="{371D0E56-B1B1-4DB8-8472-A06F6A8D2E20}" srcOrd="0" destOrd="0" presId="urn:microsoft.com/office/officeart/2005/8/layout/vProcess5"/>
    <dgm:cxn modelId="{03E63EE0-7D58-4F36-A4BF-2D98E859B301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4C04B727-52F1-4326-BE23-738012E55926}" type="presOf" srcId="{80059B41-9260-4ED8-9242-63D83B4A557E}" destId="{F5424FC3-CE53-4554-8B72-4D6EE68EEAE9}" srcOrd="0" destOrd="0" presId="urn:microsoft.com/office/officeart/2005/8/layout/vProcess5"/>
    <dgm:cxn modelId="{2E6B3A32-C0F5-4CE5-B017-8F2D16276AC8}" type="presOf" srcId="{F7AE9403-68D8-42D9-9EC7-995E1BA36170}" destId="{938F04AD-EBA4-4BF9-9A7F-93E035EF2589}" srcOrd="0" destOrd="0" presId="urn:microsoft.com/office/officeart/2005/8/layout/vProcess5"/>
    <dgm:cxn modelId="{5D9DA3D4-A4FB-4599-A588-28CFFC0D192B}" type="presOf" srcId="{DA555F12-D6B9-414B-8D3E-10AE2870E0F4}" destId="{830BC14C-AFB3-4B48-9EEE-EE3DE7160606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D7A5FD64-79EA-48DB-8C98-929A17096FB1}" type="presParOf" srcId="{938F04AD-EBA4-4BF9-9A7F-93E035EF2589}" destId="{0776B115-A962-4B6E-B133-B9FC59AF5886}" srcOrd="0" destOrd="0" presId="urn:microsoft.com/office/officeart/2005/8/layout/vProcess5"/>
    <dgm:cxn modelId="{3C85D5DD-A890-4FFE-860F-0CB8A9050AB2}" type="presParOf" srcId="{938F04AD-EBA4-4BF9-9A7F-93E035EF2589}" destId="{371D0E56-B1B1-4DB8-8472-A06F6A8D2E20}" srcOrd="1" destOrd="0" presId="urn:microsoft.com/office/officeart/2005/8/layout/vProcess5"/>
    <dgm:cxn modelId="{DEC33A89-E72D-48E7-A198-5676C678705F}" type="presParOf" srcId="{938F04AD-EBA4-4BF9-9A7F-93E035EF2589}" destId="{F5424FC3-CE53-4554-8B72-4D6EE68EEAE9}" srcOrd="2" destOrd="0" presId="urn:microsoft.com/office/officeart/2005/8/layout/vProcess5"/>
    <dgm:cxn modelId="{86793DF7-3462-4A34-8EAD-1A1F3B34F354}" type="presParOf" srcId="{938F04AD-EBA4-4BF9-9A7F-93E035EF2589}" destId="{830BC14C-AFB3-4B48-9EEE-EE3DE7160606}" srcOrd="3" destOrd="0" presId="urn:microsoft.com/office/officeart/2005/8/layout/vProcess5"/>
    <dgm:cxn modelId="{844BB5F9-BB9F-41E3-9D9F-5FA4A1FD4DCA}" type="presParOf" srcId="{938F04AD-EBA4-4BF9-9A7F-93E035EF2589}" destId="{FD8BDCA3-09D5-4051-B8FC-08ADB1EC6624}" srcOrd="4" destOrd="0" presId="urn:microsoft.com/office/officeart/2005/8/layout/vProcess5"/>
    <dgm:cxn modelId="{3243DFDA-42E1-4C04-B225-883295030B73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합주 및 연주 사운드 공유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/>
            <a:t>사용자 </a:t>
          </a:r>
          <a:r>
            <a:rPr lang="ko-KR" altLang="en-US" sz="1800" dirty="0"/>
            <a:t>관심 증대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E0147F-A7EA-4782-8599-D7095A3D3B95}" type="presOf" srcId="{80059B41-9260-4ED8-9242-63D83B4A557E}" destId="{F5424FC3-CE53-4554-8B72-4D6EE68EEAE9}" srcOrd="0" destOrd="0" presId="urn:microsoft.com/office/officeart/2005/8/layout/vProcess5"/>
    <dgm:cxn modelId="{DA244803-CB54-4CA1-AF48-CBBF1B44FCF9}" type="presOf" srcId="{80059B41-9260-4ED8-9242-63D83B4A557E}" destId="{CB61B04D-04CC-45CA-8322-8A92A143D8EB}" srcOrd="1" destOrd="0" presId="urn:microsoft.com/office/officeart/2005/8/layout/vProcess5"/>
    <dgm:cxn modelId="{CF7D31D1-FC66-487C-9BDD-01B090F71B73}" type="presOf" srcId="{DA555F12-D6B9-414B-8D3E-10AE2870E0F4}" destId="{830BC14C-AFB3-4B48-9EEE-EE3DE7160606}" srcOrd="0" destOrd="0" presId="urn:microsoft.com/office/officeart/2005/8/layout/vProcess5"/>
    <dgm:cxn modelId="{465AD1DA-F9DE-4838-A07F-BCAFC31A6A06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23C5790F-3A88-4DC4-AB92-C6C9108C07B9}" type="presOf" srcId="{C5AA95A7-E849-4D97-93CA-DA573040FEB8}" destId="{371D0E56-B1B1-4DB8-8472-A06F6A8D2E20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AECB200D-7108-420D-835A-5CBD0B4B94E0}" type="presOf" srcId="{F7AE9403-68D8-42D9-9EC7-995E1BA36170}" destId="{938F04AD-EBA4-4BF9-9A7F-93E035EF2589}" srcOrd="0" destOrd="0" presId="urn:microsoft.com/office/officeart/2005/8/layout/vProcess5"/>
    <dgm:cxn modelId="{DBED3CE4-61EF-4579-B4CE-78B5A69291FA}" type="presParOf" srcId="{938F04AD-EBA4-4BF9-9A7F-93E035EF2589}" destId="{0776B115-A962-4B6E-B133-B9FC59AF5886}" srcOrd="0" destOrd="0" presId="urn:microsoft.com/office/officeart/2005/8/layout/vProcess5"/>
    <dgm:cxn modelId="{E544F57C-01A1-49F8-9B98-DCD16D7E4353}" type="presParOf" srcId="{938F04AD-EBA4-4BF9-9A7F-93E035EF2589}" destId="{371D0E56-B1B1-4DB8-8472-A06F6A8D2E20}" srcOrd="1" destOrd="0" presId="urn:microsoft.com/office/officeart/2005/8/layout/vProcess5"/>
    <dgm:cxn modelId="{2847DA3A-2087-4384-913A-49A3CD57C710}" type="presParOf" srcId="{938F04AD-EBA4-4BF9-9A7F-93E035EF2589}" destId="{F5424FC3-CE53-4554-8B72-4D6EE68EEAE9}" srcOrd="2" destOrd="0" presId="urn:microsoft.com/office/officeart/2005/8/layout/vProcess5"/>
    <dgm:cxn modelId="{8715A855-305D-4F2C-93EB-FA3AEAE1BBF4}" type="presParOf" srcId="{938F04AD-EBA4-4BF9-9A7F-93E035EF2589}" destId="{830BC14C-AFB3-4B48-9EEE-EE3DE7160606}" srcOrd="3" destOrd="0" presId="urn:microsoft.com/office/officeart/2005/8/layout/vProcess5"/>
    <dgm:cxn modelId="{EAE1C6C7-CC07-4078-BC8C-F55068967B23}" type="presParOf" srcId="{938F04AD-EBA4-4BF9-9A7F-93E035EF2589}" destId="{FD8BDCA3-09D5-4051-B8FC-08ADB1EC6624}" srcOrd="4" destOrd="0" presId="urn:microsoft.com/office/officeart/2005/8/layout/vProcess5"/>
    <dgm:cxn modelId="{990FDE8C-13BB-4AD1-ABD7-1E2A4AA1BB45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및 합주 사운드 저장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Android 5.0 ~ 6.0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tx1"/>
              </a:solidFill>
            </a:rPr>
            <a:t>Mediarecorder</a:t>
          </a:r>
          <a:r>
            <a:rPr lang="en-US" altLang="ko-KR" sz="1400" dirty="0">
              <a:solidFill>
                <a:schemeClr val="tx1"/>
              </a:solidFill>
            </a:rPr>
            <a:t> </a:t>
          </a:r>
          <a:r>
            <a:rPr lang="ko-KR" altLang="en-US" sz="1400" dirty="0">
              <a:solidFill>
                <a:schemeClr val="tx1"/>
              </a:solidFill>
            </a:rPr>
            <a:t>를 이용하여 사운드 녹음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동기화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SoundPool</a:t>
          </a:r>
          <a:r>
            <a:rPr lang="en-US" altLang="ko-KR" sz="1400" dirty="0"/>
            <a:t> API </a:t>
          </a:r>
          <a:r>
            <a:rPr lang="ko-KR" altLang="en-US" sz="1400" dirty="0"/>
            <a:t>이용 기본 사운드 제공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r>
            <a:rPr lang="en-US" altLang="ko-KR" sz="1400" dirty="0"/>
            <a:t>Thread/Runnable</a:t>
          </a:r>
          <a:r>
            <a:rPr lang="ko-KR" altLang="en-US" sz="1400" dirty="0"/>
            <a:t>를 이용하여 사운드와 버튼 동기화</a:t>
          </a:r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3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3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D03F4-CF8A-415A-84DF-B60DB1A96AF3}" type="presOf" srcId="{D2FB5049-0F7C-4583-9B8A-B75C8BF3D622}" destId="{B6F84AA8-C41D-45CB-9724-9CAB991B4174}" srcOrd="0" destOrd="0" presId="urn:microsoft.com/office/officeart/2005/8/layout/list1"/>
    <dgm:cxn modelId="{9AC432D4-0EC7-4B25-8A26-22BEC4548D93}" type="presOf" srcId="{0044DA77-6E5E-4F46-B816-A3EF33D5ADB3}" destId="{77D012D8-9EE8-4085-A2D5-14304D73B023}" srcOrd="1" destOrd="0" presId="urn:microsoft.com/office/officeart/2005/8/layout/list1"/>
    <dgm:cxn modelId="{899722AD-D64C-4002-9C44-8358B7B5E464}" type="presOf" srcId="{067C9680-565F-4D0B-AC72-FBEB8A5EEB8C}" destId="{EE0567F0-76F5-404A-9D36-AD37320F38AC}" srcOrd="0" destOrd="0" presId="urn:microsoft.com/office/officeart/2005/8/layout/list1"/>
    <dgm:cxn modelId="{D12117DE-7236-4DEB-803C-8F1F017BA6E2}" type="presOf" srcId="{768D55B7-EDB4-4FCA-83B2-37FA43FFB6E9}" destId="{B5826D9F-8773-4465-8CD7-C77DF6D52BC8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40C1DB6-EE35-44AA-A1F0-21D48F8CBD48}" type="presOf" srcId="{4B84D887-9023-44F5-BEEA-7225EAB86A42}" destId="{63D7C5AB-E142-42C0-B62D-938F40302540}" srcOrd="0" destOrd="0" presId="urn:microsoft.com/office/officeart/2005/8/layout/list1"/>
    <dgm:cxn modelId="{B7AF4B98-381F-47A7-88A2-71EEC73DA612}" type="presOf" srcId="{504557C9-05C7-4CC9-AD3F-3B9C6F152B92}" destId="{54740C7D-B5CB-4AF1-AD4F-518E199D9047}" srcOrd="0" destOrd="0" presId="urn:microsoft.com/office/officeart/2005/8/layout/list1"/>
    <dgm:cxn modelId="{28D4691B-EF12-4A29-8001-41F20CB1E876}" type="presOf" srcId="{067C9680-565F-4D0B-AC72-FBEB8A5EEB8C}" destId="{53617BB4-CEF1-4733-8979-0B0421078B76}" srcOrd="1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81E63FF3-EAD3-4714-AD9F-8953A2FC73DF}" type="presOf" srcId="{AD2CA3E3-4D81-41C1-9708-9F95FCAB1F2E}" destId="{DAC070AC-6013-40BF-9642-59BAE0042B20}" srcOrd="0" destOrd="0" presId="urn:microsoft.com/office/officeart/2005/8/layout/list1"/>
    <dgm:cxn modelId="{8EF72D51-47BD-4409-8B40-45D7C00C5138}" type="presOf" srcId="{20EC1C5D-7F56-443A-9AE9-DE61F09B313B}" destId="{C7FC65F0-B29F-432C-847C-9EDB91B7985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962105F4-DF74-489E-99BF-61B57E5AC70D}" type="presOf" srcId="{AD2CA3E3-4D81-41C1-9708-9F95FCAB1F2E}" destId="{B64FC1EF-D4F1-4F3D-B36F-6A98895F87B3}" srcOrd="1" destOrd="0" presId="urn:microsoft.com/office/officeart/2005/8/layout/list1"/>
    <dgm:cxn modelId="{C51E9668-DF82-48F0-809B-1BEC9DE7A087}" type="presOf" srcId="{20EC1C5D-7F56-443A-9AE9-DE61F09B313B}" destId="{A240E370-D72B-4124-AA69-ED1261D526A6}" srcOrd="1" destOrd="0" presId="urn:microsoft.com/office/officeart/2005/8/layout/list1"/>
    <dgm:cxn modelId="{355DC7AB-B30A-4AA4-B8A6-0498BB74959A}" type="presOf" srcId="{0044DA77-6E5E-4F46-B816-A3EF33D5ADB3}" destId="{0BBAA3DA-C1E3-4330-813E-966435293392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DF57F628-640E-416A-8BBD-B8A2EAFC3A6B}" srcId="{D2FB5049-0F7C-4583-9B8A-B75C8BF3D622}" destId="{AD2CA3E3-4D81-41C1-9708-9F95FCAB1F2E}" srcOrd="3" destOrd="0" parTransId="{4AF8236E-40C7-40D4-AA15-C7B1CCA4A43A}" sibTransId="{B3E58455-E4AA-48F8-B098-A29AE8CAB6C0}"/>
    <dgm:cxn modelId="{8D44018D-910B-42F7-AD2A-903F3ACB483F}" type="presOf" srcId="{FDFF45A3-77D2-46A1-AB3B-F229693F229D}" destId="{E4D4E46C-046D-4E75-855F-46085DD7478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76082824-C9DE-4489-B089-DCF0A19AB8DF}" type="presParOf" srcId="{B6F84AA8-C41D-45CB-9724-9CAB991B4174}" destId="{410DD68B-FB49-43A0-93E1-868814BDC39B}" srcOrd="0" destOrd="0" presId="urn:microsoft.com/office/officeart/2005/8/layout/list1"/>
    <dgm:cxn modelId="{9F3A049E-24BD-4FC1-85BA-D0DC9A59B8F4}" type="presParOf" srcId="{410DD68B-FB49-43A0-93E1-868814BDC39B}" destId="{C7FC65F0-B29F-432C-847C-9EDB91B7985C}" srcOrd="0" destOrd="0" presId="urn:microsoft.com/office/officeart/2005/8/layout/list1"/>
    <dgm:cxn modelId="{DD51C66D-1B13-4C91-AE7E-3B84B6EC6600}" type="presParOf" srcId="{410DD68B-FB49-43A0-93E1-868814BDC39B}" destId="{A240E370-D72B-4124-AA69-ED1261D526A6}" srcOrd="1" destOrd="0" presId="urn:microsoft.com/office/officeart/2005/8/layout/list1"/>
    <dgm:cxn modelId="{D94B87DD-A2A2-48CC-8C82-5400BE35DEA5}" type="presParOf" srcId="{B6F84AA8-C41D-45CB-9724-9CAB991B4174}" destId="{9DA4DD15-A0BD-4480-8034-3FB0D856EC01}" srcOrd="1" destOrd="0" presId="urn:microsoft.com/office/officeart/2005/8/layout/list1"/>
    <dgm:cxn modelId="{7400EB73-2DBF-49F9-BA06-401380D3387E}" type="presParOf" srcId="{B6F84AA8-C41D-45CB-9724-9CAB991B4174}" destId="{E4D4E46C-046D-4E75-855F-46085DD7478C}" srcOrd="2" destOrd="0" presId="urn:microsoft.com/office/officeart/2005/8/layout/list1"/>
    <dgm:cxn modelId="{CFAB08F6-5A21-407D-B2CD-C56E0D52E707}" type="presParOf" srcId="{B6F84AA8-C41D-45CB-9724-9CAB991B4174}" destId="{86ED0DFF-866F-48C1-9DE3-A674C99C948C}" srcOrd="3" destOrd="0" presId="urn:microsoft.com/office/officeart/2005/8/layout/list1"/>
    <dgm:cxn modelId="{94834D58-3CA5-4029-8C02-83D0466F3E40}" type="presParOf" srcId="{B6F84AA8-C41D-45CB-9724-9CAB991B4174}" destId="{844229D8-A883-499F-AB18-D8C1747A6D27}" srcOrd="4" destOrd="0" presId="urn:microsoft.com/office/officeart/2005/8/layout/list1"/>
    <dgm:cxn modelId="{4B9D9D7C-C6CC-4E46-B5E6-C3A147482F97}" type="presParOf" srcId="{844229D8-A883-499F-AB18-D8C1747A6D27}" destId="{EE0567F0-76F5-404A-9D36-AD37320F38AC}" srcOrd="0" destOrd="0" presId="urn:microsoft.com/office/officeart/2005/8/layout/list1"/>
    <dgm:cxn modelId="{6E5D6DE8-D841-4E46-B1A7-2B147DF2A7E5}" type="presParOf" srcId="{844229D8-A883-499F-AB18-D8C1747A6D27}" destId="{53617BB4-CEF1-4733-8979-0B0421078B76}" srcOrd="1" destOrd="0" presId="urn:microsoft.com/office/officeart/2005/8/layout/list1"/>
    <dgm:cxn modelId="{A3C56DB6-3D5B-400E-AE31-EB774CA9415F}" type="presParOf" srcId="{B6F84AA8-C41D-45CB-9724-9CAB991B4174}" destId="{E73F858A-4B32-40B4-ACD6-16F132D1D667}" srcOrd="5" destOrd="0" presId="urn:microsoft.com/office/officeart/2005/8/layout/list1"/>
    <dgm:cxn modelId="{28068663-B85C-40DB-A6BE-0C70E6A73A1C}" type="presParOf" srcId="{B6F84AA8-C41D-45CB-9724-9CAB991B4174}" destId="{B5826D9F-8773-4465-8CD7-C77DF6D52BC8}" srcOrd="6" destOrd="0" presId="urn:microsoft.com/office/officeart/2005/8/layout/list1"/>
    <dgm:cxn modelId="{93BA1949-AE91-412F-BF6E-85CCED90C971}" type="presParOf" srcId="{B6F84AA8-C41D-45CB-9724-9CAB991B4174}" destId="{9B4F5039-5D2E-4FF1-BE13-294788D4AD55}" srcOrd="7" destOrd="0" presId="urn:microsoft.com/office/officeart/2005/8/layout/list1"/>
    <dgm:cxn modelId="{FADA4B61-5810-47E6-8A2C-3678166B58AB}" type="presParOf" srcId="{B6F84AA8-C41D-45CB-9724-9CAB991B4174}" destId="{C53E1461-D782-48E4-815B-96964FFA3BBA}" srcOrd="8" destOrd="0" presId="urn:microsoft.com/office/officeart/2005/8/layout/list1"/>
    <dgm:cxn modelId="{7A07B662-1220-4C5D-B612-2803A285ACE3}" type="presParOf" srcId="{C53E1461-D782-48E4-815B-96964FFA3BBA}" destId="{0BBAA3DA-C1E3-4330-813E-966435293392}" srcOrd="0" destOrd="0" presId="urn:microsoft.com/office/officeart/2005/8/layout/list1"/>
    <dgm:cxn modelId="{5E0D1D9C-52A6-430D-84F1-31D171CDC329}" type="presParOf" srcId="{C53E1461-D782-48E4-815B-96964FFA3BBA}" destId="{77D012D8-9EE8-4085-A2D5-14304D73B023}" srcOrd="1" destOrd="0" presId="urn:microsoft.com/office/officeart/2005/8/layout/list1"/>
    <dgm:cxn modelId="{A20DCF41-FEE0-46ED-BDE0-16D402C12924}" type="presParOf" srcId="{B6F84AA8-C41D-45CB-9724-9CAB991B4174}" destId="{5210D851-C1D0-40F2-991C-FD03D93ED086}" srcOrd="9" destOrd="0" presId="urn:microsoft.com/office/officeart/2005/8/layout/list1"/>
    <dgm:cxn modelId="{4FB52C1E-1652-44C3-B999-B1ACBA4DF311}" type="presParOf" srcId="{B6F84AA8-C41D-45CB-9724-9CAB991B4174}" destId="{54740C7D-B5CB-4AF1-AD4F-518E199D9047}" srcOrd="10" destOrd="0" presId="urn:microsoft.com/office/officeart/2005/8/layout/list1"/>
    <dgm:cxn modelId="{B3E630FD-FC76-42B2-8614-72B7937434B4}" type="presParOf" srcId="{B6F84AA8-C41D-45CB-9724-9CAB991B4174}" destId="{1A2A6200-8318-4A72-A829-C95A1692BF47}" srcOrd="11" destOrd="0" presId="urn:microsoft.com/office/officeart/2005/8/layout/list1"/>
    <dgm:cxn modelId="{36D069DF-CA5E-49BA-B695-EFAB23E3BFA4}" type="presParOf" srcId="{B6F84AA8-C41D-45CB-9724-9CAB991B4174}" destId="{A26B3F71-5D72-441B-BC57-9D36DE47D221}" srcOrd="12" destOrd="0" presId="urn:microsoft.com/office/officeart/2005/8/layout/list1"/>
    <dgm:cxn modelId="{A2B68818-C16B-4272-A25B-D54388B78114}" type="presParOf" srcId="{A26B3F71-5D72-441B-BC57-9D36DE47D221}" destId="{DAC070AC-6013-40BF-9642-59BAE0042B20}" srcOrd="0" destOrd="0" presId="urn:microsoft.com/office/officeart/2005/8/layout/list1"/>
    <dgm:cxn modelId="{0B4F3768-AC56-460E-8926-F85A05760FA4}" type="presParOf" srcId="{A26B3F71-5D72-441B-BC57-9D36DE47D221}" destId="{B64FC1EF-D4F1-4F3D-B36F-6A98895F87B3}" srcOrd="1" destOrd="0" presId="urn:microsoft.com/office/officeart/2005/8/layout/list1"/>
    <dgm:cxn modelId="{C0E15C69-505C-40B5-8BA4-3BACBCE79304}" type="presParOf" srcId="{B6F84AA8-C41D-45CB-9724-9CAB991B4174}" destId="{5EDFCEAB-C839-44ED-9709-69F20328D374}" srcOrd="13" destOrd="0" presId="urn:microsoft.com/office/officeart/2005/8/layout/list1"/>
    <dgm:cxn modelId="{A66AB863-4311-41FA-AA3B-87CCC0F09011}" type="presParOf" srcId="{B6F84AA8-C41D-45CB-9724-9CAB991B4174}" destId="{63D7C5AB-E142-42C0-B62D-938F403025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Unity 5.5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/>
            <a:t>AudioSource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컴포넌트 설정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OnGUI</a:t>
          </a:r>
          <a:r>
            <a:rPr lang="en-US" altLang="ko-KR" sz="1400" dirty="0"/>
            <a:t> </a:t>
          </a:r>
          <a:r>
            <a:rPr lang="ko-KR" altLang="en-US" sz="1400" dirty="0" err="1"/>
            <a:t>메서드를</a:t>
          </a:r>
          <a:r>
            <a:rPr lang="ko-KR" altLang="en-US" sz="1400" dirty="0"/>
            <a:t> 이용하여 </a:t>
          </a:r>
          <a:r>
            <a:rPr lang="en-US" altLang="ko-KR" sz="1400" dirty="0"/>
            <a:t>UI </a:t>
          </a:r>
          <a:r>
            <a:rPr lang="ko-KR" altLang="en-US" sz="1400" dirty="0"/>
            <a:t>구축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C55AAB32-CA84-4922-B702-69810D511844}">
      <dgm:prSet custT="1"/>
      <dgm:spPr/>
      <dgm:t>
        <a:bodyPr/>
        <a:lstStyle/>
        <a:p>
          <a:pPr latinLnBrk="1"/>
          <a:r>
            <a:rPr lang="en-US" altLang="ko-KR" sz="1400" dirty="0" err="1"/>
            <a:t>AudioClip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제공</a:t>
          </a:r>
        </a:p>
      </dgm:t>
    </dgm:pt>
    <dgm:pt modelId="{497F6E92-8DEF-4860-BA76-549532EADD65}" type="par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E5E77CF4-E813-4F58-A5FF-83078863BFC0}" type="sib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B2CF24-E92F-4817-B04B-0197BF12973F}" type="presOf" srcId="{FDFF45A3-77D2-46A1-AB3B-F229693F229D}" destId="{E4D4E46C-046D-4E75-855F-46085DD7478C}" srcOrd="0" destOrd="0" presId="urn:microsoft.com/office/officeart/2005/8/layout/list1"/>
    <dgm:cxn modelId="{71B42606-E735-4E6F-B388-E2F8F01AC10C}" type="presOf" srcId="{067C9680-565F-4D0B-AC72-FBEB8A5EEB8C}" destId="{EE0567F0-76F5-404A-9D36-AD37320F38A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A6EC69DA-D7E9-4A01-B262-AC9B578F7246}" srcId="{0044DA77-6E5E-4F46-B816-A3EF33D5ADB3}" destId="{C55AAB32-CA84-4922-B702-69810D511844}" srcOrd="1" destOrd="0" parTransId="{497F6E92-8DEF-4860-BA76-549532EADD65}" sibTransId="{E5E77CF4-E813-4F58-A5FF-83078863BFC0}"/>
    <dgm:cxn modelId="{80929412-BF98-44F7-8C8A-9E328F892ED2}" type="presOf" srcId="{C55AAB32-CA84-4922-B702-69810D511844}" destId="{54740C7D-B5CB-4AF1-AD4F-518E199D9047}" srcOrd="0" destOrd="1" presId="urn:microsoft.com/office/officeart/2005/8/layout/list1"/>
    <dgm:cxn modelId="{433B5D1B-3AFA-43E6-B8A3-FDE62BB34133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FD033FE5-F802-45CF-96E4-F29FB6B6CC2D}" type="presOf" srcId="{768D55B7-EDB4-4FCA-83B2-37FA43FFB6E9}" destId="{B5826D9F-8773-4465-8CD7-C77DF6D52BC8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6A804A5A-C0F5-4ED0-87E8-ADEEA6F642F3}" type="presOf" srcId="{0044DA77-6E5E-4F46-B816-A3EF33D5ADB3}" destId="{77D012D8-9EE8-4085-A2D5-14304D73B023}" srcOrd="1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31E24CEE-81B6-45D4-8FDF-407EF86A3503}" type="presOf" srcId="{067C9680-565F-4D0B-AC72-FBEB8A5EEB8C}" destId="{53617BB4-CEF1-4733-8979-0B0421078B76}" srcOrd="1" destOrd="0" presId="urn:microsoft.com/office/officeart/2005/8/layout/list1"/>
    <dgm:cxn modelId="{44C0D9CF-E971-4C0D-BA2B-129B50F29E87}" type="presOf" srcId="{0044DA77-6E5E-4F46-B816-A3EF33D5ADB3}" destId="{0BBAA3DA-C1E3-4330-813E-966435293392}" srcOrd="0" destOrd="0" presId="urn:microsoft.com/office/officeart/2005/8/layout/list1"/>
    <dgm:cxn modelId="{28570949-1F13-4F29-9784-786899FC0540}" type="presOf" srcId="{20EC1C5D-7F56-443A-9AE9-DE61F09B313B}" destId="{A240E370-D72B-4124-AA69-ED1261D526A6}" srcOrd="1" destOrd="0" presId="urn:microsoft.com/office/officeart/2005/8/layout/list1"/>
    <dgm:cxn modelId="{CE1D3A0C-28E3-4F44-86DF-D1952D9A113E}" type="presOf" srcId="{D2FB5049-0F7C-4583-9B8A-B75C8BF3D622}" destId="{B6F84AA8-C41D-45CB-9724-9CAB991B4174}" srcOrd="0" destOrd="0" presId="urn:microsoft.com/office/officeart/2005/8/layout/list1"/>
    <dgm:cxn modelId="{F52C21AC-2A57-4286-B66E-6BDD9C8419DC}" type="presOf" srcId="{504557C9-05C7-4CC9-AD3F-3B9C6F152B92}" destId="{54740C7D-B5CB-4AF1-AD4F-518E199D9047}" srcOrd="0" destOrd="0" presId="urn:microsoft.com/office/officeart/2005/8/layout/list1"/>
    <dgm:cxn modelId="{2D169099-5F1D-4681-B4AA-376D7661F7D0}" type="presParOf" srcId="{B6F84AA8-C41D-45CB-9724-9CAB991B4174}" destId="{410DD68B-FB49-43A0-93E1-868814BDC39B}" srcOrd="0" destOrd="0" presId="urn:microsoft.com/office/officeart/2005/8/layout/list1"/>
    <dgm:cxn modelId="{BC943CF0-C626-4A60-ABBE-97FBF02A8620}" type="presParOf" srcId="{410DD68B-FB49-43A0-93E1-868814BDC39B}" destId="{C7FC65F0-B29F-432C-847C-9EDB91B7985C}" srcOrd="0" destOrd="0" presId="urn:microsoft.com/office/officeart/2005/8/layout/list1"/>
    <dgm:cxn modelId="{3A1DCBD7-8A4C-43FA-9FFC-69A4ED03576A}" type="presParOf" srcId="{410DD68B-FB49-43A0-93E1-868814BDC39B}" destId="{A240E370-D72B-4124-AA69-ED1261D526A6}" srcOrd="1" destOrd="0" presId="urn:microsoft.com/office/officeart/2005/8/layout/list1"/>
    <dgm:cxn modelId="{F938957F-8B6E-432F-8EED-9F41F6A0CB7E}" type="presParOf" srcId="{B6F84AA8-C41D-45CB-9724-9CAB991B4174}" destId="{9DA4DD15-A0BD-4480-8034-3FB0D856EC01}" srcOrd="1" destOrd="0" presId="urn:microsoft.com/office/officeart/2005/8/layout/list1"/>
    <dgm:cxn modelId="{DDB6C8EA-9016-446C-AB90-71DA17C0C4B0}" type="presParOf" srcId="{B6F84AA8-C41D-45CB-9724-9CAB991B4174}" destId="{E4D4E46C-046D-4E75-855F-46085DD7478C}" srcOrd="2" destOrd="0" presId="urn:microsoft.com/office/officeart/2005/8/layout/list1"/>
    <dgm:cxn modelId="{BFC4FCA1-8387-4EDF-A8DB-D8CB877675D6}" type="presParOf" srcId="{B6F84AA8-C41D-45CB-9724-9CAB991B4174}" destId="{86ED0DFF-866F-48C1-9DE3-A674C99C948C}" srcOrd="3" destOrd="0" presId="urn:microsoft.com/office/officeart/2005/8/layout/list1"/>
    <dgm:cxn modelId="{5C64F6BB-C564-4025-808E-38F33D6434DD}" type="presParOf" srcId="{B6F84AA8-C41D-45CB-9724-9CAB991B4174}" destId="{844229D8-A883-499F-AB18-D8C1747A6D27}" srcOrd="4" destOrd="0" presId="urn:microsoft.com/office/officeart/2005/8/layout/list1"/>
    <dgm:cxn modelId="{AA90AB0E-473D-44AE-97BA-015675C973B8}" type="presParOf" srcId="{844229D8-A883-499F-AB18-D8C1747A6D27}" destId="{EE0567F0-76F5-404A-9D36-AD37320F38AC}" srcOrd="0" destOrd="0" presId="urn:microsoft.com/office/officeart/2005/8/layout/list1"/>
    <dgm:cxn modelId="{A344326B-EFA5-48FC-9DC7-901A3578631B}" type="presParOf" srcId="{844229D8-A883-499F-AB18-D8C1747A6D27}" destId="{53617BB4-CEF1-4733-8979-0B0421078B76}" srcOrd="1" destOrd="0" presId="urn:microsoft.com/office/officeart/2005/8/layout/list1"/>
    <dgm:cxn modelId="{044A64B1-BCCE-4FF0-9389-7BAA580E0FA7}" type="presParOf" srcId="{B6F84AA8-C41D-45CB-9724-9CAB991B4174}" destId="{E73F858A-4B32-40B4-ACD6-16F132D1D667}" srcOrd="5" destOrd="0" presId="urn:microsoft.com/office/officeart/2005/8/layout/list1"/>
    <dgm:cxn modelId="{685BB902-251F-4486-B3E9-276661FD1234}" type="presParOf" srcId="{B6F84AA8-C41D-45CB-9724-9CAB991B4174}" destId="{B5826D9F-8773-4465-8CD7-C77DF6D52BC8}" srcOrd="6" destOrd="0" presId="urn:microsoft.com/office/officeart/2005/8/layout/list1"/>
    <dgm:cxn modelId="{757CBEFF-9833-446C-9946-EC008785EDC9}" type="presParOf" srcId="{B6F84AA8-C41D-45CB-9724-9CAB991B4174}" destId="{9B4F5039-5D2E-4FF1-BE13-294788D4AD55}" srcOrd="7" destOrd="0" presId="urn:microsoft.com/office/officeart/2005/8/layout/list1"/>
    <dgm:cxn modelId="{0ADF032D-31FF-4FB7-B634-A7FCFF351A6B}" type="presParOf" srcId="{B6F84AA8-C41D-45CB-9724-9CAB991B4174}" destId="{C53E1461-D782-48E4-815B-96964FFA3BBA}" srcOrd="8" destOrd="0" presId="urn:microsoft.com/office/officeart/2005/8/layout/list1"/>
    <dgm:cxn modelId="{AD077970-E9B8-463D-B5F5-B859CBE75769}" type="presParOf" srcId="{C53E1461-D782-48E4-815B-96964FFA3BBA}" destId="{0BBAA3DA-C1E3-4330-813E-966435293392}" srcOrd="0" destOrd="0" presId="urn:microsoft.com/office/officeart/2005/8/layout/list1"/>
    <dgm:cxn modelId="{99FC5B9D-5B93-42A1-A7C1-1B81499DC045}" type="presParOf" srcId="{C53E1461-D782-48E4-815B-96964FFA3BBA}" destId="{77D012D8-9EE8-4085-A2D5-14304D73B023}" srcOrd="1" destOrd="0" presId="urn:microsoft.com/office/officeart/2005/8/layout/list1"/>
    <dgm:cxn modelId="{0787452E-75B9-4150-A0DA-25DB1D5B2350}" type="presParOf" srcId="{B6F84AA8-C41D-45CB-9724-9CAB991B4174}" destId="{5210D851-C1D0-40F2-991C-FD03D93ED086}" srcOrd="9" destOrd="0" presId="urn:microsoft.com/office/officeart/2005/8/layout/list1"/>
    <dgm:cxn modelId="{795CD7D4-1C7C-4EBC-AD0B-4BCC16D87608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69326"/>
          <a:ext cx="9232213" cy="20810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662" tIns="687324" rIns="74866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진도가 느림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빨리 구현할 것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박자 등 버튼 일치에 대해 고민해 볼 것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다음발표까지 기본 기능 구현해서 데모할 것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0" y="69326"/>
        <a:ext cx="9232213" cy="2081079"/>
      </dsp:txXfrm>
    </dsp:sp>
    <dsp:sp modelId="{A240E370-D72B-4124-AA69-ED1261D526A6}">
      <dsp:nvSpPr>
        <dsp:cNvPr id="0" name=""/>
        <dsp:cNvSpPr/>
      </dsp:nvSpPr>
      <dsp:spPr>
        <a:xfrm>
          <a:off x="482316" y="2729"/>
          <a:ext cx="7618497" cy="65699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26" tIns="0" rIns="25522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지난 발표에서의 지적 사항</a:t>
          </a:r>
          <a:endParaRPr lang="ko-KR" altLang="en-US" sz="1600" b="1" kern="1200" dirty="0"/>
        </a:p>
      </dsp:txBody>
      <dsp:txXfrm>
        <a:off x="514388" y="34801"/>
        <a:ext cx="7554353" cy="592853"/>
      </dsp:txXfrm>
    </dsp:sp>
    <dsp:sp modelId="{54740C7D-B5CB-4AF1-AD4F-518E199D9047}">
      <dsp:nvSpPr>
        <dsp:cNvPr id="0" name=""/>
        <dsp:cNvSpPr/>
      </dsp:nvSpPr>
      <dsp:spPr>
        <a:xfrm>
          <a:off x="0" y="2433002"/>
          <a:ext cx="9232213" cy="23189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662" tIns="687324" rIns="74866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3</a:t>
          </a:r>
          <a:r>
            <a:rPr lang="ko-KR" altLang="en-US" sz="1400" kern="1200" dirty="0" smtClean="0"/>
            <a:t>차 발표까지 차질 없도록 데모를 구현하겠습니다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현재 </a:t>
          </a:r>
          <a:r>
            <a:rPr lang="en-US" altLang="ko-KR" sz="1400" kern="1200" dirty="0" smtClean="0"/>
            <a:t>UI </a:t>
          </a:r>
          <a:r>
            <a:rPr lang="ko-KR" altLang="en-US" sz="1400" kern="1200" dirty="0" smtClean="0"/>
            <a:t>및 </a:t>
          </a:r>
          <a:r>
            <a:rPr lang="ko-KR" altLang="en-US" sz="1400" kern="1200" dirty="0" err="1" smtClean="0"/>
            <a:t>튜토리얼</a:t>
          </a:r>
          <a:r>
            <a:rPr lang="ko-KR" altLang="en-US" sz="1400" kern="1200" dirty="0" smtClean="0"/>
            <a:t> 진행 부분을 구현 중에 있으며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최대한 기간 내에 완성하도록 하겠습니다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박자를 저장하는 </a:t>
          </a:r>
          <a:r>
            <a:rPr lang="ko-KR" altLang="en-US" sz="1400" kern="1200" dirty="0" err="1" smtClean="0"/>
            <a:t>쓰레드를</a:t>
          </a:r>
          <a:r>
            <a:rPr lang="ko-KR" altLang="en-US" sz="1400" kern="1200" dirty="0" smtClean="0"/>
            <a:t> 두고 버튼 입력을 저장하는 </a:t>
          </a:r>
          <a:r>
            <a:rPr lang="ko-KR" altLang="en-US" sz="1400" kern="1200" dirty="0" err="1" smtClean="0"/>
            <a:t>쓰레드를</a:t>
          </a:r>
          <a:r>
            <a:rPr lang="ko-KR" altLang="en-US" sz="1400" kern="1200" dirty="0" smtClean="0"/>
            <a:t> 비교하여 </a:t>
          </a:r>
          <a:r>
            <a:rPr lang="en-US" altLang="ko-KR" sz="1400" kern="1200" dirty="0" smtClean="0"/>
            <a:t>+, -</a:t>
          </a:r>
          <a:r>
            <a:rPr lang="ko-KR" altLang="en-US" sz="1400" kern="1200" dirty="0" smtClean="0"/>
            <a:t>초 단위로 점수를 차등 지급하는 형식으로 진행할 예정이다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기본 기능으로 </a:t>
          </a:r>
          <a:r>
            <a:rPr lang="ko-KR" altLang="en-US" sz="1400" kern="1200" dirty="0" err="1" smtClean="0"/>
            <a:t>튜토리얼</a:t>
          </a:r>
          <a:r>
            <a:rPr lang="ko-KR" altLang="en-US" sz="1400" kern="1200" dirty="0" smtClean="0"/>
            <a:t> 기능과 기본 </a:t>
          </a:r>
          <a:r>
            <a:rPr lang="en-US" altLang="ko-KR" sz="1400" kern="1200" dirty="0" smtClean="0"/>
            <a:t>UI </a:t>
          </a:r>
          <a:r>
            <a:rPr lang="ko-KR" altLang="en-US" sz="1400" kern="1200" dirty="0" smtClean="0"/>
            <a:t>부분을 위주로 데모시연을 할 예정입니다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0" y="2433002"/>
        <a:ext cx="9232213" cy="2318916"/>
      </dsp:txXfrm>
    </dsp:sp>
    <dsp:sp modelId="{77D012D8-9EE8-4085-A2D5-14304D73B023}">
      <dsp:nvSpPr>
        <dsp:cNvPr id="0" name=""/>
        <dsp:cNvSpPr/>
      </dsp:nvSpPr>
      <dsp:spPr>
        <a:xfrm>
          <a:off x="482316" y="2366405"/>
          <a:ext cx="7618497" cy="65699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26" tIns="0" rIns="25522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지적 사항에 대한 답변</a:t>
          </a:r>
          <a:endParaRPr lang="ko-KR" altLang="en-US" sz="1600" b="1" kern="1200" dirty="0"/>
        </a:p>
      </dsp:txBody>
      <dsp:txXfrm>
        <a:off x="514388" y="2398477"/>
        <a:ext cx="7554353" cy="5928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6138"/>
          <a:ext cx="8928883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2009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7% -&gt; 2015</a:t>
          </a:r>
          <a:r>
            <a:rPr lang="ko-KR" altLang="en-US" sz="1400" kern="1200" dirty="0"/>
            <a:t>년</a:t>
          </a:r>
          <a:r>
            <a:rPr lang="en-US" altLang="ko-KR" sz="1400" kern="1200" dirty="0"/>
            <a:t> 27%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가온차트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힙합 장르 검색 빈도 </a:t>
          </a:r>
          <a:r>
            <a:rPr lang="en-US" altLang="ko-KR" sz="1400" kern="1200" dirty="0"/>
            <a:t>2012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10%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30%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네이버</a:t>
          </a:r>
          <a:r>
            <a:rPr lang="ko-KR" altLang="en-US" sz="1400" kern="1200" dirty="0"/>
            <a:t> </a:t>
          </a:r>
          <a:r>
            <a:rPr lang="ko-KR" altLang="en-US" sz="1400" kern="1200" dirty="0" err="1"/>
            <a:t>데이터랩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월 </a:t>
          </a:r>
          <a:r>
            <a:rPr lang="en-US" altLang="ko-KR" sz="1400" kern="1200" dirty="0"/>
            <a:t>250 -&gt;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</a:t>
          </a:r>
          <a:r>
            <a:rPr lang="ko-KR" altLang="en-US" sz="1400" kern="1200" dirty="0"/>
            <a:t>월 </a:t>
          </a:r>
          <a:r>
            <a:rPr lang="en-US" altLang="ko-KR" sz="1400" kern="1200" dirty="0"/>
            <a:t>1300</a:t>
          </a:r>
          <a:r>
            <a:rPr lang="ko-KR" altLang="en-US" sz="1400" kern="1200" dirty="0"/>
            <a:t>건으로 증가 </a:t>
          </a:r>
          <a:r>
            <a:rPr lang="en-US" altLang="ko-KR" sz="1400" kern="1200" dirty="0"/>
            <a:t>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appannie.com&gt;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누적 판매량 </a:t>
          </a:r>
          <a:r>
            <a:rPr lang="en-US" altLang="ko-KR" sz="1400" kern="1200" dirty="0"/>
            <a:t>500</a:t>
          </a:r>
          <a:r>
            <a:rPr lang="ko-KR" altLang="en-US" sz="1400" kern="1200" dirty="0"/>
            <a:t>만 </a:t>
          </a:r>
          <a:r>
            <a:rPr lang="en-US" altLang="ko-KR" sz="1400" kern="1200" dirty="0"/>
            <a:t>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구글</a:t>
          </a:r>
          <a:r>
            <a:rPr lang="ko-KR" altLang="en-US" sz="1400" kern="1200" dirty="0"/>
            <a:t> 플레이 스토어</a:t>
          </a:r>
          <a:r>
            <a:rPr lang="en-US" altLang="ko-KR" sz="1400" kern="1200" dirty="0"/>
            <a:t>&gt;</a:t>
          </a:r>
          <a:endParaRPr lang="ko-KR" altLang="en-US" sz="1400" kern="1200" dirty="0"/>
        </a:p>
      </dsp:txBody>
      <dsp:txXfrm>
        <a:off x="0" y="216138"/>
        <a:ext cx="8928883" cy="1924650"/>
      </dsp:txXfrm>
    </dsp:sp>
    <dsp:sp modelId="{A240E370-D72B-4124-AA69-ED1261D526A6}">
      <dsp:nvSpPr>
        <dsp:cNvPr id="0" name=""/>
        <dsp:cNvSpPr/>
      </dsp:nvSpPr>
      <dsp:spPr>
        <a:xfrm>
          <a:off x="446444" y="11003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음악에서 랩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힙합 장르의 점유율이 지속 증가에 따른 드럼 </a:t>
          </a:r>
          <a:r>
            <a:rPr lang="en-US" altLang="ko-KR" sz="1600" b="1" kern="1200" dirty="0"/>
            <a:t>App </a:t>
          </a:r>
          <a:r>
            <a:rPr lang="ko-KR" altLang="en-US" sz="1600" b="1" kern="1200" dirty="0"/>
            <a:t>수요 증가</a:t>
          </a:r>
        </a:p>
      </dsp:txBody>
      <dsp:txXfrm>
        <a:off x="475191" y="39750"/>
        <a:ext cx="7310638" cy="531401"/>
      </dsp:txXfrm>
    </dsp:sp>
    <dsp:sp modelId="{54740C7D-B5CB-4AF1-AD4F-518E199D9047}">
      <dsp:nvSpPr>
        <dsp:cNvPr id="0" name=""/>
        <dsp:cNvSpPr/>
      </dsp:nvSpPr>
      <dsp:spPr>
        <a:xfrm>
          <a:off x="0" y="2486324"/>
          <a:ext cx="892888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Drum Pads 24 </a:t>
          </a:r>
          <a:r>
            <a:rPr lang="ko-KR" altLang="en-US" sz="1400" kern="1200" dirty="0"/>
            <a:t>어플리케이션의 경우 </a:t>
          </a:r>
          <a:r>
            <a:rPr lang="ko-KR" altLang="en-US" sz="1400" kern="1200" dirty="0" err="1"/>
            <a:t>튜토리얼이</a:t>
          </a:r>
          <a:r>
            <a:rPr lang="ko-KR" altLang="en-US" sz="1400" kern="1200" dirty="0"/>
            <a:t> 설명 없이 숙련자가 플레이 모습을 제공</a:t>
          </a:r>
        </a:p>
      </dsp:txBody>
      <dsp:txXfrm>
        <a:off x="0" y="2486324"/>
        <a:ext cx="8928883" cy="921375"/>
      </dsp:txXfrm>
    </dsp:sp>
    <dsp:sp modelId="{77D012D8-9EE8-4085-A2D5-14304D73B023}">
      <dsp:nvSpPr>
        <dsp:cNvPr id="0" name=""/>
        <dsp:cNvSpPr/>
      </dsp:nvSpPr>
      <dsp:spPr>
        <a:xfrm>
          <a:off x="446444" y="2281188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기존 드럼패드 어플리케이션의 경우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튜토리얼의</a:t>
          </a:r>
          <a:r>
            <a:rPr lang="ko-KR" altLang="en-US" sz="1600" b="1" kern="1200" dirty="0"/>
            <a:t> 난이도가 어려움</a:t>
          </a:r>
        </a:p>
      </dsp:txBody>
      <dsp:txXfrm>
        <a:off x="475191" y="2309935"/>
        <a:ext cx="7310638" cy="531401"/>
      </dsp:txXfrm>
    </dsp:sp>
    <dsp:sp modelId="{63D7C5AB-E142-42C0-B62D-938F40302540}">
      <dsp:nvSpPr>
        <dsp:cNvPr id="0" name=""/>
        <dsp:cNvSpPr/>
      </dsp:nvSpPr>
      <dsp:spPr>
        <a:xfrm>
          <a:off x="0" y="3753234"/>
          <a:ext cx="892888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>
        <a:off x="0" y="3753234"/>
        <a:ext cx="8928883" cy="655200"/>
      </dsp:txXfrm>
    </dsp:sp>
    <dsp:sp modelId="{B64FC1EF-D4F1-4F3D-B36F-6A98895F87B3}">
      <dsp:nvSpPr>
        <dsp:cNvPr id="0" name=""/>
        <dsp:cNvSpPr/>
      </dsp:nvSpPr>
      <dsp:spPr>
        <a:xfrm>
          <a:off x="446444" y="3548099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사용하기 쉬운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튜토리얼을</a:t>
          </a:r>
          <a:r>
            <a:rPr lang="ko-KR" altLang="en-US" sz="1600" b="1" kern="1200" dirty="0"/>
            <a:t> 제공하는 연주 시뮬레이션 </a:t>
          </a:r>
          <a:r>
            <a:rPr lang="en-US" altLang="ko-KR" sz="1600" b="1" kern="1200" dirty="0"/>
            <a:t>app</a:t>
          </a:r>
          <a:r>
            <a:rPr lang="ko-KR" altLang="en-US" sz="1600" b="1" kern="1200" dirty="0"/>
            <a:t>이 필요</a:t>
          </a:r>
        </a:p>
      </dsp:txBody>
      <dsp:txXfrm>
        <a:off x="475191" y="3576846"/>
        <a:ext cx="7310638" cy="531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279332" y="1703"/>
          <a:ext cx="1758470" cy="53753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>
              <a:solidFill>
                <a:schemeClr val="bg1"/>
              </a:solidFill>
            </a:rPr>
            <a:t>※ </a:t>
          </a:r>
          <a:r>
            <a:rPr lang="ko-KR" altLang="en-US" sz="2400" b="1" kern="1200" dirty="0">
              <a:solidFill>
                <a:schemeClr val="bg1"/>
              </a:solidFill>
            </a:rPr>
            <a:t>개선사항</a:t>
          </a:r>
          <a:endParaRPr lang="ko-KR" altLang="en-US" sz="2000" b="1" kern="1200" dirty="0">
            <a:solidFill>
              <a:schemeClr val="bg1"/>
            </a:solidFill>
          </a:endParaRPr>
        </a:p>
      </dsp:txBody>
      <dsp:txXfrm>
        <a:off x="295076" y="17447"/>
        <a:ext cx="1726982" cy="506045"/>
      </dsp:txXfrm>
    </dsp:sp>
    <dsp:sp modelId="{CA42352C-F5E1-415E-80A4-CBE3BB6F8F52}">
      <dsp:nvSpPr>
        <dsp:cNvPr id="0" name=""/>
        <dsp:cNvSpPr/>
      </dsp:nvSpPr>
      <dsp:spPr>
        <a:xfrm>
          <a:off x="455179" y="539236"/>
          <a:ext cx="175847" cy="55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644"/>
              </a:lnTo>
              <a:lnTo>
                <a:pt x="175847" y="555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631026" y="858763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</a:t>
          </a:r>
          <a:r>
            <a:rPr lang="ko-KR" altLang="en-US" sz="2000" kern="1200" dirty="0">
              <a:solidFill>
                <a:schemeClr val="tx1"/>
              </a:solidFill>
            </a:rPr>
            <a:t>휴대기기 저장된 사운드와 동기화</a:t>
          </a:r>
        </a:p>
      </dsp:txBody>
      <dsp:txXfrm>
        <a:off x="644857" y="872594"/>
        <a:ext cx="4891740" cy="444572"/>
      </dsp:txXfrm>
    </dsp:sp>
    <dsp:sp modelId="{3F4EA690-17D4-4E21-B7DF-907BA3915DBE}">
      <dsp:nvSpPr>
        <dsp:cNvPr id="0" name=""/>
        <dsp:cNvSpPr/>
      </dsp:nvSpPr>
      <dsp:spPr>
        <a:xfrm>
          <a:off x="455179" y="539236"/>
          <a:ext cx="175847" cy="1347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405"/>
              </a:lnTo>
              <a:lnTo>
                <a:pt x="175847" y="1347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631026" y="1650524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제거</a:t>
          </a:r>
          <a:endParaRPr lang="en-US" altLang="ko-KR" sz="2000" kern="1200" dirty="0"/>
        </a:p>
      </dsp:txBody>
      <dsp:txXfrm>
        <a:off x="644857" y="1664355"/>
        <a:ext cx="4891740" cy="444572"/>
      </dsp:txXfrm>
    </dsp:sp>
    <dsp:sp modelId="{93046754-4C1F-460F-BDC9-48D3A04CC24E}">
      <dsp:nvSpPr>
        <dsp:cNvPr id="0" name=""/>
        <dsp:cNvSpPr/>
      </dsp:nvSpPr>
      <dsp:spPr>
        <a:xfrm>
          <a:off x="455179" y="539236"/>
          <a:ext cx="175847" cy="21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67"/>
              </a:lnTo>
              <a:lnTo>
                <a:pt x="175847" y="2139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631026" y="2442286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기본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가지 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제공 </a:t>
          </a:r>
          <a:r>
            <a:rPr lang="en-US" altLang="ko-KR" sz="2000" kern="1200" dirty="0"/>
            <a:t>/ </a:t>
          </a:r>
          <a:r>
            <a:rPr lang="ko-KR" altLang="en-US" sz="2000" kern="1200" dirty="0"/>
            <a:t>전환 가능</a:t>
          </a:r>
          <a:endParaRPr lang="en-US" altLang="ko-KR" sz="2000" kern="1200" dirty="0"/>
        </a:p>
      </dsp:txBody>
      <dsp:txXfrm>
        <a:off x="644857" y="2456117"/>
        <a:ext cx="4891740" cy="444572"/>
      </dsp:txXfrm>
    </dsp:sp>
    <dsp:sp modelId="{1C2B3ED6-F219-44D6-B049-043402A610AF}">
      <dsp:nvSpPr>
        <dsp:cNvPr id="0" name=""/>
        <dsp:cNvSpPr/>
      </dsp:nvSpPr>
      <dsp:spPr>
        <a:xfrm>
          <a:off x="455179" y="539236"/>
          <a:ext cx="175847" cy="293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28"/>
              </a:lnTo>
              <a:lnTo>
                <a:pt x="175847" y="293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652C8-09CD-4BB3-B24D-879989D55736}">
      <dsp:nvSpPr>
        <dsp:cNvPr id="0" name=""/>
        <dsp:cNvSpPr/>
      </dsp:nvSpPr>
      <dsp:spPr>
        <a:xfrm>
          <a:off x="631026" y="3234047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/>
            <a:t>게임플레이 형식의 튜토리얼 진행</a:t>
          </a:r>
          <a:endParaRPr lang="en-US" altLang="ko-KR" sz="2000" kern="1200" dirty="0"/>
        </a:p>
      </dsp:txBody>
      <dsp:txXfrm>
        <a:off x="644857" y="3247878"/>
        <a:ext cx="4891740" cy="44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7624" y="0"/>
          <a:ext cx="1841136" cy="509096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solidFill>
                <a:schemeClr val="bg1"/>
              </a:solidFill>
            </a:rPr>
            <a:t>※ </a:t>
          </a:r>
          <a:r>
            <a:rPr lang="ko-KR" altLang="en-US" sz="2800" b="1" kern="1200" dirty="0">
              <a:solidFill>
                <a:schemeClr val="bg1"/>
              </a:solidFill>
            </a:rPr>
            <a:t>문제점</a:t>
          </a:r>
          <a:endParaRPr lang="ko-KR" altLang="en-US" sz="2400" b="1" kern="1200" dirty="0">
            <a:solidFill>
              <a:schemeClr val="bg1"/>
            </a:solidFill>
          </a:endParaRPr>
        </a:p>
      </dsp:txBody>
      <dsp:txXfrm>
        <a:off x="22535" y="14911"/>
        <a:ext cx="1811314" cy="479274"/>
      </dsp:txXfrm>
    </dsp:sp>
    <dsp:sp modelId="{CA42352C-F5E1-415E-80A4-CBE3BB6F8F52}">
      <dsp:nvSpPr>
        <dsp:cNvPr id="0" name=""/>
        <dsp:cNvSpPr/>
      </dsp:nvSpPr>
      <dsp:spPr>
        <a:xfrm>
          <a:off x="191738" y="509096"/>
          <a:ext cx="178181" cy="63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57"/>
              </a:lnTo>
              <a:lnTo>
                <a:pt x="178181" y="636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369920" y="916602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YouTube </a:t>
          </a:r>
          <a:r>
            <a:rPr lang="ko-KR" altLang="en-US" sz="2000" kern="1200" dirty="0">
              <a:solidFill>
                <a:schemeClr val="tx1"/>
              </a:solidFill>
            </a:rPr>
            <a:t>동영상과 어플리케이션의 동기화 문제</a:t>
          </a:r>
        </a:p>
      </dsp:txBody>
      <dsp:txXfrm>
        <a:off x="383349" y="930031"/>
        <a:ext cx="5845876" cy="431645"/>
      </dsp:txXfrm>
    </dsp:sp>
    <dsp:sp modelId="{B0692F48-223B-482C-B9E7-F9BC8CDA186C}">
      <dsp:nvSpPr>
        <dsp:cNvPr id="0" name=""/>
        <dsp:cNvSpPr/>
      </dsp:nvSpPr>
      <dsp:spPr>
        <a:xfrm>
          <a:off x="191738" y="509096"/>
          <a:ext cx="178181" cy="14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96"/>
              </a:lnTo>
              <a:lnTo>
                <a:pt x="178181" y="140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AC83B-4417-405F-BBB7-81A4F0A273C0}">
      <dsp:nvSpPr>
        <dsp:cNvPr id="0" name=""/>
        <dsp:cNvSpPr/>
      </dsp:nvSpPr>
      <dsp:spPr>
        <a:xfrm>
          <a:off x="369920" y="1685340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출력</a:t>
          </a:r>
        </a:p>
      </dsp:txBody>
      <dsp:txXfrm>
        <a:off x="383349" y="1698769"/>
        <a:ext cx="5845876" cy="431645"/>
      </dsp:txXfrm>
    </dsp:sp>
    <dsp:sp modelId="{3F4EA690-17D4-4E21-B7DF-907BA3915DBE}">
      <dsp:nvSpPr>
        <dsp:cNvPr id="0" name=""/>
        <dsp:cNvSpPr/>
      </dsp:nvSpPr>
      <dsp:spPr>
        <a:xfrm>
          <a:off x="191738" y="509096"/>
          <a:ext cx="178181" cy="21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234"/>
              </a:lnTo>
              <a:lnTo>
                <a:pt x="178181" y="217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369920" y="2454079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변경 시 마다 다운</a:t>
          </a:r>
          <a:endParaRPr lang="en-US" altLang="ko-KR" sz="2000" kern="1200" dirty="0"/>
        </a:p>
      </dsp:txBody>
      <dsp:txXfrm>
        <a:off x="383349" y="2467508"/>
        <a:ext cx="5845876" cy="431645"/>
      </dsp:txXfrm>
    </dsp:sp>
    <dsp:sp modelId="{93046754-4C1F-460F-BDC9-48D3A04CC24E}">
      <dsp:nvSpPr>
        <dsp:cNvPr id="0" name=""/>
        <dsp:cNvSpPr/>
      </dsp:nvSpPr>
      <dsp:spPr>
        <a:xfrm>
          <a:off x="191738" y="509096"/>
          <a:ext cx="178181" cy="294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73"/>
              </a:lnTo>
              <a:lnTo>
                <a:pt x="178181" y="2942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369920" y="3222818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 err="1"/>
            <a:t>튜토리얼이</a:t>
          </a:r>
          <a:r>
            <a:rPr lang="ko-KR" altLang="en-US" sz="2000" kern="1200" dirty="0"/>
            <a:t> 사용자 친화적이지 않음</a:t>
          </a:r>
          <a:endParaRPr lang="en-US" altLang="ko-KR" sz="2000" kern="1200" dirty="0"/>
        </a:p>
      </dsp:txBody>
      <dsp:txXfrm>
        <a:off x="383349" y="3236247"/>
        <a:ext cx="5845876" cy="431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16993"/>
          <a:ext cx="8015472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단순 화면 조작 및 메뉴를 위한 </a:t>
          </a:r>
          <a:r>
            <a:rPr lang="en-US" altLang="ko-KR" sz="1400" kern="1200" dirty="0"/>
            <a:t>GUI </a:t>
          </a:r>
          <a:r>
            <a:rPr lang="ko-KR" altLang="en-US" sz="1400" kern="1200" dirty="0"/>
            <a:t>구축</a:t>
          </a:r>
        </a:p>
      </dsp:txBody>
      <dsp:txXfrm>
        <a:off x="0" y="316993"/>
        <a:ext cx="8015472" cy="598500"/>
      </dsp:txXfrm>
    </dsp:sp>
    <dsp:sp modelId="{A240E370-D72B-4124-AA69-ED1261D526A6}">
      <dsp:nvSpPr>
        <dsp:cNvPr id="0" name=""/>
        <dsp:cNvSpPr/>
      </dsp:nvSpPr>
      <dsp:spPr>
        <a:xfrm>
          <a:off x="400773" y="61902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420431" y="81560"/>
        <a:ext cx="6350970" cy="363375"/>
      </dsp:txXfrm>
    </dsp:sp>
    <dsp:sp modelId="{B5826D9F-8773-4465-8CD7-C77DF6D52BC8}">
      <dsp:nvSpPr>
        <dsp:cNvPr id="0" name=""/>
        <dsp:cNvSpPr/>
      </dsp:nvSpPr>
      <dsp:spPr>
        <a:xfrm>
          <a:off x="0" y="1224584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배경 사운드와 버튼 사운드 동기화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드럼 사운드 및 다른 악기 사운드를 제공하여 합주</a:t>
          </a:r>
        </a:p>
      </dsp:txBody>
      <dsp:txXfrm>
        <a:off x="0" y="1224584"/>
        <a:ext cx="8015472" cy="913500"/>
      </dsp:txXfrm>
    </dsp:sp>
    <dsp:sp modelId="{53617BB4-CEF1-4733-8979-0B0421078B76}">
      <dsp:nvSpPr>
        <dsp:cNvPr id="0" name=""/>
        <dsp:cNvSpPr/>
      </dsp:nvSpPr>
      <dsp:spPr>
        <a:xfrm>
          <a:off x="400773" y="969493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시뮬레이션</a:t>
          </a:r>
        </a:p>
      </dsp:txBody>
      <dsp:txXfrm>
        <a:off x="420431" y="989151"/>
        <a:ext cx="6350970" cy="363375"/>
      </dsp:txXfrm>
    </dsp:sp>
    <dsp:sp modelId="{54740C7D-B5CB-4AF1-AD4F-518E199D9047}">
      <dsp:nvSpPr>
        <dsp:cNvPr id="0" name=""/>
        <dsp:cNvSpPr/>
      </dsp:nvSpPr>
      <dsp:spPr>
        <a:xfrm>
          <a:off x="0" y="2447175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/>
            <a:t>.wav </a:t>
          </a:r>
          <a:r>
            <a:rPr lang="ko-KR" altLang="en-US" sz="1400" kern="1200" dirty="0"/>
            <a:t>또는 </a:t>
          </a:r>
          <a:r>
            <a:rPr lang="en-US" altLang="ko-KR" sz="1400" kern="1200" dirty="0"/>
            <a:t>.mp3 </a:t>
          </a:r>
          <a:r>
            <a:rPr lang="ko-KR" altLang="en-US" sz="1400" kern="1200" dirty="0"/>
            <a:t>파일로 변환 후 저장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서버로 공유</a:t>
          </a:r>
        </a:p>
      </dsp:txBody>
      <dsp:txXfrm>
        <a:off x="0" y="2447175"/>
        <a:ext cx="8015472" cy="913500"/>
      </dsp:txXfrm>
    </dsp:sp>
    <dsp:sp modelId="{77D012D8-9EE8-4085-A2D5-14304D73B023}">
      <dsp:nvSpPr>
        <dsp:cNvPr id="0" name=""/>
        <dsp:cNvSpPr/>
      </dsp:nvSpPr>
      <dsp:spPr>
        <a:xfrm>
          <a:off x="400773" y="2192084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저장 및 공유</a:t>
          </a:r>
        </a:p>
      </dsp:txBody>
      <dsp:txXfrm>
        <a:off x="420431" y="2211742"/>
        <a:ext cx="6350970" cy="363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초보자의 진입장벽 해소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App</a:t>
          </a:r>
          <a:r>
            <a:rPr lang="ko-KR" altLang="en-US" sz="1800" kern="1200" dirty="0"/>
            <a:t>사용 유저 유입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합주 및 연주 사운드 공유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사용자 </a:t>
          </a:r>
          <a:r>
            <a:rPr lang="ko-KR" altLang="en-US" sz="1800" kern="1200" dirty="0"/>
            <a:t>관심 증대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5868-B79F-45BC-9B2F-6D9416787378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B886-C4DF-4834-B06C-814C3AE9B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25E-9F40-413C-AA75-D59232ECA6EA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2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3.jpe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25.jpe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64921/java-metronome-with-high-spee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log.naver.com/bwvj/2205960689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8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027"/>
            <a:ext cx="6851175" cy="4616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700" y="689845"/>
            <a:ext cx="10648952" cy="1681163"/>
          </a:xfrm>
        </p:spPr>
        <p:txBody>
          <a:bodyPr>
            <a:noAutofit/>
          </a:bodyPr>
          <a:lstStyle/>
          <a:p>
            <a:pPr algn="r"/>
            <a: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Simulation of playing with a drum pad app</a:t>
            </a:r>
            <a:b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드럼 패드 앱을 이용한 연주 시뮬레이션</a:t>
            </a:r>
            <a:r>
              <a:rPr lang="ko-KR" altLang="en-US" sz="3500" dirty="0"/>
              <a:t/>
            </a:r>
            <a:br>
              <a:rPr lang="ko-KR" altLang="en-US" sz="3500" dirty="0"/>
            </a:br>
            <a:endParaRPr lang="ko-KR" altLang="en-US" sz="3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19650" y="5110163"/>
            <a:ext cx="7239002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76552" y="5266607"/>
            <a:ext cx="9144000" cy="104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2012151016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마현민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2012151007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김무중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방영철</a:t>
            </a:r>
            <a:endParaRPr lang="en-US" altLang="ko-KR" sz="2000" dirty="0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9743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898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42900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시스템 구성도</a:t>
            </a:r>
          </a:p>
        </p:txBody>
      </p:sp>
      <p:sp>
        <p:nvSpPr>
          <p:cNvPr id="16" name="모서리가 둥근 직사각형 1"/>
          <p:cNvSpPr/>
          <p:nvPr/>
        </p:nvSpPr>
        <p:spPr>
          <a:xfrm>
            <a:off x="7380825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90128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  <p:sp>
        <p:nvSpPr>
          <p:cNvPr id="14" name="사각형: 둥근 모서리 13"/>
          <p:cNvSpPr/>
          <p:nvPr/>
        </p:nvSpPr>
        <p:spPr>
          <a:xfrm>
            <a:off x="7628502" y="3876227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7628502" y="154581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7628502" y="266784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 /  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쪽/아래쪽 7"/>
          <p:cNvSpPr/>
          <p:nvPr/>
        </p:nvSpPr>
        <p:spPr>
          <a:xfrm>
            <a:off x="9540798" y="3344004"/>
            <a:ext cx="360054" cy="5165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27568" y="711584"/>
            <a:ext cx="224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Web Community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0049" y="724236"/>
            <a:ext cx="1526494" cy="37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Application</a:t>
            </a:r>
            <a:endParaRPr lang="ko-KR" altLang="en-US" sz="2000" b="1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335198" y="154726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Android </a:t>
            </a:r>
            <a:r>
              <a:rPr lang="en-US" altLang="ko-KR" dirty="0" err="1">
                <a:solidFill>
                  <a:schemeClr val="tx1"/>
                </a:solidFill>
              </a:rPr>
              <a:t>SoundPool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35198" y="251269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Mediarecorder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335198" y="345356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35197" y="5344635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Runnable /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" r="8362" b="3244"/>
          <a:stretch/>
        </p:blipFill>
        <p:spPr>
          <a:xfrm>
            <a:off x="4994096" y="3590302"/>
            <a:ext cx="2203801" cy="2228306"/>
          </a:xfrm>
          <a:prstGeom prst="rect">
            <a:avLst/>
          </a:prstGeom>
        </p:spPr>
      </p:pic>
      <p:sp>
        <p:nvSpPr>
          <p:cNvPr id="31" name="모서리가 둥근 직사각형 1"/>
          <p:cNvSpPr/>
          <p:nvPr/>
        </p:nvSpPr>
        <p:spPr>
          <a:xfrm>
            <a:off x="4860255" y="743010"/>
            <a:ext cx="2457739" cy="5400000"/>
          </a:xfrm>
          <a:prstGeom prst="roundRect">
            <a:avLst>
              <a:gd name="adj" fmla="val 13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29552" y="74300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1" name="화살표: 왼쪽 10"/>
          <p:cNvSpPr/>
          <p:nvPr/>
        </p:nvSpPr>
        <p:spPr>
          <a:xfrm>
            <a:off x="4525059" y="1684873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 36"/>
          <p:cNvSpPr/>
          <p:nvPr/>
        </p:nvSpPr>
        <p:spPr>
          <a:xfrm rot="10800000">
            <a:off x="7229868" y="2787915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5065935" y="1547261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 Devices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5059061" y="2664223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198" y="1317551"/>
            <a:ext cx="1302533" cy="312710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버튼소리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198" y="234016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5198" y="3282865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5198" y="5202957"/>
            <a:ext cx="1302533" cy="299387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28502" y="137216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28502" y="249341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커뮤니티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28502" y="3751827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35197" y="443349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198" y="4240298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364285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클래스 다이어그램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96" y="1103221"/>
            <a:ext cx="6835603" cy="50688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71" y="4400366"/>
            <a:ext cx="5211267" cy="17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버튼소리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SoundPool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Android</a:t>
              </a:r>
              <a:r>
                <a:rPr lang="ko-KR" altLang="en-US" sz="1400" kern="1200" dirty="0"/>
                <a:t>에서 사운드를 미리 로드하고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필요할 때 마다 사용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짧은 사운드 재생에 효과적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65178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기기마다 다르지만 </a:t>
            </a:r>
            <a:r>
              <a:rPr lang="en-US" altLang="ko-KR" sz="1400" dirty="0"/>
              <a:t>10</a:t>
            </a:r>
            <a:r>
              <a:rPr lang="ko-KR" altLang="en-US" sz="1400" dirty="0"/>
              <a:t>초 내의 사운드만 재생가능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긴 사운드 </a:t>
            </a:r>
            <a:r>
              <a:rPr lang="ko-KR" altLang="en-US" sz="1400" dirty="0" err="1"/>
              <a:t>재생시</a:t>
            </a:r>
            <a:r>
              <a:rPr lang="ko-KR" altLang="en-US" sz="1400" dirty="0"/>
              <a:t> 도중에 끊어짐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최대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수 </a:t>
            </a:r>
            <a:r>
              <a:rPr lang="en-US" altLang="ko-KR" sz="1400" dirty="0"/>
              <a:t>256</a:t>
            </a:r>
            <a:r>
              <a:rPr lang="ko-KR" altLang="en-US" sz="1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0563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버튼소리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SoundPool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73625"/>
            <a:ext cx="8047556" cy="923270"/>
            <a:chOff x="-32084" y="309957"/>
            <a:chExt cx="8047556" cy="642177"/>
          </a:xfrm>
        </p:grpSpPr>
        <p:sp>
          <p:nvSpPr>
            <p:cNvPr id="14" name="직사각형 13"/>
            <p:cNvSpPr/>
            <p:nvPr/>
          </p:nvSpPr>
          <p:spPr>
            <a:xfrm>
              <a:off x="0" y="316992"/>
              <a:ext cx="8015472" cy="6351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09957"/>
              <a:ext cx="8015472" cy="4477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maxStreams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최대 </a:t>
              </a:r>
              <a:r>
                <a:rPr lang="ko-KR" altLang="en-US" sz="1400" dirty="0" err="1"/>
                <a:t>스트림</a:t>
              </a:r>
              <a:r>
                <a:rPr lang="ko-KR" altLang="en-US" sz="1400" dirty="0"/>
                <a:t> 수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streamType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오디오 샘플링 타입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secQuality</a:t>
              </a:r>
              <a:r>
                <a:rPr lang="en-US" altLang="ko-KR" sz="1400" kern="1200" dirty="0"/>
                <a:t> : </a:t>
              </a:r>
              <a:r>
                <a:rPr lang="ko-KR" altLang="en-US" sz="1400" kern="1200" dirty="0"/>
                <a:t>샘플링 품질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SoundPool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maxStreams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streamType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secQuality</a:t>
              </a:r>
              <a:r>
                <a:rPr lang="en-US" altLang="ko-KR" sz="1600" b="1" dirty="0"/>
                <a:t> )</a:t>
              </a:r>
              <a:endParaRPr lang="ko-KR" altLang="en-US" sz="16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8309" y="2932344"/>
            <a:ext cx="8047556" cy="1071651"/>
            <a:chOff x="-32084" y="316993"/>
            <a:chExt cx="8047556" cy="756680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8672"/>
              <a:ext cx="8015472" cy="745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context : </a:t>
              </a:r>
              <a:r>
                <a:rPr lang="ko-KR" altLang="en-US" sz="1400" dirty="0" err="1"/>
                <a:t>콘텍스트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액티비티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resId</a:t>
              </a:r>
              <a:r>
                <a:rPr lang="en-US" altLang="ko-KR" sz="1400" kern="1200" dirty="0"/>
                <a:t> : </a:t>
              </a:r>
              <a:r>
                <a:rPr lang="ko-KR" altLang="en-US" sz="1400" kern="1200" dirty="0"/>
                <a:t>리소스</a:t>
              </a:r>
              <a:r>
                <a:rPr lang="en-US" altLang="ko-KR" sz="1400" kern="1200" dirty="0"/>
                <a:t>ID (</a:t>
              </a:r>
              <a:r>
                <a:rPr lang="ko-KR" altLang="en-US" sz="1400" dirty="0"/>
                <a:t>사운드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/>
                <a:t>riority : </a:t>
              </a:r>
              <a:r>
                <a:rPr lang="ko-KR" altLang="en-US" sz="1400" kern="1200" dirty="0"/>
                <a:t>우선</a:t>
              </a:r>
              <a:r>
                <a:rPr lang="ko-KR" altLang="en-US" sz="1400" dirty="0"/>
                <a:t>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1)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81166" y="2713829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load ( Context </a:t>
              </a:r>
              <a:r>
                <a:rPr lang="en-US" altLang="ko-KR" sz="1600" b="1" dirty="0" err="1"/>
                <a:t>context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resId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priority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4405" y="4512285"/>
            <a:ext cx="8029268" cy="1504467"/>
            <a:chOff x="-13796" y="316993"/>
            <a:chExt cx="8029268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3796" y="33541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soundID</a:t>
              </a:r>
              <a:r>
                <a:rPr lang="en-US" altLang="ko-KR" sz="1400" dirty="0"/>
                <a:t> : load</a:t>
              </a:r>
              <a:r>
                <a:rPr lang="ko-KR" altLang="en-US" sz="1400" dirty="0"/>
                <a:t>가 </a:t>
              </a:r>
              <a:r>
                <a:rPr lang="ko-KR" altLang="en-US" sz="1400" dirty="0" err="1"/>
                <a:t>리턴한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식별자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Volume : 0 ~ 1 </a:t>
              </a:r>
              <a:r>
                <a:rPr lang="ko-KR" altLang="en-US" sz="1400" dirty="0" err="1"/>
                <a:t>사이값</a:t>
              </a:r>
              <a:r>
                <a:rPr lang="en-US" altLang="ko-KR" sz="1400" dirty="0"/>
                <a:t>, 1</a:t>
              </a:r>
              <a:r>
                <a:rPr lang="ko-KR" altLang="en-US" sz="1400" dirty="0"/>
                <a:t>이 가장 큰 소리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/>
                <a:t>riority : </a:t>
              </a:r>
              <a:r>
                <a:rPr lang="ko-KR" altLang="en-US" sz="1400" dirty="0"/>
                <a:t>우선순위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loop : </a:t>
              </a:r>
              <a:r>
                <a:rPr lang="ko-KR" altLang="en-US" sz="1400" dirty="0"/>
                <a:t>반복여부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지정값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+1</a:t>
              </a:r>
              <a:r>
                <a:rPr lang="ko-KR" altLang="en-US" sz="1400" dirty="0"/>
                <a:t>회 반복</a:t>
              </a:r>
              <a:r>
                <a:rPr lang="en-US" altLang="ko-KR" sz="1400" dirty="0"/>
                <a:t>, -1</a:t>
              </a:r>
              <a:r>
                <a:rPr lang="ko-KR" altLang="en-US" sz="1400" dirty="0"/>
                <a:t>이면 무한반복</a:t>
              </a:r>
              <a:r>
                <a:rPr lang="en-US" altLang="ko-KR" sz="1400" dirty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rate : </a:t>
              </a:r>
              <a:r>
                <a:rPr lang="ko-KR" altLang="en-US" sz="1400" dirty="0"/>
                <a:t>재생속도 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이면 정상속도</a:t>
              </a:r>
              <a:r>
                <a:rPr lang="en-US" altLang="ko-KR" sz="1400" dirty="0"/>
                <a:t>, 0,5</a:t>
              </a:r>
              <a:r>
                <a:rPr lang="ko-KR" altLang="en-US" sz="1400" dirty="0"/>
                <a:t>면 </a:t>
              </a:r>
              <a:r>
                <a:rPr lang="en-US" altLang="ko-KR" sz="1400" dirty="0"/>
                <a:t>2</a:t>
              </a:r>
              <a:r>
                <a:rPr lang="ko-KR" altLang="en-US" sz="1400" dirty="0" err="1"/>
                <a:t>배느리게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51045" y="3965986"/>
            <a:ext cx="6390286" cy="821656"/>
            <a:chOff x="400773" y="26740"/>
            <a:chExt cx="6390286" cy="47056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02143" y="26740"/>
              <a:ext cx="6350970" cy="470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play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soundID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leftVolume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rightVolume</a:t>
              </a:r>
              <a:r>
                <a:rPr lang="en-US" altLang="ko-KR" sz="1600" b="1" dirty="0"/>
                <a:t>,</a:t>
              </a: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				</a:t>
              </a:r>
              <a:r>
                <a:rPr lang="en-US" altLang="ko-KR" sz="1600" b="1" kern="1200" dirty="0" err="1"/>
                <a:t>int</a:t>
              </a:r>
              <a:r>
                <a:rPr lang="en-US" altLang="ko-KR" sz="1600" b="1" kern="1200" dirty="0"/>
                <a:t> priority, </a:t>
              </a:r>
              <a:r>
                <a:rPr lang="en-US" altLang="ko-KR" sz="1600" b="1" kern="1200" dirty="0" err="1"/>
                <a:t>int</a:t>
              </a:r>
              <a:r>
                <a:rPr lang="en-US" altLang="ko-KR" sz="1600" b="1" kern="1200" dirty="0"/>
                <a:t> loop, float rate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69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06354" y="1683741"/>
            <a:ext cx="8083415" cy="1023599"/>
            <a:chOff x="-67943" y="316993"/>
            <a:chExt cx="8083415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67943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어플리케이션에서 직접 소리를 녹음 및 저장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97392" y="3298886"/>
            <a:ext cx="8642326" cy="2072475"/>
            <a:chOff x="-67943" y="316993"/>
            <a:chExt cx="8642326" cy="672708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2348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67943" y="391201"/>
              <a:ext cx="8642326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음악파일 재생은 </a:t>
              </a:r>
              <a:r>
                <a:rPr lang="en-US" altLang="ko-KR" sz="1400" dirty="0" err="1"/>
                <a:t>MediaPlayer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클래스에서 제공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오디오 녹음을 하기 위해서는 </a:t>
              </a:r>
              <a:r>
                <a:rPr lang="ko-KR" altLang="en-US" sz="1400" dirty="0" err="1"/>
                <a:t>매니페스트</a:t>
              </a:r>
              <a:r>
                <a:rPr lang="ko-KR" altLang="en-US" sz="1400" dirty="0"/>
                <a:t> 파일에 </a:t>
              </a:r>
              <a:r>
                <a:rPr lang="ko-KR" altLang="en-US" sz="1400" dirty="0" err="1"/>
                <a:t>퍼미션</a:t>
              </a:r>
              <a:r>
                <a:rPr lang="ko-KR" altLang="en-US" sz="1400" dirty="0"/>
                <a:t> 등록</a:t>
              </a:r>
              <a:endParaRPr lang="en-US" altLang="ko-KR" sz="1400" dirty="0"/>
            </a:p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  &lt;uses-permission </a:t>
              </a:r>
              <a:r>
                <a:rPr lang="en-US" altLang="ko-KR" sz="1400" dirty="0" err="1"/>
                <a:t>android:name</a:t>
              </a:r>
              <a:r>
                <a:rPr lang="en-US" altLang="ko-KR" sz="1400" dirty="0"/>
                <a:t>=“</a:t>
              </a:r>
              <a:r>
                <a:rPr lang="en-US" altLang="ko-KR" sz="1400" dirty="0" err="1"/>
                <a:t>android.permission.WRITE_EXTERNAL_STORAGE</a:t>
              </a:r>
              <a:r>
                <a:rPr lang="en-US" altLang="ko-KR" sz="1400" dirty="0"/>
                <a:t>”/&gt;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kern="1200" dirty="0"/>
                <a:t>  &lt;uses-permission </a:t>
              </a:r>
              <a:r>
                <a:rPr lang="en-US" altLang="ko-KR" sz="1400" kern="1200" dirty="0" err="1"/>
                <a:t>android:name</a:t>
              </a:r>
              <a:r>
                <a:rPr lang="en-US" altLang="ko-KR" sz="1400" kern="1200" dirty="0"/>
                <a:t>=“</a:t>
              </a:r>
              <a:r>
                <a:rPr lang="en-US" altLang="ko-KR" sz="1400" kern="1200" dirty="0" err="1"/>
                <a:t>android.permission.RECORD_AUDIO</a:t>
              </a:r>
              <a:r>
                <a:rPr lang="en-US" altLang="ko-KR" sz="1400" kern="1200" dirty="0"/>
                <a:t>” /&gt;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파일전환기능 이용하여 </a:t>
              </a:r>
              <a:r>
                <a:rPr lang="en-US" altLang="ko-KR" sz="1400" dirty="0"/>
                <a:t>.wav</a:t>
              </a:r>
              <a:r>
                <a:rPr lang="ko-KR" altLang="en-US" sz="1400" dirty="0"/>
                <a:t>파일로 변환하여 녹음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48312"/>
            <a:ext cx="6548692" cy="569588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6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843332"/>
            <a:chOff x="-32084" y="316993"/>
            <a:chExt cx="8047556" cy="70471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2320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오디오소스 설정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setAudioSource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audio_source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822264"/>
            <a:ext cx="8047556" cy="781548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출력 파일 형식 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output_format</a:t>
              </a:r>
              <a:r>
                <a:rPr lang="en-US" altLang="ko-KR" sz="1400" dirty="0"/>
                <a:t> : MPEG-4, 3GP </a:t>
              </a:r>
              <a:r>
                <a:rPr lang="ko-KR" altLang="en-US" sz="1400" dirty="0"/>
                <a:t>등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56717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setOutputFormat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output_format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18" y="3924925"/>
            <a:ext cx="8047556" cy="781548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인코더 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Audio_encoder</a:t>
              </a:r>
              <a:r>
                <a:rPr lang="en-US" altLang="ko-KR" sz="1400" dirty="0"/>
                <a:t> : ARM-NB, ARM_WB, ACC </a:t>
              </a:r>
              <a:r>
                <a:rPr lang="ko-KR" altLang="en-US" sz="1400" dirty="0"/>
                <a:t>등</a:t>
              </a:r>
              <a:endParaRPr lang="en-US" altLang="ko-KR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5" y="3669834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setAudioEncoder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audio_encoder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7" y="5045513"/>
            <a:ext cx="8047556" cy="852709"/>
            <a:chOff x="-32084" y="316993"/>
            <a:chExt cx="8047556" cy="720729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9222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데이터가 저장될 파일경로 생성</a:t>
              </a:r>
              <a:endParaRPr lang="en-US" altLang="ko-KR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4" y="4790422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setOutputFile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java.io.FileDescriptor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fd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9563100" y="47064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녹음 파일이 저장되는 경로 폴더 생성 후 저장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9563100" y="23950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.wav</a:t>
            </a:r>
            <a:r>
              <a:rPr lang="ko-KR" altLang="en-US" sz="1600" dirty="0"/>
              <a:t>파일 형식으로 데이터를 가공하여 녹음</a:t>
            </a:r>
          </a:p>
        </p:txBody>
      </p:sp>
    </p:spTree>
    <p:extLst>
      <p:ext uri="{BB962C8B-B14F-4D97-AF65-F5344CB8AC3E}">
        <p14:creationId xmlns:p14="http://schemas.microsoft.com/office/powerpoint/2010/main" val="350128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ko-KR" altLang="en-US" sz="3000" dirty="0"/>
              <a:t> </a:t>
            </a:r>
            <a:r>
              <a:rPr lang="en-US" altLang="ko-KR" sz="3000" dirty="0"/>
              <a:t>– Transform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844306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Unity</a:t>
              </a:r>
              <a:r>
                <a:rPr lang="ko-KR" altLang="en-US" sz="1400" dirty="0"/>
                <a:t>에서 게임 오브젝트를 움직일 때 사용하는 컴포넌트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Vector2, Vector3 </a:t>
              </a:r>
              <a:r>
                <a:rPr lang="ko-KR" altLang="en-US" sz="1400" dirty="0"/>
                <a:t>클래스를 자주 이용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51182" y="2876043"/>
            <a:ext cx="8029626" cy="629153"/>
            <a:chOff x="-14154" y="316993"/>
            <a:chExt cx="8029626" cy="66906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게임 오브젝트를 상대적으로 이동시킴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20952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Translate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60150" y="3942848"/>
            <a:ext cx="8029626" cy="1633202"/>
            <a:chOff x="-14154" y="316993"/>
            <a:chExt cx="802962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4154" y="36465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Set : x, y </a:t>
              </a:r>
              <a:r>
                <a:rPr lang="ko-KR" altLang="en-US" sz="1400" dirty="0"/>
                <a:t>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Normalize : </a:t>
              </a:r>
              <a:r>
                <a:rPr lang="ko-KR" altLang="en-US" sz="1400" kern="1200" dirty="0"/>
                <a:t>정규화된 단위 벡터</a:t>
              </a:r>
              <a:r>
                <a:rPr lang="en-US" altLang="ko-KR" sz="1400" kern="1200" dirty="0"/>
                <a:t>(</a:t>
              </a:r>
              <a:r>
                <a:rPr lang="ko-KR" altLang="en-US" sz="1400" kern="1200" dirty="0"/>
                <a:t>크기가 </a:t>
              </a:r>
              <a:r>
                <a:rPr lang="en-US" altLang="ko-KR" sz="1400" kern="1200" dirty="0"/>
                <a:t>1</a:t>
              </a:r>
              <a:r>
                <a:rPr lang="ko-KR" altLang="en-US" sz="1400" kern="1200" dirty="0"/>
                <a:t>인 벡터</a:t>
              </a:r>
              <a:r>
                <a:rPr lang="en-US" altLang="ko-KR" sz="1400" kern="1200" dirty="0"/>
                <a:t>)</a:t>
              </a:r>
              <a:r>
                <a:rPr lang="ko-KR" altLang="en-US" sz="1400" kern="1200" dirty="0"/>
                <a:t>를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Distance : </a:t>
              </a:r>
              <a:r>
                <a:rPr lang="ko-KR" altLang="en-US" sz="1400" kern="1200" dirty="0"/>
                <a:t>두 점 사이의 거리를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Lerp : </a:t>
              </a:r>
              <a:r>
                <a:rPr lang="ko-KR" altLang="en-US" sz="1400" kern="1200" dirty="0"/>
                <a:t>두 점 사이의 비율을 지정한 특정 위치로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MoveTowards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거기를 지정하여 두 점 사이의 위치를 반환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Vector2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33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AudioSource</a:t>
            </a:r>
            <a:r>
              <a:rPr lang="en-US" altLang="ko-KR" sz="3000" dirty="0"/>
              <a:t> / </a:t>
            </a:r>
            <a:r>
              <a:rPr lang="en-US" altLang="ko-KR" sz="3000" dirty="0" err="1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933952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Unity</a:t>
              </a:r>
              <a:r>
                <a:rPr lang="ko-KR" altLang="en-US" sz="1400" dirty="0"/>
                <a:t>에서 사운드를 재생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기본적으로 </a:t>
              </a:r>
              <a:r>
                <a:rPr lang="en-US" altLang="ko-KR" sz="1400" kern="1200" dirty="0"/>
                <a:t>FMOD </a:t>
              </a:r>
              <a:r>
                <a:rPr lang="ko-KR" altLang="en-US" sz="1400" kern="1200" dirty="0"/>
                <a:t>사운드 엔진이 탑재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4"/>
            <a:ext cx="8047556" cy="1361660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53225"/>
            <a:ext cx="7297135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AudioSource</a:t>
            </a:r>
            <a:r>
              <a:rPr lang="en-US" altLang="ko-KR" sz="1400" dirty="0"/>
              <a:t> </a:t>
            </a:r>
            <a:r>
              <a:rPr lang="ko-KR" altLang="en-US" sz="1400" dirty="0"/>
              <a:t>컴포넌트를 추가 후</a:t>
            </a:r>
            <a:r>
              <a:rPr lang="en-US" altLang="ko-KR" sz="1400" dirty="0"/>
              <a:t>, </a:t>
            </a:r>
            <a:r>
              <a:rPr lang="ko-KR" altLang="en-US" sz="1400" dirty="0"/>
              <a:t>스크립트 작성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AudioClip</a:t>
            </a:r>
            <a:r>
              <a:rPr lang="ko-KR" altLang="en-US" sz="1400" dirty="0"/>
              <a:t>에 사운드 파일 등록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외부파일형태 </a:t>
            </a:r>
            <a:r>
              <a:rPr lang="en-US" altLang="ko-KR" sz="1400" dirty="0"/>
              <a:t>.wav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audiosource</a:t>
            </a:r>
            <a:r>
              <a:rPr lang="ko-KR" altLang="en-US" sz="1400" dirty="0"/>
              <a:t>에 등록</a:t>
            </a:r>
            <a:endParaRPr lang="en-US" altLang="ko-KR" sz="1400" dirty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1400" dirty="0"/>
              <a:t>   WWW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WWW = new WWW(@”file://” + @”C:/wav/01.wav”); </a:t>
            </a:r>
            <a:r>
              <a:rPr lang="ko-KR" altLang="en-US" sz="1400" dirty="0"/>
              <a:t>형식으로 등록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82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 – </a:t>
            </a:r>
            <a:r>
              <a:rPr lang="en-US" altLang="ko-KR" sz="3000" dirty="0" err="1"/>
              <a:t>AudioSource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2598143"/>
            <a:ext cx="8047556" cy="63138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</a:t>
              </a:r>
              <a:r>
                <a:rPr lang="en-US" altLang="ko-KR" sz="1400" dirty="0"/>
                <a:t>Scene</a:t>
              </a:r>
              <a:r>
                <a:rPr lang="ko-KR" altLang="en-US" sz="1400" dirty="0"/>
                <a:t>이 시작될 때 재생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2343052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Play On Awake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3521504"/>
            <a:ext cx="8047556" cy="631382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반복 재생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326641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Loop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49" y="4453829"/>
            <a:ext cx="8047556" cy="817421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Audio Source</a:t>
              </a:r>
              <a:r>
                <a:rPr lang="ko-KR" altLang="en-US" sz="1400" dirty="0"/>
                <a:t>의 재생 우선순위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128, 0</a:t>
              </a:r>
              <a:r>
                <a:rPr lang="ko-KR" altLang="en-US" sz="1400" dirty="0"/>
                <a:t>이면 최우선</a:t>
              </a:r>
              <a:r>
                <a:rPr lang="en-US" altLang="ko-KR" sz="1400" dirty="0"/>
                <a:t>, 256</a:t>
              </a:r>
              <a:r>
                <a:rPr lang="ko-KR" altLang="en-US" sz="1400" dirty="0"/>
                <a:t>이면 무시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6" y="4198739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Priority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42213" y="1683741"/>
            <a:ext cx="8047556" cy="631382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재생 할 사운드</a:t>
              </a:r>
              <a:endParaRPr lang="ko-KR" altLang="en-US" sz="1400" kern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Audio Clip</a:t>
              </a:r>
              <a:endParaRPr lang="ko-KR" altLang="en-US" sz="1600" b="1" kern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3252" y="5565451"/>
            <a:ext cx="8047556" cy="631382"/>
            <a:chOff x="-32084" y="316993"/>
            <a:chExt cx="8047556" cy="660582"/>
          </a:xfrm>
        </p:grpSpPr>
        <p:sp>
          <p:nvSpPr>
            <p:cNvPr id="39" name="직사각형 38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재생 속도</a:t>
              </a:r>
              <a:r>
                <a:rPr lang="en-US" altLang="ko-KR" sz="1400" dirty="0"/>
                <a:t>, 1.0</a:t>
              </a:r>
              <a:r>
                <a:rPr lang="ko-KR" altLang="en-US" sz="1400" dirty="0"/>
                <a:t>이면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배</a:t>
              </a:r>
              <a:endParaRPr lang="ko-KR" altLang="en-US" sz="1400" kern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109" y="5310360"/>
            <a:ext cx="6390286" cy="402691"/>
            <a:chOff x="400773" y="61902"/>
            <a:chExt cx="6390286" cy="40269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Pitch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9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 – </a:t>
            </a:r>
            <a:r>
              <a:rPr lang="en-US" altLang="ko-KR" sz="3000" dirty="0" err="1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142213" y="1683741"/>
            <a:ext cx="8047556" cy="1095318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실행 중에 사용하는 오디오 형식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Native</a:t>
              </a:r>
              <a:r>
                <a:rPr lang="ko-KR" altLang="en-US" sz="1400" kern="1200" dirty="0"/>
                <a:t> </a:t>
              </a:r>
              <a:r>
                <a:rPr lang="en-US" altLang="ko-KR" sz="1400" kern="1200" dirty="0"/>
                <a:t>: </a:t>
              </a:r>
              <a:r>
                <a:rPr lang="ko-KR" altLang="en-US" sz="1400" kern="1200" dirty="0"/>
                <a:t>음질이 좋은 </a:t>
              </a:r>
              <a:r>
                <a:rPr lang="ko-KR" altLang="en-US" sz="1400" kern="1200" dirty="0" err="1"/>
                <a:t>비압축</a:t>
              </a:r>
              <a:r>
                <a:rPr lang="ko-KR" altLang="en-US" sz="1400" kern="1200" dirty="0"/>
                <a:t> 데이터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파일 크기와 메모리 사용량 많음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Compressed : </a:t>
              </a:r>
              <a:r>
                <a:rPr lang="ko-KR" altLang="en-US" sz="1400" kern="1200" dirty="0"/>
                <a:t>소리를 압축한 데이터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파일 크기와 메모리 사용량 적음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Audio Format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3250" y="3073272"/>
            <a:ext cx="8047556" cy="620187"/>
            <a:chOff x="-32084" y="316993"/>
            <a:chExt cx="8047556" cy="660582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소리를 혼합하여 </a:t>
              </a:r>
              <a:r>
                <a:rPr lang="ko-KR" altLang="en-US" sz="1400" dirty="0" err="1"/>
                <a:t>모노로</a:t>
              </a:r>
              <a:r>
                <a:rPr lang="ko-KR" altLang="en-US" sz="1400" dirty="0"/>
                <a:t> 재생</a:t>
              </a: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6107" y="2818181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Force to mono</a:t>
              </a:r>
              <a:endParaRPr lang="ko-KR" altLang="en-US" sz="1600" b="1" kern="12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42216" y="3978709"/>
            <a:ext cx="8047556" cy="1364258"/>
            <a:chOff x="-32084" y="316993"/>
            <a:chExt cx="8047556" cy="660582"/>
          </a:xfrm>
        </p:grpSpPr>
        <p:sp>
          <p:nvSpPr>
            <p:cNvPr id="51" name="직사각형 5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직사각형 51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런타임에 소리를 불러옴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Decompress on load : </a:t>
              </a:r>
              <a:r>
                <a:rPr lang="ko-KR" altLang="en-US" sz="1400" kern="1200" dirty="0"/>
                <a:t>불러올 때 소리를 전부 메모리에 넣음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Compressd</a:t>
              </a:r>
              <a:r>
                <a:rPr lang="en-US" altLang="ko-KR" sz="1400" dirty="0"/>
                <a:t> in memory : </a:t>
              </a:r>
              <a:r>
                <a:rPr lang="ko-KR" altLang="en-US" sz="1400" dirty="0"/>
                <a:t>재생할 때만 소리를 메모리에 넣음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Stream form disk : </a:t>
              </a:r>
              <a:r>
                <a:rPr lang="ko-KR" altLang="en-US" sz="1400" kern="1200" dirty="0"/>
                <a:t>디스크에서 실시간으로 데이터를 불러오며 재생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75073" y="3723617"/>
            <a:ext cx="6390286" cy="402691"/>
            <a:chOff x="400773" y="61902"/>
            <a:chExt cx="6390286" cy="4026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Load</a:t>
              </a:r>
              <a:r>
                <a:rPr lang="ko-KR" altLang="en-US" sz="1600" b="1" kern="1200" dirty="0"/>
                <a:t> </a:t>
              </a:r>
              <a:r>
                <a:rPr lang="en-US" altLang="ko-KR" sz="1600" b="1" kern="1200" dirty="0"/>
                <a:t>Type</a:t>
              </a:r>
              <a:endParaRPr lang="ko-KR" altLang="en-US" sz="1600" b="1" kern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2218" y="5628212"/>
            <a:ext cx="8047556" cy="620187"/>
            <a:chOff x="-32084" y="316993"/>
            <a:chExt cx="8047556" cy="660582"/>
          </a:xfrm>
        </p:grpSpPr>
        <p:sp>
          <p:nvSpPr>
            <p:cNvPr id="57" name="직사각형 5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소리를 압축할 때 품질을 지정</a:t>
              </a:r>
              <a:r>
                <a:rPr lang="en-US" altLang="ko-KR" sz="1400" dirty="0"/>
                <a:t> (PCM, ADPCM, </a:t>
              </a:r>
              <a:r>
                <a:rPr lang="en-US" altLang="ko-KR" sz="1400" dirty="0" err="1"/>
                <a:t>Vorbis</a:t>
              </a:r>
              <a:r>
                <a:rPr lang="en-US" altLang="ko-KR" sz="1400" dirty="0"/>
                <a:t>/MP3 </a:t>
              </a:r>
              <a:r>
                <a:rPr lang="ko-KR" altLang="en-US" sz="1400" dirty="0"/>
                <a:t>등</a:t>
              </a:r>
              <a:r>
                <a:rPr lang="en-US" altLang="ko-KR" sz="1400" dirty="0"/>
                <a:t>)</a:t>
              </a:r>
              <a:endParaRPr lang="ko-KR" altLang="en-US" sz="1400" kern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575075" y="5373121"/>
            <a:ext cx="6390286" cy="402691"/>
            <a:chOff x="400773" y="61902"/>
            <a:chExt cx="6390286" cy="40269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Compression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650471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71650" y="5524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143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7111" y="839755"/>
            <a:ext cx="42920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종합설계개요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관련 연구 및 사례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시스템 수행 시나리오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시스템 모듈 상세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개발 환경 및 개발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데모 환경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종합 설계 수행 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82963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채점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ScoreCheck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1023599"/>
            <a:chOff x="-32084" y="316993"/>
            <a:chExt cx="8047556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버튼 사운드와 배경 사운드의 동기화</a:t>
              </a:r>
              <a:r>
                <a:rPr lang="en-US" altLang="ko-KR" sz="1400" dirty="0"/>
                <a:t>.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박자에 따라 채점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2213" y="3265409"/>
            <a:ext cx="8047556" cy="733131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배경 사운드와 버튼 사운드 동기화하고</a:t>
              </a:r>
              <a:r>
                <a:rPr lang="en-US" altLang="ko-KR" sz="1400" dirty="0"/>
                <a:t>, </a:t>
              </a:r>
              <a:r>
                <a:rPr lang="ko-KR" altLang="en-US" sz="1400" kern="1200" dirty="0"/>
                <a:t>배경 사운드와 버튼 사운드</a:t>
              </a:r>
              <a:r>
                <a:rPr lang="ko-KR" altLang="en-US" sz="1400" dirty="0"/>
                <a:t>가 일치하면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박자에 따라 점수를 매기며 이를 총합산하여 반환</a:t>
              </a:r>
              <a:r>
                <a:rPr lang="en-US" altLang="ko-KR" sz="1400" dirty="0"/>
                <a:t>.</a:t>
              </a:r>
              <a:endParaRPr lang="en-US" altLang="ko-KR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75070" y="3010318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sinkCheck</a:t>
              </a:r>
              <a:r>
                <a:rPr lang="en-US" altLang="ko-KR" sz="1600" b="1" dirty="0"/>
                <a:t>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52" y="4689588"/>
            <a:ext cx="8047556" cy="1038630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bp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버튼 박자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버튼 입력시간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mp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악보 박자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버튼 박자와 악보 박자를 비교하여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일치여부 판독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9" y="443449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meTronome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bp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mp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41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동기화 </a:t>
            </a:r>
            <a:r>
              <a:rPr lang="en-US" altLang="ko-KR" sz="3000" dirty="0"/>
              <a:t>– Runnable / Thread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33952"/>
            <a:chOff x="-32084" y="316993"/>
            <a:chExt cx="804755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병렬처리가 가능하도록 만듦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여러 작업을 동기화 시킴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406697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80225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UI Thread</a:t>
            </a:r>
            <a:r>
              <a:rPr lang="ko-KR" altLang="en-US" sz="1400" dirty="0"/>
              <a:t>는 블록</a:t>
            </a:r>
            <a:r>
              <a:rPr lang="en-US" altLang="ko-KR" sz="1400" dirty="0"/>
              <a:t>(block)</a:t>
            </a:r>
            <a:r>
              <a:rPr lang="ko-KR" altLang="en-US" sz="1400" dirty="0"/>
              <a:t>시키면 안 됨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UI Thread</a:t>
            </a:r>
            <a:r>
              <a:rPr lang="ko-KR" altLang="en-US" sz="1400" dirty="0"/>
              <a:t>가 아닌 다른 </a:t>
            </a:r>
            <a:r>
              <a:rPr lang="en-US" altLang="ko-KR" sz="1400" dirty="0"/>
              <a:t>Thread</a:t>
            </a:r>
            <a:r>
              <a:rPr lang="ko-KR" altLang="en-US" sz="1400" dirty="0"/>
              <a:t>가 </a:t>
            </a:r>
            <a:r>
              <a:rPr lang="en-US" altLang="ko-KR" sz="1400" dirty="0"/>
              <a:t>UI </a:t>
            </a:r>
            <a:r>
              <a:rPr lang="ko-KR" altLang="en-US" sz="1400" dirty="0" err="1"/>
              <a:t>툴킷을</a:t>
            </a:r>
            <a:r>
              <a:rPr lang="ko-KR" altLang="en-US" sz="1400" dirty="0"/>
              <a:t> 조작하면 안 됨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점수합산 및 음악과 버튼 음 동기화 연동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717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동기화 </a:t>
            </a:r>
            <a:r>
              <a:rPr lang="en-US" altLang="ko-KR" sz="3000" dirty="0"/>
              <a:t>– Runnable / Thread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61869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작업할 내용을 기술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Runnable</a:t>
              </a:r>
              <a:r>
                <a:rPr lang="ko-KR" altLang="en-US" sz="1400" dirty="0"/>
                <a:t>를 </a:t>
              </a:r>
              <a:r>
                <a:rPr lang="en-US" altLang="ko-KR" sz="1400" dirty="0"/>
                <a:t>implements </a:t>
              </a:r>
              <a:r>
                <a:rPr lang="ko-KR" altLang="en-US" sz="1400" dirty="0"/>
                <a:t>하고 재정의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Runnable - void run (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929832"/>
            <a:ext cx="8047556" cy="656051"/>
            <a:chOff x="-32084" y="316993"/>
            <a:chExt cx="8047556" cy="68310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4015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작업할 내용을 기술</a:t>
              </a:r>
              <a:endParaRPr lang="en-US" altLang="ko-KR" sz="1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74741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run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20" y="3942848"/>
            <a:ext cx="8047556" cy="808445"/>
            <a:chOff x="-32084" y="316993"/>
            <a:chExt cx="8047556" cy="720441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/>
                <a:t>스레드</a:t>
              </a:r>
              <a:r>
                <a:rPr lang="ko-KR" altLang="en-US" sz="1400" dirty="0"/>
                <a:t> 시작</a:t>
              </a:r>
              <a:endParaRPr lang="en-US" altLang="ko-KR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start (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9" y="5081360"/>
            <a:ext cx="8047556" cy="835346"/>
            <a:chOff x="-32084" y="316993"/>
            <a:chExt cx="8047556" cy="720441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/>
                <a:t>스레드</a:t>
              </a:r>
              <a:r>
                <a:rPr lang="ko-KR" altLang="en-US" sz="1400" dirty="0"/>
                <a:t> 종료시킬 때 사용</a:t>
              </a:r>
              <a:endParaRPr lang="en-US" altLang="ko-KR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6" y="4826268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</a:t>
              </a:r>
              <a:r>
                <a:rPr lang="en-US" altLang="ko-KR" sz="1600" b="1" dirty="0"/>
                <a:t>interrupt</a:t>
              </a:r>
              <a:r>
                <a:rPr lang="en-US" altLang="ko-KR" sz="1600" b="1" kern="1200" dirty="0"/>
                <a:t> ( )</a:t>
              </a:r>
              <a:endParaRPr lang="ko-KR" altLang="en-US" sz="1600" b="1" kern="1200" dirty="0"/>
            </a:p>
          </p:txBody>
        </p:sp>
      </p:grpSp>
      <p:sp>
        <p:nvSpPr>
          <p:cNvPr id="38" name="모서리가 둥근 사각형 설명선 37"/>
          <p:cNvSpPr/>
          <p:nvPr/>
        </p:nvSpPr>
        <p:spPr>
          <a:xfrm>
            <a:off x="9143414" y="1196856"/>
            <a:ext cx="2896186" cy="850385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재생하는 음악과 버튼의 음을 입력 받는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Thread</a:t>
            </a:r>
            <a:r>
              <a:rPr lang="ko-KR" altLang="en-US" sz="1400" dirty="0"/>
              <a:t>를 생성하여 일치 여부를 판독</a:t>
            </a:r>
          </a:p>
        </p:txBody>
      </p:sp>
    </p:spTree>
    <p:extLst>
      <p:ext uri="{BB962C8B-B14F-4D97-AF65-F5344CB8AC3E}">
        <p14:creationId xmlns:p14="http://schemas.microsoft.com/office/powerpoint/2010/main" val="342615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027" name="Picture 3" descr="E:\김무중\수업자료\졸업작품문서\제안서\이미지파일\안드로이드 스튜디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" y="872198"/>
            <a:ext cx="4511626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김무중\수업자료\졸업작품문서\제안서\이미지파일\Un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11" y="858130"/>
            <a:ext cx="4957487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575704548"/>
              </p:ext>
            </p:extLst>
          </p:nvPr>
        </p:nvGraphicFramePr>
        <p:xfrm>
          <a:off x="414735" y="2795127"/>
          <a:ext cx="5915705" cy="343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4078268465"/>
              </p:ext>
            </p:extLst>
          </p:nvPr>
        </p:nvGraphicFramePr>
        <p:xfrm>
          <a:off x="6349083" y="2827589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7298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2" name="Picture 8" descr="E:\김무중\수업자료\졸업작품문서\제안서\이미지파일\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15" y="885545"/>
            <a:ext cx="5136190" cy="2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9843" y="885546"/>
            <a:ext cx="4863325" cy="2394679"/>
            <a:chOff x="974767" y="1082498"/>
            <a:chExt cx="4863325" cy="2394679"/>
          </a:xfrm>
        </p:grpSpPr>
        <p:pic>
          <p:nvPicPr>
            <p:cNvPr id="10" name="Picture 9" descr="E:\김무중\수업자료\졸업작품문서\제안서\이미지파일\Apache Tom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67" y="1082498"/>
              <a:ext cx="486332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:\김무중\수업자료\졸업작품문서\제안서\이미지파일\eclipse java 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885" y="2076512"/>
              <a:ext cx="2242195" cy="1400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43091" y="2104648"/>
              <a:ext cx="49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&amp;</a:t>
              </a:r>
              <a:endParaRPr lang="ko-KR" altLang="en-US" sz="2800" b="1" dirty="0"/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689118854"/>
              </p:ext>
            </p:extLst>
          </p:nvPr>
        </p:nvGraphicFramePr>
        <p:xfrm>
          <a:off x="342047" y="3280225"/>
          <a:ext cx="5915705" cy="292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227671042"/>
              </p:ext>
            </p:extLst>
          </p:nvPr>
        </p:nvGraphicFramePr>
        <p:xfrm>
          <a:off x="6346735" y="3359825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78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  <a:endParaRPr lang="en-US" altLang="ko-KR" sz="2000" i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9982"/>
              </p:ext>
            </p:extLst>
          </p:nvPr>
        </p:nvGraphicFramePr>
        <p:xfrm>
          <a:off x="1192718" y="957880"/>
          <a:ext cx="5400675" cy="175573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4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H/W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Core(TM) i5-6200U (2.40GHz)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HD 520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DDR3L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64bit Windows 10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USB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3.0 Type-C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4328"/>
              </p:ext>
            </p:extLst>
          </p:nvPr>
        </p:nvGraphicFramePr>
        <p:xfrm>
          <a:off x="1192718" y="2614042"/>
          <a:ext cx="5400675" cy="1407976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99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S/W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 Lollipop ~ 6.0 Marshmallow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ea typeface="함초롬바탕"/>
                        </a:rPr>
                        <a:t>　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~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Language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JDK 7 &amp; JRE 6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3574"/>
              </p:ext>
            </p:extLst>
          </p:nvPr>
        </p:nvGraphicFramePr>
        <p:xfrm>
          <a:off x="5430120" y="4047196"/>
          <a:ext cx="6583689" cy="2106732"/>
        </p:xfrm>
        <a:graphic>
          <a:graphicData uri="http://schemas.openxmlformats.org/drawingml/2006/table">
            <a:tbl>
              <a:tblPr/>
              <a:tblGrid>
                <a:gridCol w="998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8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2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모바일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기기</a:t>
                      </a: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-3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ARM Cortex_A15 * 4(1.8GHz) &amp; ARM Cortex-A7 (1.3 GHz) * 4</a:t>
                      </a:r>
                      <a:endParaRPr lang="pt-BR" sz="1300" kern="0" spc="-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Chipset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Samsung Exynos 5 Octa 5410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PowerVR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 SGX544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Storage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5.0.2 Lollipop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오른쪽 화살표 4"/>
          <p:cNvSpPr>
            <a:spLocks noChangeArrowheads="1"/>
          </p:cNvSpPr>
          <p:nvPr/>
        </p:nvSpPr>
        <p:spPr bwMode="auto">
          <a:xfrm>
            <a:off x="7547853" y="2270615"/>
            <a:ext cx="576263" cy="485775"/>
          </a:xfrm>
          <a:prstGeom prst="rightArrow">
            <a:avLst>
              <a:gd name="adj1" fmla="val 50000"/>
              <a:gd name="adj2" fmla="val 6438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0" name="오른쪽 화살표 8"/>
          <p:cNvSpPr>
            <a:spLocks noChangeArrowheads="1"/>
          </p:cNvSpPr>
          <p:nvPr/>
        </p:nvSpPr>
        <p:spPr bwMode="auto">
          <a:xfrm rot="10800000">
            <a:off x="4290503" y="4841487"/>
            <a:ext cx="576262" cy="484188"/>
          </a:xfrm>
          <a:prstGeom prst="rightArrow">
            <a:avLst>
              <a:gd name="adj1" fmla="val 50000"/>
              <a:gd name="adj2" fmla="val 6874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0" y="2131844"/>
            <a:ext cx="2781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2654" y="4641462"/>
            <a:ext cx="2724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시험기기</a:t>
            </a:r>
          </a:p>
        </p:txBody>
      </p:sp>
    </p:spTree>
    <p:extLst>
      <p:ext uri="{BB962C8B-B14F-4D97-AF65-F5344CB8AC3E}">
        <p14:creationId xmlns:p14="http://schemas.microsoft.com/office/powerpoint/2010/main" val="1770512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32246" y="1745734"/>
            <a:ext cx="8047556" cy="694753"/>
            <a:chOff x="-32084" y="316993"/>
            <a:chExt cx="8047556" cy="694753"/>
          </a:xfrm>
        </p:grpSpPr>
        <p:sp>
          <p:nvSpPr>
            <p:cNvPr id="13" name="직사각형 1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https://github.com/MaHyunMin/Capstone</a:t>
              </a:r>
              <a:endParaRPr lang="ko-KR" altLang="en-US" sz="14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65103" y="1490643"/>
            <a:ext cx="6390286" cy="402691"/>
            <a:chOff x="400773" y="61902"/>
            <a:chExt cx="6390286" cy="4026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GitHub </a:t>
              </a:r>
              <a:r>
                <a:rPr lang="ko-KR" altLang="en-US" sz="1600" b="1" kern="1200" dirty="0"/>
                <a:t>주소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867441" y="3260403"/>
            <a:ext cx="8015472" cy="1632440"/>
            <a:chOff x="0" y="316993"/>
            <a:chExt cx="8015472" cy="778118"/>
          </a:xfrm>
        </p:grpSpPr>
        <p:sp>
          <p:nvSpPr>
            <p:cNvPr id="17" name="직사각형 16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5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팀장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마현민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- ID : </a:t>
              </a:r>
              <a:r>
                <a:rPr lang="en-US" altLang="ko-KR" sz="1400" dirty="0" err="1"/>
                <a:t>MaHyunMin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팀원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김무중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- ID : </a:t>
              </a:r>
              <a:r>
                <a:rPr lang="en-US" altLang="ko-KR" sz="1400" dirty="0" err="1"/>
                <a:t>Mujoung</a:t>
              </a:r>
              <a:r>
                <a:rPr lang="en-US" altLang="ko-KR" sz="1400" dirty="0"/>
                <a:t>-Kim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68214" y="3005313"/>
            <a:ext cx="6390286" cy="402691"/>
            <a:chOff x="400773" y="61902"/>
            <a:chExt cx="6390286" cy="40269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err="1"/>
                <a:t>팀원별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GitHub ID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30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데모환경설계</a:t>
            </a:r>
          </a:p>
        </p:txBody>
      </p:sp>
      <p:pic>
        <p:nvPicPr>
          <p:cNvPr id="20" name="Picture 2" descr="http://cfile23.uf.tistory.com/image/264CE83A56604FB0345A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55" y="1326205"/>
            <a:ext cx="5020387" cy="28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8881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데모 환경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073546" y="5009634"/>
            <a:ext cx="8238854" cy="1137166"/>
            <a:chOff x="-32084" y="316993"/>
            <a:chExt cx="8047556" cy="694753"/>
          </a:xfrm>
        </p:grpSpPr>
        <p:sp>
          <p:nvSpPr>
            <p:cNvPr id="30" name="직사각형 2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kern="1200" dirty="0" err="1"/>
                <a:t>안드로이드</a:t>
              </a:r>
              <a:r>
                <a:rPr lang="ko-KR" altLang="en-US" sz="1600" kern="1200" dirty="0"/>
                <a:t> 스튜디오 가상디바이스를 통해 시연</a:t>
              </a:r>
              <a:endParaRPr lang="en-US" altLang="ko-KR" sz="16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err="1"/>
                <a:t>안드로이드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5.0.2 Lollipop </a:t>
              </a:r>
              <a:r>
                <a:rPr lang="ko-KR" altLang="en-US" sz="1600" dirty="0"/>
                <a:t>버전이상</a:t>
              </a:r>
              <a:endParaRPr lang="ko-KR" altLang="en-US" sz="1600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55602" y="4462443"/>
            <a:ext cx="6561397" cy="705143"/>
            <a:chOff x="400773" y="61902"/>
            <a:chExt cx="6390286" cy="40269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/>
                <a:t>데모 시연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154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데모환경설계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58516" y="1268963"/>
            <a:ext cx="10207690" cy="4914865"/>
            <a:chOff x="1696616" y="1268963"/>
            <a:chExt cx="10207690" cy="4914865"/>
          </a:xfrm>
        </p:grpSpPr>
        <p:sp>
          <p:nvSpPr>
            <p:cNvPr id="8" name="모서리가 둥근 직사각형 1"/>
            <p:cNvSpPr/>
            <p:nvPr/>
          </p:nvSpPr>
          <p:spPr>
            <a:xfrm>
              <a:off x="1696616" y="1268963"/>
              <a:ext cx="10207690" cy="491486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28885" y="1399592"/>
              <a:ext cx="9370592" cy="4633106"/>
              <a:chOff x="2028885" y="1399592"/>
              <a:chExt cx="9370592" cy="463310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028885" y="1399592"/>
                <a:ext cx="4236708" cy="4633106"/>
                <a:chOff x="2219385" y="1399592"/>
                <a:chExt cx="4236708" cy="4633106"/>
              </a:xfrm>
            </p:grpSpPr>
            <p:pic>
              <p:nvPicPr>
                <p:cNvPr id="10" name="Picture 2" descr="http://cfile23.uf.tistory.com/image/264CE83A56604FB0345AB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9440" y="3575002"/>
                  <a:ext cx="4146653" cy="23615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타원 11"/>
                <p:cNvSpPr/>
                <p:nvPr/>
              </p:nvSpPr>
              <p:spPr>
                <a:xfrm>
                  <a:off x="2656645" y="4039875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Tom1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779737" y="3812439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Tom2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4579250" y="4588196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Floor Tom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3352986" y="4825004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Kick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2219385" y="4903652"/>
                  <a:ext cx="1133601" cy="1085565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Snare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1454" y="1411352"/>
                  <a:ext cx="4009346" cy="1936487"/>
                </a:xfrm>
                <a:prstGeom prst="rect">
                  <a:avLst/>
                </a:prstGeom>
              </p:spPr>
            </p:pic>
            <p:cxnSp>
              <p:nvCxnSpPr>
                <p:cNvPr id="19" name="직선 연결선 18"/>
                <p:cNvCxnSpPr/>
                <p:nvPr/>
              </p:nvCxnSpPr>
              <p:spPr>
                <a:xfrm>
                  <a:off x="2519265" y="1399592"/>
                  <a:ext cx="0" cy="182880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그룹 1"/>
              <p:cNvGrpSpPr/>
              <p:nvPr/>
            </p:nvGrpSpPr>
            <p:grpSpPr>
              <a:xfrm>
                <a:off x="6906212" y="1549128"/>
                <a:ext cx="4493265" cy="4387438"/>
                <a:chOff x="6906212" y="1549128"/>
                <a:chExt cx="4493265" cy="4387438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6906212" y="3191588"/>
                  <a:ext cx="4409787" cy="2744978"/>
                  <a:chOff x="6880812" y="3191588"/>
                  <a:chExt cx="4409787" cy="2744978"/>
                </a:xfrm>
              </p:grpSpPr>
              <p:pic>
                <p:nvPicPr>
                  <p:cNvPr id="26" name="Picture 2" descr="http://cfile23.uf.tistory.com/image/264CE83A56604FB0345AB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43946" y="3575002"/>
                    <a:ext cx="4146653" cy="23615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타원 26"/>
                  <p:cNvSpPr/>
                  <p:nvPr/>
                </p:nvSpPr>
                <p:spPr>
                  <a:xfrm>
                    <a:off x="10269905" y="3549633"/>
                    <a:ext cx="1020694" cy="1206149"/>
                  </a:xfrm>
                  <a:prstGeom prst="ellipse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solidFill>
                          <a:schemeClr val="bg1"/>
                        </a:solidFill>
                      </a:rPr>
                      <a:t>HH Foot</a:t>
                    </a:r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현 27"/>
                  <p:cNvSpPr/>
                  <p:nvPr/>
                </p:nvSpPr>
                <p:spPr>
                  <a:xfrm rot="12186319">
                    <a:off x="6880812" y="3736866"/>
                    <a:ext cx="881815" cy="881239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073606" y="4037474"/>
                    <a:ext cx="71846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Hi-Hat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현 29"/>
                  <p:cNvSpPr/>
                  <p:nvPr/>
                </p:nvSpPr>
                <p:spPr>
                  <a:xfrm rot="17667948">
                    <a:off x="7565228" y="3241405"/>
                    <a:ext cx="824609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672166" y="3658550"/>
                    <a:ext cx="5421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Ride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현 31"/>
                  <p:cNvSpPr/>
                  <p:nvPr/>
                </p:nvSpPr>
                <p:spPr>
                  <a:xfrm rot="17667948">
                    <a:off x="9268603" y="3273181"/>
                    <a:ext cx="1177797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9512726" y="3698406"/>
                    <a:ext cx="7008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solidFill>
                          <a:schemeClr val="bg1"/>
                        </a:solidFill>
                      </a:rPr>
                      <a:t>Crash</a:t>
                    </a:r>
                    <a:endParaRPr lang="ko-KR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34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3947" y="1549128"/>
                  <a:ext cx="4255530" cy="1966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35" name="TextBox 34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Tutorial(</a:t>
            </a:r>
            <a:r>
              <a:rPr lang="ko-KR" altLang="en-US" sz="2800" dirty="0"/>
              <a:t>데모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버튼음</a:t>
            </a:r>
            <a:r>
              <a:rPr lang="ko-KR" altLang="en-US" sz="2800" dirty="0"/>
              <a:t> 동기화와 연주를 시연</a:t>
            </a:r>
          </a:p>
        </p:txBody>
      </p:sp>
    </p:spTree>
    <p:extLst>
      <p:ext uri="{BB962C8B-B14F-4D97-AF65-F5344CB8AC3E}">
        <p14:creationId xmlns:p14="http://schemas.microsoft.com/office/powerpoint/2010/main" val="3052952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업무분담</a:t>
            </a:r>
          </a:p>
        </p:txBody>
      </p:sp>
      <p:graphicFrame>
        <p:nvGraphicFramePr>
          <p:cNvPr id="8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7246"/>
              </p:ext>
            </p:extLst>
          </p:nvPr>
        </p:nvGraphicFramePr>
        <p:xfrm>
          <a:off x="1809750" y="807740"/>
          <a:ext cx="10229850" cy="5421610"/>
        </p:xfrm>
        <a:graphic>
          <a:graphicData uri="http://schemas.openxmlformats.org/drawingml/2006/table">
            <a:tbl>
              <a:tblPr/>
              <a:tblGrid>
                <a:gridCol w="1397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60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64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33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김무중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마현민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사용절차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그래픽 및 악보 수집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소리 관련 함수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리듬 게임 프레임워크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디자인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Web Community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057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이용한 리듬 게임 그래픽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이용해 어플리케이션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서버와 어플리케이션 연결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403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구현부분 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513993343"/>
              </p:ext>
            </p:extLst>
          </p:nvPr>
        </p:nvGraphicFramePr>
        <p:xfrm>
          <a:off x="1832903" y="1025669"/>
          <a:ext cx="9646330" cy="475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708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896938"/>
            <a:ext cx="10079038" cy="5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230931"/>
            <a:ext cx="13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/>
              <a:t>종합설계</a:t>
            </a:r>
            <a:endParaRPr lang="en-US" altLang="ko-KR" sz="2000" i="1" dirty="0"/>
          </a:p>
          <a:p>
            <a:r>
              <a:rPr lang="ko-KR" altLang="en-US" sz="2000" i="1" dirty="0"/>
              <a:t>수행일정</a:t>
            </a:r>
          </a:p>
        </p:txBody>
      </p:sp>
    </p:spTree>
    <p:extLst>
      <p:ext uri="{BB962C8B-B14F-4D97-AF65-F5344CB8AC3E}">
        <p14:creationId xmlns:p14="http://schemas.microsoft.com/office/powerpoint/2010/main" val="4083053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90500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필요기술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참고문헌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312" y="903888"/>
            <a:ext cx="1013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kern="0" dirty="0"/>
              <a:t>Android</a:t>
            </a:r>
          </a:p>
          <a:p>
            <a:pPr lvl="1">
              <a:defRPr/>
            </a:pPr>
            <a:r>
              <a:rPr lang="ko-KR" altLang="en-US" sz="2000" kern="0" dirty="0" err="1"/>
              <a:t>안드로이드</a:t>
            </a:r>
            <a:r>
              <a:rPr lang="ko-KR" altLang="en-US" sz="2000" kern="0" dirty="0"/>
              <a:t> 프로그래밍 교재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http://metal00456.tistory.com/17 </a:t>
            </a:r>
            <a:r>
              <a:rPr lang="ko-KR" altLang="en-US" sz="2000" kern="0" dirty="0" err="1"/>
              <a:t>블로그의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soundpool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부분을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3"/>
              </a:rPr>
              <a:t>http://stackoverflow.com/questions/14164921/java-metronome-with-high-speeds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동기화 부분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Unity</a:t>
            </a:r>
          </a:p>
          <a:p>
            <a:pPr lvl="1">
              <a:defRPr/>
            </a:pPr>
            <a:r>
              <a:rPr lang="en-US" altLang="ko-KR" sz="2000" kern="0" dirty="0">
                <a:hlinkClick r:id="rId4"/>
              </a:rPr>
              <a:t>http://m.blog.naver.com/bwvj/220596068967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등재 내용 참고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Unity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Server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DB</a:t>
            </a:r>
            <a:endParaRPr lang="ko-KR" altLang="en-US" sz="2000" kern="0" dirty="0"/>
          </a:p>
          <a:p>
            <a:pPr lvl="1">
              <a:defRPr/>
            </a:pPr>
            <a:r>
              <a:rPr lang="ko-KR" altLang="en-US" sz="2000" kern="0" dirty="0"/>
              <a:t>데이터베이스 구조 교재 참조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뇌를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자극하는 </a:t>
            </a:r>
            <a:r>
              <a:rPr lang="en-US" altLang="ko-KR" sz="2000" kern="0" dirty="0"/>
              <a:t>JSP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Servlet </a:t>
            </a:r>
            <a:r>
              <a:rPr lang="ko-KR" altLang="en-US" sz="2000" kern="0" dirty="0"/>
              <a:t>교재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5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배경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3859532"/>
              </p:ext>
            </p:extLst>
          </p:nvPr>
        </p:nvGraphicFramePr>
        <p:xfrm>
          <a:off x="1987651" y="1348320"/>
          <a:ext cx="8928883" cy="441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5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비슷한 종류의 어플리케이션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9333" y="1089153"/>
            <a:ext cx="5207122" cy="5187981"/>
            <a:chOff x="868047" y="1046950"/>
            <a:chExt cx="5158577" cy="4791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77475" y="4314120"/>
              <a:ext cx="4718414" cy="1219529"/>
              <a:chOff x="1077475" y="4319084"/>
              <a:chExt cx="4718414" cy="121952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077475" y="4319084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킷을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필요할 때 마다 다운로드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077475" y="5027515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특정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컨셉에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맞는 형태의 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제공</a:t>
                </a:r>
              </a:p>
            </p:txBody>
          </p:sp>
        </p:grp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537" y="1511572"/>
              <a:ext cx="1755737" cy="2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971" y="1519927"/>
              <a:ext cx="1750131" cy="260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077475" y="1046950"/>
              <a:ext cx="2210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Drum Pads 24</a:t>
              </a:r>
              <a:endParaRPr lang="ko-KR" altLang="en-US" sz="2000" b="1" dirty="0"/>
            </a:p>
          </p:txBody>
        </p:sp>
        <p:sp>
          <p:nvSpPr>
            <p:cNvPr id="49" name="모서리가 둥근 직사각형 1"/>
            <p:cNvSpPr/>
            <p:nvPr/>
          </p:nvSpPr>
          <p:spPr>
            <a:xfrm>
              <a:off x="868047" y="1069140"/>
              <a:ext cx="5158577" cy="4768952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211539" y="1089153"/>
            <a:ext cx="5586557" cy="5187982"/>
            <a:chOff x="6605443" y="1046950"/>
            <a:chExt cx="5586557" cy="5286457"/>
          </a:xfrm>
        </p:grpSpPr>
        <p:grpSp>
          <p:nvGrpSpPr>
            <p:cNvPr id="53" name="그룹 52"/>
            <p:cNvGrpSpPr/>
            <p:nvPr/>
          </p:nvGrpSpPr>
          <p:grpSpPr>
            <a:xfrm>
              <a:off x="6844202" y="4337882"/>
              <a:ext cx="5040976" cy="1874073"/>
              <a:chOff x="6844202" y="4337882"/>
              <a:chExt cx="5040976" cy="1874073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844203" y="4337882"/>
                <a:ext cx="5040975" cy="550743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youTube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영상을 배경 및 배경 사운드로 제공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844202" y="4999597"/>
                <a:ext cx="5040975" cy="564359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게임의 난이도를 플레이하며 조정가능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6844203" y="5674928"/>
                <a:ext cx="5040973" cy="537027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음악 파일을 따로 다운 받을 필요 없음</a:t>
                </a:r>
              </a:p>
            </p:txBody>
          </p:sp>
        </p:grp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46" y="1469368"/>
              <a:ext cx="1766940" cy="259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71" y="1477723"/>
              <a:ext cx="1599028" cy="26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21307" y="1046950"/>
              <a:ext cx="1548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Tab tube</a:t>
              </a:r>
              <a:endParaRPr lang="ko-KR" altLang="en-US" sz="2000" b="1" dirty="0"/>
            </a:p>
          </p:txBody>
        </p:sp>
        <p:sp>
          <p:nvSpPr>
            <p:cNvPr id="57" name="모서리가 둥근 직사각형 1"/>
            <p:cNvSpPr/>
            <p:nvPr/>
          </p:nvSpPr>
          <p:spPr>
            <a:xfrm>
              <a:off x="6605443" y="1066792"/>
              <a:ext cx="5586557" cy="526661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1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어플리케이션 문제점</a:t>
            </a: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9613224"/>
              </p:ext>
            </p:extLst>
          </p:nvPr>
        </p:nvGraphicFramePr>
        <p:xfrm>
          <a:off x="6189607" y="1627585"/>
          <a:ext cx="5829761" cy="37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65614000"/>
              </p:ext>
            </p:extLst>
          </p:nvPr>
        </p:nvGraphicFramePr>
        <p:xfrm>
          <a:off x="190500" y="1627585"/>
          <a:ext cx="6244348" cy="377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62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6736" y="16817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9102" y="1140692"/>
            <a:ext cx="86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※ </a:t>
            </a:r>
            <a:r>
              <a:rPr lang="ko-KR" altLang="en-US" sz="2000" b="1" dirty="0"/>
              <a:t>최종목표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진입장벽 낮은 드럼패드 연주 시뮬레이션 어플리케이션 개발</a:t>
            </a: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62314530"/>
              </p:ext>
            </p:extLst>
          </p:nvPr>
        </p:nvGraphicFramePr>
        <p:xfrm>
          <a:off x="2409692" y="2162296"/>
          <a:ext cx="8015472" cy="342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9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0700" y="1753219"/>
            <a:ext cx="9489144" cy="3661962"/>
            <a:chOff x="2142400" y="2104910"/>
            <a:chExt cx="9489144" cy="366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774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400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1337609374"/>
                </p:ext>
              </p:extLst>
            </p:nvPr>
          </p:nvGraphicFramePr>
          <p:xfrm>
            <a:off x="2238311" y="476806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627240645"/>
                </p:ext>
              </p:extLst>
            </p:nvPr>
          </p:nvGraphicFramePr>
          <p:xfrm>
            <a:off x="7797318" y="476571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5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66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 수행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시나리오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9483" y="563511"/>
            <a:ext cx="11530817" cy="5584070"/>
            <a:chOff x="309483" y="563511"/>
            <a:chExt cx="11530817" cy="558407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76" y="3930117"/>
              <a:ext cx="948584" cy="909468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309483" y="563511"/>
              <a:ext cx="11530817" cy="5584070"/>
              <a:chOff x="534571" y="577579"/>
              <a:chExt cx="11530817" cy="558407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34571" y="1404343"/>
                <a:ext cx="6344531" cy="4366860"/>
                <a:chOff x="534571" y="1404343"/>
                <a:chExt cx="6344531" cy="43668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534571" y="1804124"/>
                  <a:ext cx="6344531" cy="396707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980697" y="2067561"/>
                  <a:ext cx="5464537" cy="3486471"/>
                  <a:chOff x="333569" y="2166037"/>
                  <a:chExt cx="5464537" cy="3486471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1858002" y="4041715"/>
                    <a:ext cx="3940104" cy="1610793"/>
                    <a:chOff x="1858002" y="4041715"/>
                    <a:chExt cx="3940104" cy="1610793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3324296" y="4042661"/>
                      <a:ext cx="948584" cy="1285737"/>
                      <a:chOff x="5238799" y="2599485"/>
                      <a:chExt cx="1022861" cy="1386414"/>
                    </a:xfrm>
                  </p:grpSpPr>
                  <p:pic>
                    <p:nvPicPr>
                      <p:cNvPr id="1031" name="Picture 7" descr="E:\김무중\수업자료\졸업작품문서\제안서\이미지파일\저장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99" y="2599485"/>
                        <a:ext cx="1022861" cy="1022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421342" y="3616567"/>
                        <a:ext cx="6463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녹음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1538" y="5006177"/>
                      <a:ext cx="1276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/>
                        <a:t>.wav, .mp3</a:t>
                      </a:r>
                    </a:p>
                    <a:p>
                      <a:r>
                        <a:rPr lang="ko-KR" altLang="en-US" dirty="0"/>
                        <a:t>파일 변환</a:t>
                      </a:r>
                      <a:endParaRPr lang="en-US" altLang="ko-KR" dirty="0"/>
                    </a:p>
                  </p:txBody>
                </p:sp>
                <p:sp>
                  <p:nvSpPr>
                    <p:cNvPr id="42" name="오른쪽 화살표 41"/>
                    <p:cNvSpPr/>
                    <p:nvPr/>
                  </p:nvSpPr>
                  <p:spPr>
                    <a:xfrm>
                      <a:off x="4282725" y="4358942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1858002" y="4041715"/>
                      <a:ext cx="1027537" cy="1532536"/>
                      <a:chOff x="544359" y="3745334"/>
                      <a:chExt cx="1107996" cy="1652538"/>
                    </a:xfrm>
                  </p:grpSpPr>
                  <p:pic>
                    <p:nvPicPr>
                      <p:cNvPr id="1028" name="Picture 4" descr="E:\김무중\수업자료\졸업작품문서\제안서\이미지파일\드럼패드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0" y="3745334"/>
                        <a:ext cx="1006207" cy="1006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44359" y="4751541"/>
                        <a:ext cx="11079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 err="1"/>
                          <a:t>튜토리얼</a:t>
                        </a:r>
                        <a:endParaRPr lang="en-US" altLang="ko-KR" dirty="0"/>
                      </a:p>
                      <a:p>
                        <a:r>
                          <a:rPr lang="ko-KR" altLang="en-US" dirty="0"/>
                          <a:t>및 합주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2" name="오른쪽 화살표 51"/>
                    <p:cNvSpPr/>
                    <p:nvPr/>
                  </p:nvSpPr>
                  <p:spPr>
                    <a:xfrm>
                      <a:off x="2913167" y="4373153"/>
                      <a:ext cx="397061" cy="39138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333569" y="2166037"/>
                    <a:ext cx="3909804" cy="1833061"/>
                    <a:chOff x="333569" y="2166037"/>
                    <a:chExt cx="3909804" cy="183306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333569" y="2166037"/>
                      <a:ext cx="1072135" cy="1271976"/>
                      <a:chOff x="548350" y="2627622"/>
                      <a:chExt cx="1156086" cy="1371575"/>
                    </a:xfrm>
                  </p:grpSpPr>
                  <p:pic>
                    <p:nvPicPr>
                      <p:cNvPr id="1033" name="Picture 9" descr="E:\김무중\수업자료\졸업작품문서\제안서\이미지파일\핸드폰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0" y="2627622"/>
                        <a:ext cx="1139307" cy="100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48350" y="3629865"/>
                        <a:ext cx="11560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App </a:t>
                        </a:r>
                        <a:r>
                          <a:rPr lang="ko-KR" altLang="en-US" dirty="0"/>
                          <a:t>시작</a:t>
                        </a:r>
                        <a:endParaRPr lang="en-US" altLang="ko-KR" dirty="0"/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856325" y="2166037"/>
                      <a:ext cx="1027537" cy="1481764"/>
                      <a:chOff x="1856325" y="2166037"/>
                      <a:chExt cx="1027537" cy="1481764"/>
                    </a:xfrm>
                  </p:grpSpPr>
                  <p:pic>
                    <p:nvPicPr>
                      <p:cNvPr id="1032" name="Picture 8" descr="E:\김무중\수업자료\졸업작품문서\제안서\이미지파일\클릭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74" y="2166037"/>
                        <a:ext cx="935040" cy="113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856325" y="3305289"/>
                        <a:ext cx="1027537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패드터치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22" name="오른쪽 화살표 21"/>
                    <p:cNvSpPr/>
                    <p:nvPr/>
                  </p:nvSpPr>
                  <p:spPr>
                    <a:xfrm>
                      <a:off x="2883862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3310234" y="2166037"/>
                      <a:ext cx="933139" cy="1298510"/>
                      <a:chOff x="3310234" y="2166037"/>
                      <a:chExt cx="933139" cy="1298510"/>
                    </a:xfrm>
                  </p:grpSpPr>
                  <p:pic>
                    <p:nvPicPr>
                      <p:cNvPr id="1029" name="Picture 5" descr="E:\김무중\수업자료\졸업작품문서\제안서\이미지파일\스피커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234" y="2166037"/>
                        <a:ext cx="933139" cy="94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3473351" y="3122035"/>
                        <a:ext cx="599396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연주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1" name="오른쪽 화살표 50"/>
                    <p:cNvSpPr/>
                    <p:nvPr/>
                  </p:nvSpPr>
                  <p:spPr>
                    <a:xfrm rot="5400000">
                      <a:off x="3574518" y="3520469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오른쪽 화살표 53"/>
                    <p:cNvSpPr/>
                    <p:nvPr/>
                  </p:nvSpPr>
                  <p:spPr>
                    <a:xfrm>
                      <a:off x="1444843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오른쪽 화살표 54"/>
                    <p:cNvSpPr/>
                    <p:nvPr/>
                  </p:nvSpPr>
                  <p:spPr>
                    <a:xfrm rot="5400000">
                      <a:off x="2171563" y="3604876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919601" y="1404343"/>
                  <a:ext cx="15744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Application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95212" y="3594097"/>
                <a:ext cx="1107997" cy="1647947"/>
                <a:chOff x="7164028" y="3594097"/>
                <a:chExt cx="1107997" cy="1647947"/>
              </a:xfrm>
            </p:grpSpPr>
            <p:sp>
              <p:nvSpPr>
                <p:cNvPr id="34" name="왼쪽/오른쪽 화살표 33"/>
                <p:cNvSpPr/>
                <p:nvPr/>
              </p:nvSpPr>
              <p:spPr>
                <a:xfrm>
                  <a:off x="7338198" y="3594097"/>
                  <a:ext cx="759657" cy="3871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64028" y="4041715"/>
                  <a:ext cx="1107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변환파일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다운로드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및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저장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8187394" y="577579"/>
                <a:ext cx="3877994" cy="5584070"/>
                <a:chOff x="8187394" y="577579"/>
                <a:chExt cx="3877994" cy="558407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5064" y="1168925"/>
                  <a:ext cx="3082653" cy="2382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모서리가 둥근 직사각형 1"/>
                <p:cNvSpPr/>
                <p:nvPr/>
              </p:nvSpPr>
              <p:spPr>
                <a:xfrm>
                  <a:off x="8187394" y="1002722"/>
                  <a:ext cx="3877994" cy="5158927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9061187" y="577579"/>
                  <a:ext cx="22036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Web community</a:t>
                  </a:r>
                  <a:endParaRPr lang="ko-KR" altLang="en-US" sz="20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396025" y="3619760"/>
                  <a:ext cx="165141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녹음파일 및</a:t>
                  </a:r>
                  <a:endParaRPr lang="en-US" altLang="ko-KR" dirty="0"/>
                </a:p>
                <a:p>
                  <a:r>
                    <a:rPr lang="ko-KR" altLang="en-US" dirty="0"/>
                    <a:t>회원정보 저장</a:t>
                  </a:r>
                </a:p>
              </p:txBody>
            </p:sp>
            <p:sp>
              <p:nvSpPr>
                <p:cNvPr id="10" name="위쪽/아래쪽 화살표 9"/>
                <p:cNvSpPr/>
                <p:nvPr/>
              </p:nvSpPr>
              <p:spPr>
                <a:xfrm>
                  <a:off x="9905927" y="3587242"/>
                  <a:ext cx="440928" cy="66119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022590" y="5217709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2475" y="4349896"/>
                  <a:ext cx="1780116" cy="167670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56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</TotalTime>
  <Words>1750</Words>
  <Application>Microsoft Office PowerPoint</Application>
  <PresentationFormat>사용자 지정</PresentationFormat>
  <Paragraphs>398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Simulation of playing with a drum pad app 드럼 패드 앱을 이용한 연주 시뮬레이션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Arvens</cp:lastModifiedBy>
  <cp:revision>408</cp:revision>
  <cp:lastPrinted>2017-03-16T01:56:41Z</cp:lastPrinted>
  <dcterms:created xsi:type="dcterms:W3CDTF">2016-12-08T11:08:34Z</dcterms:created>
  <dcterms:modified xsi:type="dcterms:W3CDTF">2017-03-29T16:32:33Z</dcterms:modified>
</cp:coreProperties>
</file>