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258" r:id="rId3"/>
    <p:sldId id="344" r:id="rId4"/>
    <p:sldId id="280" r:id="rId5"/>
    <p:sldId id="286" r:id="rId6"/>
    <p:sldId id="287" r:id="rId7"/>
    <p:sldId id="291" r:id="rId8"/>
    <p:sldId id="297" r:id="rId9"/>
    <p:sldId id="274" r:id="rId10"/>
    <p:sldId id="347" r:id="rId11"/>
    <p:sldId id="348" r:id="rId12"/>
    <p:sldId id="307" r:id="rId13"/>
    <p:sldId id="328" r:id="rId14"/>
    <p:sldId id="329" r:id="rId15"/>
    <p:sldId id="330" r:id="rId16"/>
    <p:sldId id="340" r:id="rId17"/>
    <p:sldId id="336" r:id="rId18"/>
    <p:sldId id="339" r:id="rId19"/>
    <p:sldId id="341" r:id="rId20"/>
    <p:sldId id="349" r:id="rId21"/>
    <p:sldId id="350" r:id="rId22"/>
    <p:sldId id="351" r:id="rId23"/>
    <p:sldId id="272" r:id="rId24"/>
    <p:sldId id="300" r:id="rId25"/>
    <p:sldId id="271" r:id="rId26"/>
    <p:sldId id="318" r:id="rId27"/>
    <p:sldId id="308" r:id="rId28"/>
    <p:sldId id="342" r:id="rId29"/>
    <p:sldId id="301" r:id="rId30"/>
    <p:sldId id="268" r:id="rId31"/>
    <p:sldId id="29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>
        <p:scale>
          <a:sx n="58" d="100"/>
          <a:sy n="58" d="100"/>
        </p:scale>
        <p:origin x="-726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다음 발표 시 기본기능 구현하여 데모로 시연할 것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기본 연주와 튜토리얼 진행에 대해 데모로 시연하였습니다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상세 설계도를 구체적으로 작성할 것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ko-KR" altLang="en-US" sz="1400" dirty="0"/>
            <a:t>본인들의 설계 </a:t>
          </a:r>
          <a:r>
            <a:rPr lang="en-US" altLang="ko-KR" sz="1400" dirty="0"/>
            <a:t>API </a:t>
          </a:r>
          <a:r>
            <a:rPr lang="ko-KR" altLang="en-US" sz="1400" dirty="0"/>
            <a:t>없음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/>
            <a:t>다음 시간에는 연주하며 설명하는 방향으로 발표할 것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803267D7-3E25-4176-AACB-48A1D85F5B19}">
      <dgm:prSet custT="1"/>
      <dgm:spPr/>
      <dgm:t>
        <a:bodyPr/>
        <a:lstStyle/>
        <a:p>
          <a:pPr latinLnBrk="1"/>
          <a:r>
            <a:rPr lang="ko-KR" altLang="en-US" sz="1400" dirty="0"/>
            <a:t>튜토리얼 진행 부분을 앞서 데모부분을 통해 제공하겠습니다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3E512DA5-D932-4D8F-AF46-0CF72C6F9063}" type="par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F32EBE1D-0992-43FE-8518-385EDFE91B5D}" type="sib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/>
        <a:lstStyle/>
        <a:p>
          <a:pPr latinLnBrk="1"/>
          <a:r>
            <a:rPr lang="ko-KR" altLang="en-US" sz="1400" dirty="0"/>
            <a:t>저희가 설계하는 </a:t>
          </a:r>
          <a:r>
            <a:rPr lang="en-US" altLang="ko-KR" sz="1400" dirty="0"/>
            <a:t>API</a:t>
          </a:r>
          <a:r>
            <a:rPr lang="ko-KR" altLang="en-US" sz="1400" dirty="0"/>
            <a:t>부분으로는 연주 시뮬레이션을 진행하는 가운데 점수를 채점하고</a:t>
          </a:r>
          <a:r>
            <a:rPr lang="en-US" altLang="ko-KR" sz="1400" dirty="0"/>
            <a:t>, </a:t>
          </a:r>
          <a:r>
            <a:rPr lang="ko-KR" altLang="en-US" sz="1400" dirty="0"/>
            <a:t>버튼의 싱크가 맞았는지 검사하는 </a:t>
          </a:r>
          <a:r>
            <a:rPr lang="en-US" altLang="ko-KR" sz="1400" dirty="0" err="1"/>
            <a:t>ScoreCheck</a:t>
          </a:r>
          <a:r>
            <a:rPr lang="ko-KR" altLang="en-US" sz="1400" dirty="0"/>
            <a:t>가 있습니다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/>
        <a:lstStyle/>
        <a:p>
          <a:pPr latinLnBrk="1"/>
          <a:r>
            <a:rPr lang="ko-KR" altLang="en-US" sz="1400" dirty="0"/>
            <a:t>상세 설계도는 </a:t>
          </a:r>
          <a:r>
            <a:rPr lang="en-US" altLang="ko-KR" sz="1400" dirty="0"/>
            <a:t>ppt </a:t>
          </a:r>
          <a:r>
            <a:rPr lang="ko-KR" altLang="en-US" sz="1400" dirty="0"/>
            <a:t>클래스 다이어그램부분으로 기재하였습니다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FB955B66-1192-4FCA-B10F-E6F7ADA7042E}">
      <dgm:prSet custT="1"/>
      <dgm:spPr/>
      <dgm:t>
        <a:bodyPr/>
        <a:lstStyle/>
        <a:p>
          <a:pPr latinLnBrk="1"/>
          <a:r>
            <a:rPr lang="ko-KR" altLang="en-US" sz="1400" dirty="0"/>
            <a:t>차별성이 뚜렷하지 않음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D249918C-E190-412F-BF53-08E43B68AE95}" type="parTrans" cxnId="{C9BDDB1C-C783-473B-B74A-69A3EED80736}">
      <dgm:prSet/>
      <dgm:spPr/>
      <dgm:t>
        <a:bodyPr/>
        <a:lstStyle/>
        <a:p>
          <a:pPr latinLnBrk="1"/>
          <a:endParaRPr lang="ko-KR" altLang="en-US"/>
        </a:p>
      </dgm:t>
    </dgm:pt>
    <dgm:pt modelId="{56DCC27B-77E6-4857-860D-23A808189937}" type="sibTrans" cxnId="{C9BDDB1C-C783-473B-B74A-69A3EED80736}">
      <dgm:prSet/>
      <dgm:spPr/>
      <dgm:t>
        <a:bodyPr/>
        <a:lstStyle/>
        <a:p>
          <a:pPr latinLnBrk="1"/>
          <a:endParaRPr lang="ko-KR" altLang="en-US"/>
        </a:p>
      </dgm:t>
    </dgm:pt>
    <dgm:pt modelId="{C54EF71C-C80F-42DF-8A59-039C1C965AD3}">
      <dgm:prSet custT="1"/>
      <dgm:spPr/>
      <dgm:t>
        <a:bodyPr/>
        <a:lstStyle/>
        <a:p>
          <a:pPr latinLnBrk="1"/>
          <a:r>
            <a:rPr lang="ko-KR" altLang="en-US" sz="1400" dirty="0"/>
            <a:t>타 제품과는 달리 밴드 사운드의 연주가 가능하며</a:t>
          </a:r>
          <a:r>
            <a:rPr lang="en-US" altLang="ko-KR" sz="1400" dirty="0"/>
            <a:t>, </a:t>
          </a:r>
          <a:r>
            <a:rPr lang="ko-KR" altLang="en-US" sz="1400" dirty="0"/>
            <a:t>리듬게임을 접목하여 교육 및 연습하는 부분을 차별성으로 두었습니다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AE0AF681-FCE7-4558-906D-B8A721C66F66}" type="parTrans" cxnId="{FFE73B6F-B7FE-409A-B55C-B3888DFAB1F5}">
      <dgm:prSet/>
      <dgm:spPr/>
      <dgm:t>
        <a:bodyPr/>
        <a:lstStyle/>
        <a:p>
          <a:pPr latinLnBrk="1"/>
          <a:endParaRPr lang="ko-KR" altLang="en-US"/>
        </a:p>
      </dgm:t>
    </dgm:pt>
    <dgm:pt modelId="{013DAE8A-7293-4F50-AF8F-9FF5E14BC9F2}" type="sibTrans" cxnId="{FFE73B6F-B7FE-409A-B55C-B3888DFAB1F5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D1BCC4CE-5A3A-461E-A7AE-9D58A17E5B98}" type="presOf" srcId="{803267D7-3E25-4176-AACB-48A1D85F5B19}" destId="{54740C7D-B5CB-4AF1-AD4F-518E199D9047}" srcOrd="0" destOrd="3" presId="urn:microsoft.com/office/officeart/2005/8/layout/list1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5CDC37F6-D742-4144-8CE2-3BDA31076CB3}" srcId="{0044DA77-6E5E-4F46-B816-A3EF33D5ADB3}" destId="{803267D7-3E25-4176-AACB-48A1D85F5B19}" srcOrd="3" destOrd="0" parTransId="{3E512DA5-D932-4D8F-AF46-0CF72C6F9063}" sibTransId="{F32EBE1D-0992-43FE-8518-385EDFE91B5D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103F03FC-8D54-4547-B427-08A3065E7435}" type="presOf" srcId="{0946CD0D-9E32-4B12-B1AC-1C5B5F815588}" destId="{E4D4E46C-046D-4E75-855F-46085DD7478C}" srcOrd="0" destOrd="3" presId="urn:microsoft.com/office/officeart/2005/8/layout/list1"/>
    <dgm:cxn modelId="{C9BDDB1C-C783-473B-B74A-69A3EED80736}" srcId="{20EC1C5D-7F56-443A-9AE9-DE61F09B313B}" destId="{FB955B66-1192-4FCA-B10F-E6F7ADA7042E}" srcOrd="4" destOrd="0" parTransId="{D249918C-E190-412F-BF53-08E43B68AE95}" sibTransId="{56DCC27B-77E6-4857-860D-23A808189937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0601233F-4D16-4065-970D-736803CCBEBA}" type="presOf" srcId="{FB955B66-1192-4FCA-B10F-E6F7ADA7042E}" destId="{E4D4E46C-046D-4E75-855F-46085DD7478C}" srcOrd="0" destOrd="4" presId="urn:microsoft.com/office/officeart/2005/8/layout/list1"/>
    <dgm:cxn modelId="{81DE8F7A-6A8A-4E21-A74E-34AE2071C828}" type="presOf" srcId="{C54EF71C-C80F-42DF-8A59-039C1C965AD3}" destId="{54740C7D-B5CB-4AF1-AD4F-518E199D9047}" srcOrd="0" destOrd="4" presId="urn:microsoft.com/office/officeart/2005/8/layout/list1"/>
    <dgm:cxn modelId="{FFE73B6F-B7FE-409A-B55C-B3888DFAB1F5}" srcId="{0044DA77-6E5E-4F46-B816-A3EF33D5ADB3}" destId="{C54EF71C-C80F-42DF-8A59-039C1C965AD3}" srcOrd="4" destOrd="0" parTransId="{AE0AF681-FCE7-4558-906D-B8A721C66F66}" sibTransId="{013DAE8A-7293-4F50-AF8F-9FF5E14BC9F2}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점유율이 지속 증가에 따른 드럼 </a:t>
          </a:r>
          <a:r>
            <a:rPr lang="en-US" altLang="ko-KR" sz="1600" b="1" dirty="0"/>
            <a:t>App </a:t>
          </a:r>
          <a:r>
            <a:rPr lang="ko-KR" altLang="en-US" sz="1600" b="1" dirty="0"/>
            <a:t>수요 증가</a:t>
          </a:r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/>
            <a:t>데이터랩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/>
            <a:t>2016</a:t>
          </a:r>
          <a:r>
            <a:rPr lang="ko-KR" altLang="en-US" sz="1400" dirty="0"/>
            <a:t>년 </a:t>
          </a:r>
          <a:r>
            <a:rPr lang="en-US" altLang="ko-KR" sz="1400" dirty="0"/>
            <a:t>1</a:t>
          </a:r>
          <a:r>
            <a:rPr lang="ko-KR" altLang="en-US" sz="1400" dirty="0"/>
            <a:t>월 </a:t>
          </a:r>
          <a:r>
            <a:rPr lang="en-US" altLang="ko-KR" sz="1400" dirty="0"/>
            <a:t>250 -&gt; 2016</a:t>
          </a:r>
          <a:r>
            <a:rPr lang="ko-KR" altLang="en-US" sz="1400" dirty="0"/>
            <a:t>년 </a:t>
          </a:r>
          <a:r>
            <a:rPr lang="en-US" altLang="ko-KR" sz="1400" dirty="0"/>
            <a:t>10</a:t>
          </a:r>
          <a:r>
            <a:rPr lang="ko-KR" altLang="en-US" sz="1400" dirty="0"/>
            <a:t>월 </a:t>
          </a:r>
          <a:r>
            <a:rPr lang="en-US" altLang="ko-KR" sz="1400" dirty="0"/>
            <a:t>1300</a:t>
          </a:r>
          <a:r>
            <a:rPr lang="ko-KR" altLang="en-US" sz="1400" dirty="0"/>
            <a:t>건으로 증가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/>
            <a:t>누적 판매량 </a:t>
          </a:r>
          <a:r>
            <a:rPr lang="en-US" altLang="ko-KR" sz="1400" dirty="0"/>
            <a:t>500</a:t>
          </a:r>
          <a:r>
            <a:rPr lang="ko-KR" altLang="en-US" sz="1400" dirty="0"/>
            <a:t>만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구글</a:t>
          </a:r>
          <a:r>
            <a:rPr lang="ko-KR" altLang="en-US" sz="1400" dirty="0"/>
            <a:t> 플레이 스토어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>
              <a:solidFill>
                <a:schemeClr val="tx1"/>
              </a:solidFill>
            </a:rPr>
            <a:t>휴대기기 저장된 사운드와 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시뮬레이션</a:t>
          </a:r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저장 및 공유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.wav </a:t>
          </a:r>
          <a:r>
            <a:rPr lang="ko-KR" altLang="en-US" sz="1400" dirty="0"/>
            <a:t>또는 </a:t>
          </a:r>
          <a:r>
            <a:rPr lang="en-US" altLang="ko-KR" sz="1400" dirty="0"/>
            <a:t>.mp3 </a:t>
          </a:r>
          <a:r>
            <a:rPr lang="ko-KR" altLang="en-US" sz="1400" dirty="0"/>
            <a:t>파일로 변환 후 저장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배경 사운드와 버튼 사운드 동기화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Web </a:t>
          </a:r>
          <a:r>
            <a:rPr lang="ko-KR" altLang="en-US" sz="1400" dirty="0"/>
            <a:t>커뮤니티 서버로 공유</a:t>
          </a:r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/>
            <a:t>드럼 사운드 및 다른 악기 사운드를 제공하여 합주</a:t>
          </a:r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5.5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46573"/>
          <a:ext cx="964633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354076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다음 발표 시 기본기능 구현하여 데모로 시연할 것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상세 설계도를 구체적으로 작성할 것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본인들의 설계 </a:t>
          </a:r>
          <a:r>
            <a:rPr lang="en-US" altLang="ko-KR" sz="1400" kern="1200" dirty="0"/>
            <a:t>API </a:t>
          </a:r>
          <a:r>
            <a:rPr lang="ko-KR" altLang="en-US" sz="1400" kern="1200" dirty="0"/>
            <a:t>없음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다음 시간에는 연주하며 설명하는 방향으로 발표할 것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차별성이 뚜렷하지 않음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146573"/>
        <a:ext cx="9646330" cy="2034900"/>
      </dsp:txXfrm>
    </dsp:sp>
    <dsp:sp modelId="{A240E370-D72B-4124-AA69-ED1261D526A6}">
      <dsp:nvSpPr>
        <dsp:cNvPr id="0" name=""/>
        <dsp:cNvSpPr/>
      </dsp:nvSpPr>
      <dsp:spPr>
        <a:xfrm>
          <a:off x="482316" y="12447"/>
          <a:ext cx="7960170" cy="385046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지난 발표에서의 지적 사항</a:t>
          </a:r>
          <a:endParaRPr lang="ko-KR" altLang="en-US" sz="1600" b="1" kern="1200" dirty="0"/>
        </a:p>
      </dsp:txBody>
      <dsp:txXfrm>
        <a:off x="501112" y="31243"/>
        <a:ext cx="7922578" cy="347454"/>
      </dsp:txXfrm>
    </dsp:sp>
    <dsp:sp modelId="{54740C7D-B5CB-4AF1-AD4F-518E199D9047}">
      <dsp:nvSpPr>
        <dsp:cNvPr id="0" name=""/>
        <dsp:cNvSpPr/>
      </dsp:nvSpPr>
      <dsp:spPr>
        <a:xfrm>
          <a:off x="0" y="2407400"/>
          <a:ext cx="9646330" cy="2623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354076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기본 연주와 튜토리얼 진행에 대해 데모로 시연하였습니다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상세 설계도는 </a:t>
          </a:r>
          <a:r>
            <a:rPr lang="en-US" altLang="ko-KR" sz="1400" kern="1200" dirty="0"/>
            <a:t>ppt </a:t>
          </a:r>
          <a:r>
            <a:rPr lang="ko-KR" altLang="en-US" sz="1400" kern="1200" dirty="0"/>
            <a:t>클래스 다이어그램부분으로 기재하였습니다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저희가 설계하는 </a:t>
          </a:r>
          <a:r>
            <a:rPr lang="en-US" altLang="ko-KR" sz="1400" kern="1200" dirty="0"/>
            <a:t>API</a:t>
          </a:r>
          <a:r>
            <a:rPr lang="ko-KR" altLang="en-US" sz="1400" kern="1200" dirty="0"/>
            <a:t>부분으로는 연주 시뮬레이션을 진행하는 가운데 점수를 채점하고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버튼의 싱크가 맞았는지 검사하는 </a:t>
          </a:r>
          <a:r>
            <a:rPr lang="en-US" altLang="ko-KR" sz="1400" kern="1200" dirty="0" err="1"/>
            <a:t>ScoreCheck</a:t>
          </a:r>
          <a:r>
            <a:rPr lang="ko-KR" altLang="en-US" sz="1400" kern="1200" dirty="0"/>
            <a:t>가 있습니다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튜토리얼 진행 부분을 앞서 데모부분을 통해 제공하겠습니다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타 제품과는 달리 밴드 사운드의 연주가 가능하며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리듬게임을 접목하여 교육 및 연습하는 부분을 차별성으로 두었습니다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2407400"/>
        <a:ext cx="9646330" cy="2623950"/>
      </dsp:txXfrm>
    </dsp:sp>
    <dsp:sp modelId="{77D012D8-9EE8-4085-A2D5-14304D73B023}">
      <dsp:nvSpPr>
        <dsp:cNvPr id="0" name=""/>
        <dsp:cNvSpPr/>
      </dsp:nvSpPr>
      <dsp:spPr>
        <a:xfrm>
          <a:off x="482316" y="2273273"/>
          <a:ext cx="7960170" cy="385046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지적 사항에 대한 답변</a:t>
          </a:r>
          <a:endParaRPr lang="ko-KR" altLang="en-US" sz="1600" b="1" kern="1200" dirty="0"/>
        </a:p>
      </dsp:txBody>
      <dsp:txXfrm>
        <a:off x="501112" y="2292069"/>
        <a:ext cx="7922578" cy="3474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/>
            <a:t>데이터랩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250 -&gt;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1300</a:t>
          </a:r>
          <a:r>
            <a:rPr lang="ko-KR" altLang="en-US" sz="1400" kern="1200" dirty="0"/>
            <a:t>건으로 증가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누적 판매량 </a:t>
          </a:r>
          <a:r>
            <a:rPr lang="en-US" altLang="ko-KR" sz="1400" kern="1200" dirty="0"/>
            <a:t>500</a:t>
          </a:r>
          <a:r>
            <a:rPr lang="ko-KR" altLang="en-US" sz="1400" kern="1200" dirty="0"/>
            <a:t>만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구글</a:t>
          </a:r>
          <a:r>
            <a:rPr lang="ko-KR" altLang="en-US" sz="1400" kern="1200" dirty="0"/>
            <a:t> 플레이 스토어</a:t>
          </a:r>
          <a:r>
            <a:rPr lang="en-US" altLang="ko-KR" sz="1400" kern="1200" dirty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점유율이 지속 증가에 따른 드럼 </a:t>
          </a:r>
          <a:r>
            <a:rPr lang="en-US" altLang="ko-KR" sz="1600" b="1" kern="1200" dirty="0"/>
            <a:t>App </a:t>
          </a:r>
          <a:r>
            <a:rPr lang="ko-KR" altLang="en-US" sz="1600" b="1" kern="1200" dirty="0"/>
            <a:t>수요 증가</a:t>
          </a:r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>
              <a:solidFill>
                <a:schemeClr val="tx1"/>
              </a:solidFill>
            </a:rPr>
            <a:t>휴대기기 저장된 사운드와 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배경 사운드와 버튼 사운드 동기화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드럼 사운드 및 다른 악기 사운드를 제공하여 합주</a:t>
          </a:r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시뮬레이션</a:t>
          </a:r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.wav </a:t>
          </a:r>
          <a:r>
            <a:rPr lang="ko-KR" altLang="en-US" sz="1400" kern="1200" dirty="0"/>
            <a:t>또는 </a:t>
          </a:r>
          <a:r>
            <a:rPr lang="en-US" altLang="ko-KR" sz="1400" kern="1200" dirty="0"/>
            <a:t>.mp3 </a:t>
          </a:r>
          <a:r>
            <a:rPr lang="ko-KR" altLang="en-US" sz="1400" kern="1200" dirty="0"/>
            <a:t>파일로 변환 후 저장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서버로 공유</a:t>
          </a:r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저장 및 공유</a:t>
          </a:r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07944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307944"/>
        <a:ext cx="5536804" cy="554400"/>
      </dsp:txXfrm>
    </dsp:sp>
    <dsp:sp modelId="{A240E370-D72B-4124-AA69-ED1261D526A6}">
      <dsp:nvSpPr>
        <dsp:cNvPr id="0" name=""/>
        <dsp:cNvSpPr/>
      </dsp:nvSpPr>
      <dsp:spPr>
        <a:xfrm>
          <a:off x="295785" y="7105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3113" y="88382"/>
        <a:ext cx="4681604" cy="320313"/>
      </dsp:txXfrm>
    </dsp:sp>
    <dsp:sp modelId="{B5826D9F-8773-4465-8CD7-C77DF6D52BC8}">
      <dsp:nvSpPr>
        <dsp:cNvPr id="0" name=""/>
        <dsp:cNvSpPr/>
      </dsp:nvSpPr>
      <dsp:spPr>
        <a:xfrm>
          <a:off x="0" y="114243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제공</a:t>
          </a:r>
        </a:p>
      </dsp:txBody>
      <dsp:txXfrm>
        <a:off x="0" y="1142433"/>
        <a:ext cx="5536804" cy="554400"/>
      </dsp:txXfrm>
    </dsp:sp>
    <dsp:sp modelId="{53617BB4-CEF1-4733-8979-0B0421078B76}">
      <dsp:nvSpPr>
        <dsp:cNvPr id="0" name=""/>
        <dsp:cNvSpPr/>
      </dsp:nvSpPr>
      <dsp:spPr>
        <a:xfrm>
          <a:off x="295785" y="90554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3113" y="922872"/>
        <a:ext cx="4681604" cy="320313"/>
      </dsp:txXfrm>
    </dsp:sp>
    <dsp:sp modelId="{54740C7D-B5CB-4AF1-AD4F-518E199D9047}">
      <dsp:nvSpPr>
        <dsp:cNvPr id="0" name=""/>
        <dsp:cNvSpPr/>
      </dsp:nvSpPr>
      <dsp:spPr>
        <a:xfrm>
          <a:off x="0" y="197692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1976923"/>
        <a:ext cx="5536804" cy="554400"/>
      </dsp:txXfrm>
    </dsp:sp>
    <dsp:sp modelId="{77D012D8-9EE8-4085-A2D5-14304D73B023}">
      <dsp:nvSpPr>
        <dsp:cNvPr id="0" name=""/>
        <dsp:cNvSpPr/>
      </dsp:nvSpPr>
      <dsp:spPr>
        <a:xfrm>
          <a:off x="295785" y="174003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3113" y="1757361"/>
        <a:ext cx="4681604" cy="320313"/>
      </dsp:txXfrm>
    </dsp:sp>
    <dsp:sp modelId="{63D7C5AB-E142-42C0-B62D-938F40302540}">
      <dsp:nvSpPr>
        <dsp:cNvPr id="0" name=""/>
        <dsp:cNvSpPr/>
      </dsp:nvSpPr>
      <dsp:spPr>
        <a:xfrm>
          <a:off x="0" y="281141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11413"/>
        <a:ext cx="5536804" cy="554400"/>
      </dsp:txXfrm>
    </dsp:sp>
    <dsp:sp modelId="{B64FC1EF-D4F1-4F3D-B36F-6A98895F87B3}">
      <dsp:nvSpPr>
        <dsp:cNvPr id="0" name=""/>
        <dsp:cNvSpPr/>
      </dsp:nvSpPr>
      <dsp:spPr>
        <a:xfrm>
          <a:off x="295785" y="257452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3113" y="2591851"/>
        <a:ext cx="4681604" cy="320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5.5 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3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25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36428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클래스 다이어그램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96" y="1103221"/>
            <a:ext cx="6835603" cy="5068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71" y="4400366"/>
            <a:ext cx="5211267" cy="17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Android</a:t>
              </a:r>
              <a:r>
                <a:rPr lang="ko-KR" altLang="en-US" sz="1400" kern="1200" dirty="0"/>
                <a:t>에서 사운드를 미리 로드하고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필요할 때 마다 사용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기기마다 다르지만 </a:t>
            </a:r>
            <a:r>
              <a:rPr lang="en-US" altLang="ko-KR" sz="1400" dirty="0"/>
              <a:t>10</a:t>
            </a:r>
            <a:r>
              <a:rPr lang="ko-KR" altLang="en-US" sz="1400" dirty="0"/>
              <a:t>초 내의 사운드만 재생가능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긴 사운드 </a:t>
            </a:r>
            <a:r>
              <a:rPr lang="ko-KR" altLang="en-US" sz="1400" dirty="0" err="1"/>
              <a:t>재생시</a:t>
            </a:r>
            <a:r>
              <a:rPr lang="ko-KR" altLang="en-US" sz="1400" dirty="0"/>
              <a:t> 도중에 끊어짐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수 </a:t>
            </a:r>
            <a:r>
              <a:rPr lang="en-US" altLang="ko-KR" sz="1400" dirty="0"/>
              <a:t>256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maxStreams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최대 </a:t>
              </a:r>
              <a:r>
                <a:rPr lang="ko-KR" altLang="en-US" sz="1400" dirty="0" err="1"/>
                <a:t>스트림</a:t>
              </a:r>
              <a:r>
                <a:rPr lang="ko-KR" altLang="en-US" sz="1400" dirty="0"/>
                <a:t> 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streamType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오디오 샘플링 타입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secQuality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샘플링 품질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resId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리소스</a:t>
              </a:r>
              <a:r>
                <a:rPr lang="en-US" altLang="ko-KR" sz="1400" kern="1200" dirty="0"/>
                <a:t>ID (</a:t>
              </a:r>
              <a:r>
                <a:rPr lang="ko-KR" altLang="en-US" sz="1400" dirty="0"/>
                <a:t>사운드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kern="1200" dirty="0"/>
                <a:t>우선</a:t>
              </a:r>
              <a:r>
                <a:rPr lang="ko-KR" altLang="en-US" sz="1400" dirty="0"/>
                <a:t>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load ( Context </a:t>
              </a:r>
              <a:r>
                <a:rPr lang="en-US" altLang="ko-KR" sz="1600" b="1" dirty="0" err="1"/>
                <a:t>context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resId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soundID</a:t>
              </a:r>
              <a:r>
                <a:rPr lang="en-US" altLang="ko-KR" sz="1400" dirty="0"/>
                <a:t> : load</a:t>
              </a:r>
              <a:r>
                <a:rPr lang="ko-KR" altLang="en-US" sz="1400" dirty="0"/>
                <a:t>가 </a:t>
              </a:r>
              <a:r>
                <a:rPr lang="ko-KR" altLang="en-US" sz="1400" dirty="0" err="1"/>
                <a:t>리턴한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식별자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Volume : 0 ~ 1 </a:t>
              </a:r>
              <a:r>
                <a:rPr lang="ko-KR" altLang="en-US" sz="1400" dirty="0" err="1"/>
                <a:t>사이값</a:t>
              </a:r>
              <a:r>
                <a:rPr lang="en-US" altLang="ko-KR" sz="1400" dirty="0"/>
                <a:t>, 1</a:t>
              </a:r>
              <a:r>
                <a:rPr lang="ko-KR" altLang="en-US" sz="1400" dirty="0"/>
                <a:t>이 가장 큰 소리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loop : </a:t>
              </a:r>
              <a:r>
                <a:rPr lang="ko-KR" altLang="en-US" sz="1400" dirty="0"/>
                <a:t>반복여부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지정값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회 반복</a:t>
              </a:r>
              <a:r>
                <a:rPr lang="en-US" altLang="ko-KR" sz="1400" dirty="0"/>
                <a:t>, -1</a:t>
              </a:r>
              <a:r>
                <a:rPr lang="ko-KR" altLang="en-US" sz="1400" dirty="0"/>
                <a:t>이면 무한반복</a:t>
              </a:r>
              <a:r>
                <a:rPr lang="en-US" altLang="ko-KR" sz="1400" dirty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rate : </a:t>
              </a:r>
              <a:r>
                <a:rPr lang="ko-KR" altLang="en-US" sz="1400" dirty="0"/>
                <a:t>재생속도 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이면 정상속도</a:t>
              </a:r>
              <a:r>
                <a:rPr lang="en-US" altLang="ko-KR" sz="1400" dirty="0"/>
                <a:t>, 0,5</a:t>
              </a:r>
              <a:r>
                <a:rPr lang="ko-KR" altLang="en-US" sz="1400" dirty="0"/>
                <a:t>면 </a:t>
              </a:r>
              <a:r>
                <a:rPr lang="en-US" altLang="ko-KR" sz="1400" dirty="0"/>
                <a:t>2</a:t>
              </a:r>
              <a:r>
                <a:rPr lang="ko-KR" altLang="en-US" sz="1400" dirty="0" err="1"/>
                <a:t>배느리게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play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soundID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leftVolume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rightVolume</a:t>
              </a:r>
              <a:r>
                <a:rPr lang="en-US" altLang="ko-KR" sz="1600" b="1" dirty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				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priority, 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298886"/>
            <a:ext cx="8642326" cy="2072475"/>
            <a:chOff x="-67943" y="316993"/>
            <a:chExt cx="8642326" cy="672708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234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91201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음악파일 재생은 </a:t>
              </a:r>
              <a:r>
                <a:rPr lang="en-US" altLang="ko-KR" sz="1400" dirty="0" err="1"/>
                <a:t>MediaPlayer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클래스에서 제공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 녹음을 하기 위해서는 </a:t>
              </a:r>
              <a:r>
                <a:rPr lang="ko-KR" altLang="en-US" sz="1400" dirty="0" err="1"/>
                <a:t>매니페스트</a:t>
              </a:r>
              <a:r>
                <a:rPr lang="ko-KR" altLang="en-US" sz="1400" dirty="0"/>
                <a:t> 파일에 </a:t>
              </a:r>
              <a:r>
                <a:rPr lang="ko-KR" altLang="en-US" sz="1400" dirty="0" err="1"/>
                <a:t>퍼미션</a:t>
              </a:r>
              <a:r>
                <a:rPr lang="ko-KR" altLang="en-US" sz="1400" dirty="0"/>
                <a:t> 등록</a:t>
              </a:r>
              <a:endParaRPr lang="en-US" altLang="ko-KR" sz="1400" dirty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 &lt;uses-permission </a:t>
              </a:r>
              <a:r>
                <a:rPr lang="en-US" altLang="ko-KR" sz="1400" dirty="0" err="1"/>
                <a:t>android:name</a:t>
              </a:r>
              <a:r>
                <a:rPr lang="en-US" altLang="ko-KR" sz="1400" dirty="0"/>
                <a:t>=“</a:t>
              </a:r>
              <a:r>
                <a:rPr lang="en-US" altLang="ko-KR" sz="1400" dirty="0" err="1"/>
                <a:t>android.permission.WRITE_EXTERNAL_STORAGE</a:t>
              </a:r>
              <a:r>
                <a:rPr lang="en-US" altLang="ko-KR" sz="1400" dirty="0"/>
                <a:t>”/&gt;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/>
                <a:t>  &lt;uses-permission </a:t>
              </a:r>
              <a:r>
                <a:rPr lang="en-US" altLang="ko-KR" sz="1400" kern="1200" dirty="0" err="1"/>
                <a:t>android:name</a:t>
              </a:r>
              <a:r>
                <a:rPr lang="en-US" altLang="ko-KR" sz="1400" kern="1200" dirty="0"/>
                <a:t>=“</a:t>
              </a:r>
              <a:r>
                <a:rPr lang="en-US" altLang="ko-KR" sz="1400" kern="1200" dirty="0" err="1"/>
                <a:t>android.permission.RECORD_AUDIO</a:t>
              </a:r>
              <a:r>
                <a:rPr lang="en-US" altLang="ko-KR" sz="1400" kern="1200" dirty="0"/>
                <a:t>” /&gt;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파일전환기능 이용하여 </a:t>
              </a:r>
              <a:r>
                <a:rPr lang="en-US" altLang="ko-KR" sz="1400" dirty="0"/>
                <a:t>.wav</a:t>
              </a:r>
              <a:r>
                <a:rPr lang="ko-KR" altLang="en-US" sz="1400" dirty="0"/>
                <a:t>파일로 변환하여 녹음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48312"/>
            <a:ext cx="6548692" cy="569588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setAudioSource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audio_source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출력 파일 형식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output_format</a:t>
              </a:r>
              <a:r>
                <a:rPr lang="en-US" altLang="ko-KR" sz="1400" dirty="0"/>
                <a:t> : MPEG-4, 3GP </a:t>
              </a:r>
              <a:r>
                <a:rPr lang="ko-KR" altLang="en-US" sz="1400" dirty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setOutputFormat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output_format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인코더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Audio_encoder</a:t>
              </a:r>
              <a:r>
                <a:rPr lang="en-US" altLang="ko-KR" sz="1400" dirty="0"/>
                <a:t> : ARM-NB, ARM_WB, ACC 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setAudioEncoder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audio_encoder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데이터가 저장될 파일경로 생성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setOutputFile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java.io.FileDescriptor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fd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9563100" y="47064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녹음 파일이 저장되는 경로 폴더 생성 후 저장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9563100" y="23950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.wav</a:t>
            </a:r>
            <a:r>
              <a:rPr lang="ko-KR" altLang="en-US" sz="1600" dirty="0"/>
              <a:t>파일 형식으로 데이터를 가공하여 녹음</a:t>
            </a:r>
          </a:p>
        </p:txBody>
      </p: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ko-KR" altLang="en-US" sz="3000" dirty="0"/>
              <a:t> </a:t>
            </a:r>
            <a:r>
              <a:rPr lang="en-US" altLang="ko-KR" sz="3000" dirty="0"/>
              <a:t>– Transform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게임 오브젝트를 움직일 때 사용하는 컴포넌트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Vector2, Vector3 </a:t>
              </a:r>
              <a:r>
                <a:rPr lang="ko-KR" altLang="en-US" sz="1400" dirty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Set : x, y </a:t>
              </a:r>
              <a:r>
                <a:rPr lang="ko-KR" altLang="en-US" sz="1400" dirty="0"/>
                <a:t>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Normalize : </a:t>
              </a:r>
              <a:r>
                <a:rPr lang="ko-KR" altLang="en-US" sz="1400" kern="1200" dirty="0"/>
                <a:t>정규화된 단위 벡터</a:t>
              </a: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크기가 </a:t>
              </a:r>
              <a:r>
                <a:rPr lang="en-US" altLang="ko-KR" sz="1400" kern="1200" dirty="0"/>
                <a:t>1</a:t>
              </a:r>
              <a:r>
                <a:rPr lang="ko-KR" altLang="en-US" sz="1400" kern="1200" dirty="0"/>
                <a:t>인 벡터</a:t>
              </a:r>
              <a:r>
                <a:rPr lang="en-US" altLang="ko-KR" sz="1400" kern="1200" dirty="0"/>
                <a:t>)</a:t>
              </a:r>
              <a:r>
                <a:rPr lang="ko-KR" altLang="en-US" sz="1400" kern="1200" dirty="0"/>
                <a:t>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Distance : </a:t>
              </a:r>
              <a:r>
                <a:rPr lang="ko-KR" altLang="en-US" sz="1400" kern="1200" dirty="0"/>
                <a:t>두 점 사이의 거리를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Lerp : </a:t>
              </a:r>
              <a:r>
                <a:rPr lang="ko-KR" altLang="en-US" sz="1400" kern="1200" dirty="0"/>
                <a:t>두 점 사이의 비율을 지정한 특정 위치로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MoveTowards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AudioSource</a:t>
            </a:r>
            <a:r>
              <a:rPr lang="en-US" altLang="ko-KR" sz="3000" dirty="0"/>
              <a:t> /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사운드를 재생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기본적으로 </a:t>
              </a:r>
              <a:r>
                <a:rPr lang="en-US" altLang="ko-KR" sz="1400" kern="1200" dirty="0"/>
                <a:t>FMOD </a:t>
              </a:r>
              <a:r>
                <a:rPr lang="ko-KR" altLang="en-US" sz="1400" kern="1200" dirty="0"/>
                <a:t>사운드 엔진이 탑재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4"/>
            <a:ext cx="8047556" cy="1361660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53225"/>
            <a:ext cx="72971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AudioSource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컴포넌트를 추가 후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 작성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등록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외부파일형태 </a:t>
            </a:r>
            <a:r>
              <a:rPr lang="en-US" altLang="ko-KR" sz="1400" dirty="0"/>
              <a:t>.wav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audiosource</a:t>
            </a:r>
            <a:r>
              <a:rPr lang="ko-KR" altLang="en-US" sz="1400" dirty="0"/>
              <a:t>에 등록</a:t>
            </a:r>
            <a:endParaRPr lang="en-US" altLang="ko-KR" sz="140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dirty="0"/>
              <a:t>   WWW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WWW = new WWW(@”file://” + @”C:/wav/01.wav”); </a:t>
            </a:r>
            <a:r>
              <a:rPr lang="ko-KR" altLang="en-US" sz="1400" dirty="0"/>
              <a:t>형식으로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</a:t>
              </a:r>
              <a:r>
                <a:rPr lang="en-US" altLang="ko-KR" sz="1400" dirty="0"/>
                <a:t>Scene</a:t>
              </a:r>
              <a:r>
                <a:rPr lang="ko-KR" altLang="en-US" sz="1400" dirty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Audio Source</a:t>
              </a:r>
              <a:r>
                <a:rPr lang="ko-KR" altLang="en-US" sz="1400" dirty="0"/>
                <a:t>의 재생 우선순위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128, 0</a:t>
              </a:r>
              <a:r>
                <a:rPr lang="ko-KR" altLang="en-US" sz="1400" dirty="0"/>
                <a:t>이면 최우선</a:t>
              </a:r>
              <a:r>
                <a:rPr lang="en-US" altLang="ko-KR" sz="1400" dirty="0"/>
                <a:t>, 256</a:t>
              </a:r>
              <a:r>
                <a:rPr lang="ko-KR" altLang="en-US" sz="1400" dirty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속도</a:t>
              </a:r>
              <a:r>
                <a:rPr lang="en-US" altLang="ko-KR" sz="1400" dirty="0"/>
                <a:t>, 1.0</a:t>
              </a:r>
              <a:r>
                <a:rPr lang="ko-KR" altLang="en-US" sz="1400" dirty="0"/>
                <a:t>이면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실행 중에 사용하는 오디오 형식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Native</a:t>
              </a:r>
              <a:r>
                <a:rPr lang="ko-KR" altLang="en-US" sz="1400" kern="1200" dirty="0"/>
                <a:t> </a:t>
              </a:r>
              <a:r>
                <a:rPr lang="en-US" altLang="ko-KR" sz="1400" kern="1200" dirty="0"/>
                <a:t>: </a:t>
              </a:r>
              <a:r>
                <a:rPr lang="ko-KR" altLang="en-US" sz="1400" kern="1200" dirty="0"/>
                <a:t>음질이 좋은 </a:t>
              </a:r>
              <a:r>
                <a:rPr lang="ko-KR" altLang="en-US" sz="1400" kern="1200" dirty="0" err="1"/>
                <a:t>비압축</a:t>
              </a:r>
              <a:r>
                <a:rPr lang="ko-KR" altLang="en-US" sz="1400" kern="1200" dirty="0"/>
                <a:t>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많음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Compressed : </a:t>
              </a:r>
              <a:r>
                <a:rPr lang="ko-KR" altLang="en-US" sz="1400" kern="1200" dirty="0"/>
                <a:t>소리를 압축한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적음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소리를 혼합하여 </a:t>
              </a:r>
              <a:r>
                <a:rPr lang="ko-KR" altLang="en-US" sz="1400" dirty="0" err="1"/>
                <a:t>모노로</a:t>
              </a:r>
              <a:r>
                <a:rPr lang="ko-KR" altLang="en-US" sz="1400" dirty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런타임에 소리를 불러옴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Decompress on load : </a:t>
              </a:r>
              <a:r>
                <a:rPr lang="ko-KR" altLang="en-US" sz="1400" kern="1200" dirty="0"/>
                <a:t>불러올 때 소리를 전부 메모리에 넣음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Compressd</a:t>
              </a:r>
              <a:r>
                <a:rPr lang="en-US" altLang="ko-KR" sz="1400" dirty="0"/>
                <a:t> in memory : </a:t>
              </a:r>
              <a:r>
                <a:rPr lang="ko-KR" altLang="en-US" sz="1400" dirty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Stream form disk : </a:t>
              </a:r>
              <a:r>
                <a:rPr lang="ko-KR" altLang="en-US" sz="1400" kern="1200" dirty="0"/>
                <a:t>디스크에서 실시간으로 데이터를 불러오며 재생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Load</a:t>
              </a:r>
              <a:r>
                <a:rPr lang="ko-KR" altLang="en-US" sz="1600" b="1" kern="1200" dirty="0"/>
                <a:t> </a:t>
              </a:r>
              <a:r>
                <a:rPr lang="en-US" altLang="ko-KR" sz="1600" b="1" kern="1200" dirty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소리를 압축할 때 품질을 지정</a:t>
              </a:r>
              <a:r>
                <a:rPr lang="en-US" altLang="ko-KR" sz="1400" dirty="0"/>
                <a:t> (PCM, ADPCM, </a:t>
              </a:r>
              <a:r>
                <a:rPr lang="en-US" altLang="ko-KR" sz="1400" dirty="0" err="1"/>
                <a:t>Vorbis</a:t>
              </a:r>
              <a:r>
                <a:rPr lang="en-US" altLang="ko-KR" sz="1400" dirty="0"/>
                <a:t>/MP3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39755"/>
            <a:ext cx="42920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종합설계개요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시스템 모듈 상세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데모 환경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종합 설계 수행 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채점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ScoreCheck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사운드와 배경 사운드의 동기화</a:t>
              </a:r>
              <a:r>
                <a:rPr lang="en-US" altLang="ko-KR" sz="1400" dirty="0"/>
                <a:t>.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박자에 따라 채점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2213" y="3265409"/>
            <a:ext cx="8047556" cy="733131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배경 사운드와 버튼 사운드 동기화하고</a:t>
              </a:r>
              <a:r>
                <a:rPr lang="en-US" altLang="ko-KR" sz="1400" dirty="0"/>
                <a:t>, </a:t>
              </a:r>
              <a:r>
                <a:rPr lang="ko-KR" altLang="en-US" sz="1400" kern="1200" dirty="0"/>
                <a:t>배경 사운드와 버튼 사운드</a:t>
              </a:r>
              <a:r>
                <a:rPr lang="ko-KR" altLang="en-US" sz="1400" dirty="0"/>
                <a:t>가 일치하면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박자에 따라 점수를 매기며 이를 총합산하여 반환</a:t>
              </a:r>
              <a:r>
                <a:rPr lang="en-US" altLang="ko-KR" sz="1400" dirty="0"/>
                <a:t>.</a:t>
              </a:r>
              <a:endParaRPr lang="en-US" altLang="ko-KR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5070" y="3010318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sinkCheck</a:t>
              </a:r>
              <a:r>
                <a:rPr lang="en-US" altLang="ko-KR" sz="1600" b="1" dirty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4689588"/>
            <a:ext cx="8047556" cy="1038630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bp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버튼 박자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버튼 입력시간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악보 박자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박자와 악보 박자를 비교하여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일치여부 판독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443449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meTronome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bp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mp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병렬처리가 가능하도록 만듦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여러 작업을 동기화 시킴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406697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80225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는 블록</a:t>
            </a:r>
            <a:r>
              <a:rPr lang="en-US" altLang="ko-KR" sz="1400" dirty="0"/>
              <a:t>(block)</a:t>
            </a:r>
            <a:r>
              <a:rPr lang="ko-KR" altLang="en-US" sz="1400" dirty="0"/>
              <a:t>시키면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가 아닌 다른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</a:t>
            </a:r>
            <a:r>
              <a:rPr lang="en-US" altLang="ko-KR" sz="1400" dirty="0"/>
              <a:t>UI </a:t>
            </a:r>
            <a:r>
              <a:rPr lang="ko-KR" altLang="en-US" sz="1400" dirty="0" err="1"/>
              <a:t>툴킷을</a:t>
            </a:r>
            <a:r>
              <a:rPr lang="ko-KR" altLang="en-US" sz="1400" dirty="0"/>
              <a:t> 조작하면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점수합산 및 음악과 버튼 음 동기화 연동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1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Runnable</a:t>
              </a:r>
              <a:r>
                <a:rPr lang="ko-KR" altLang="en-US" sz="1400" dirty="0"/>
                <a:t>를 </a:t>
              </a:r>
              <a:r>
                <a:rPr lang="en-US" altLang="ko-KR" sz="1400" dirty="0"/>
                <a:t>implements </a:t>
              </a:r>
              <a:r>
                <a:rPr lang="ko-KR" altLang="en-US" sz="1400" dirty="0"/>
                <a:t>하고 재정의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시작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종료시킬 때 사용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</a:t>
              </a:r>
              <a:r>
                <a:rPr lang="en-US" altLang="ko-KR" sz="1600" b="1" dirty="0"/>
                <a:t>interrupt</a:t>
              </a:r>
              <a:r>
                <a:rPr lang="en-US" altLang="ko-KR" sz="1600" b="1" kern="1200" dirty="0"/>
                <a:t> ( )</a:t>
              </a:r>
              <a:endParaRPr lang="ko-KR" altLang="en-US" sz="1600" b="1" kern="1200" dirty="0"/>
            </a:p>
          </p:txBody>
        </p:sp>
      </p:grpSp>
      <p:sp>
        <p:nvSpPr>
          <p:cNvPr id="38" name="모서리가 둥근 사각형 설명선 37"/>
          <p:cNvSpPr/>
          <p:nvPr/>
        </p:nvSpPr>
        <p:spPr>
          <a:xfrm>
            <a:off x="9143414" y="1196856"/>
            <a:ext cx="2896186" cy="850385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재생하는 음악과 버튼의 음을 입력 받는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를 생성하여 일치 여부를 판독</a:t>
            </a:r>
          </a:p>
        </p:txBody>
      </p:sp>
    </p:spTree>
    <p:extLst>
      <p:ext uri="{BB962C8B-B14F-4D97-AF65-F5344CB8AC3E}">
        <p14:creationId xmlns:p14="http://schemas.microsoft.com/office/powerpoint/2010/main" val="34261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  <a:endParaRPr lang="en-US" altLang="ko-KR" sz="2000" i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GitHub </a:t>
              </a:r>
              <a:r>
                <a:rPr lang="ko-KR" altLang="en-US" sz="1600" b="1" kern="1200" dirty="0"/>
                <a:t>주소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팀장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마현민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팀원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김무중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Mujoung</a:t>
              </a:r>
              <a:r>
                <a:rPr lang="en-US" altLang="ko-KR" sz="1400" dirty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/>
                <a:t>팀원별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pic>
        <p:nvPicPr>
          <p:cNvPr id="20" name="Picture 2" descr="http://cfile23.uf.tistory.com/image/264CE83A56604FB034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1326205"/>
            <a:ext cx="5020387" cy="28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8881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데모 환경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073546" y="5009634"/>
            <a:ext cx="8238854" cy="1137166"/>
            <a:chOff x="-32084" y="316993"/>
            <a:chExt cx="8047556" cy="694753"/>
          </a:xfrm>
        </p:grpSpPr>
        <p:sp>
          <p:nvSpPr>
            <p:cNvPr id="30" name="직사각형 2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kern="1200" dirty="0" err="1"/>
                <a:t>안드로이드</a:t>
              </a:r>
              <a:r>
                <a:rPr lang="ko-KR" altLang="en-US" sz="1600" kern="1200" dirty="0"/>
                <a:t> 스튜디오 가상디바이스를 통해 시연</a:t>
              </a:r>
              <a:endParaRPr lang="en-US" altLang="ko-KR" sz="16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err="1"/>
                <a:t>안드로이드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5.0.2 Lollipop </a:t>
              </a:r>
              <a:r>
                <a:rPr lang="ko-KR" altLang="en-US" sz="1600" dirty="0"/>
                <a:t>버전이상</a:t>
              </a:r>
              <a:endParaRPr lang="ko-KR" altLang="en-US" sz="1600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55602" y="4462443"/>
            <a:ext cx="6561397" cy="705143"/>
            <a:chOff x="400773" y="61902"/>
            <a:chExt cx="6390286" cy="40269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/>
                <a:t>데모 시연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58516" y="1268963"/>
            <a:ext cx="10207690" cy="4914865"/>
            <a:chOff x="1696616" y="1268963"/>
            <a:chExt cx="10207690" cy="4914865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1696616" y="1268963"/>
              <a:ext cx="10207690" cy="491486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28885" y="1399592"/>
              <a:ext cx="9370592" cy="4633106"/>
              <a:chOff x="2028885" y="1399592"/>
              <a:chExt cx="9370592" cy="46331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028885" y="1399592"/>
                <a:ext cx="4236708" cy="4633106"/>
                <a:chOff x="2219385" y="1399592"/>
                <a:chExt cx="4236708" cy="4633106"/>
              </a:xfrm>
            </p:grpSpPr>
            <p:pic>
              <p:nvPicPr>
                <p:cNvPr id="10" name="Picture 2" descr="http://cfile23.uf.tistory.com/image/264CE83A56604FB0345AB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9440" y="3575002"/>
                  <a:ext cx="4146653" cy="2361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/>
                <p:cNvSpPr/>
                <p:nvPr/>
              </p:nvSpPr>
              <p:spPr>
                <a:xfrm>
                  <a:off x="2656645" y="4039875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779737" y="3812439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4579250" y="4588196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Floor Tom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52986" y="4825004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Kick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2219385" y="4903652"/>
                  <a:ext cx="1133601" cy="1085565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Snare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1454" y="1411352"/>
                  <a:ext cx="4009346" cy="193648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/>
                <p:cNvCxnSpPr/>
                <p:nvPr/>
              </p:nvCxnSpPr>
              <p:spPr>
                <a:xfrm>
                  <a:off x="2519265" y="1399592"/>
                  <a:ext cx="0" cy="182880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6906212" y="1549128"/>
                <a:ext cx="4493265" cy="4387438"/>
                <a:chOff x="6906212" y="1549128"/>
                <a:chExt cx="4493265" cy="4387438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906212" y="3191588"/>
                  <a:ext cx="4409787" cy="2744978"/>
                  <a:chOff x="6880812" y="3191588"/>
                  <a:chExt cx="4409787" cy="2744978"/>
                </a:xfrm>
              </p:grpSpPr>
              <p:pic>
                <p:nvPicPr>
                  <p:cNvPr id="26" name="Picture 2" descr="http://cfile23.uf.tistory.com/image/264CE83A56604FB0345AB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946" y="3575002"/>
                    <a:ext cx="4146653" cy="23615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10269905" y="3549633"/>
                    <a:ext cx="1020694" cy="120614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HH Foot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현 27"/>
                  <p:cNvSpPr/>
                  <p:nvPr/>
                </p:nvSpPr>
                <p:spPr>
                  <a:xfrm rot="12186319">
                    <a:off x="6880812" y="3736866"/>
                    <a:ext cx="881815" cy="881239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073606" y="4037474"/>
                    <a:ext cx="71846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Hi-Hat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현 29"/>
                  <p:cNvSpPr/>
                  <p:nvPr/>
                </p:nvSpPr>
                <p:spPr>
                  <a:xfrm rot="17667948">
                    <a:off x="7565228" y="3241405"/>
                    <a:ext cx="824609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72166" y="3658550"/>
                    <a:ext cx="5421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Ride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현 31"/>
                  <p:cNvSpPr/>
                  <p:nvPr/>
                </p:nvSpPr>
                <p:spPr>
                  <a:xfrm rot="17667948">
                    <a:off x="9268603" y="3273181"/>
                    <a:ext cx="1177797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512726" y="3698406"/>
                    <a:ext cx="7008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Crash</a:t>
                    </a:r>
                    <a:endParaRPr lang="ko-KR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947" y="1549128"/>
                  <a:ext cx="4255530" cy="1966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5" name="TextBox 34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Tutorial(</a:t>
            </a:r>
            <a:r>
              <a:rPr lang="ko-KR" altLang="en-US" sz="2800" dirty="0"/>
              <a:t>데모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버튼음</a:t>
            </a:r>
            <a:r>
              <a:rPr lang="ko-KR" altLang="en-US" sz="2800" dirty="0"/>
              <a:t> 동기화와 연주를 시연</a:t>
            </a:r>
          </a:p>
        </p:txBody>
      </p:sp>
    </p:spTree>
    <p:extLst>
      <p:ext uri="{BB962C8B-B14F-4D97-AF65-F5344CB8AC3E}">
        <p14:creationId xmlns:p14="http://schemas.microsoft.com/office/powerpoint/2010/main" val="305295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73749764"/>
              </p:ext>
            </p:extLst>
          </p:nvPr>
        </p:nvGraphicFramePr>
        <p:xfrm>
          <a:off x="1832903" y="878708"/>
          <a:ext cx="9646330" cy="504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/>
              <a:t>종합설계</a:t>
            </a:r>
            <a:endParaRPr lang="en-US" altLang="ko-KR" sz="2000" i="1" dirty="0"/>
          </a:p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1762</Words>
  <Application>Microsoft Office PowerPoint</Application>
  <PresentationFormat>사용자 지정</PresentationFormat>
  <Paragraphs>400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406</cp:revision>
  <cp:lastPrinted>2017-03-16T01:56:41Z</cp:lastPrinted>
  <dcterms:created xsi:type="dcterms:W3CDTF">2016-12-08T11:08:34Z</dcterms:created>
  <dcterms:modified xsi:type="dcterms:W3CDTF">2017-03-16T02:03:42Z</dcterms:modified>
</cp:coreProperties>
</file>