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 Junxi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WORK</dc:title>
  <dc:creator>Ma Junxi</dc:creator>
  <cp:keywords/>
  <dcterms:created xsi:type="dcterms:W3CDTF">2024-12-30T19:17:00Z</dcterms:created>
  <dcterms:modified xsi:type="dcterms:W3CDTF">2024-12-30T19:17:00Z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