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274" autoAdjust="0"/>
  </p:normalViewPr>
  <p:slideViewPr>
    <p:cSldViewPr snapToGrid="0">
      <p:cViewPr varScale="1">
        <p:scale>
          <a:sx n="118" d="100"/>
          <a:sy n="118" d="100"/>
        </p:scale>
        <p:origin x="39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78496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of search()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3358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HITCS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计算机系统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姓名：谢东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学号：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L180301003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2020/06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About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 the top of your document,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Quick Access Toolbar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puts the commands you use frequently just 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away.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F9E78-E1DA-674F-9F1A-5BD5AE80D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2139043"/>
            <a:ext cx="7467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9946" y="1731495"/>
            <a:ext cx="4825568" cy="453867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作为该实验的一部分，我必须分析一个名为“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Search()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”的程序。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Search()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”程序的主要任务是比较两个数据向量：“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”和“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”。 并在“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”向量中找到“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max position。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AB33F-F769-4D49-BD07-5F05A6475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94" y="1962402"/>
            <a:ext cx="5911850" cy="35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Search() Program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A87CF-E277-A645-B0CF-DF469BEA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17" y="3275789"/>
            <a:ext cx="609600" cy="2286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E11269-F7F2-BD42-891B-33066D81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213E9C-B9AF-5644-9AE6-3F0B9E3942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16" y="0"/>
            <a:ext cx="4167753" cy="6413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Cosine_Likely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-&gt; O(DIM)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Search() -&gt; O((N - M) * M)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Cosine_Likely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O(1)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Search() -&gt; O((N - M) * M)</a:t>
            </a: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443" y="1630838"/>
            <a:ext cx="11023271" cy="4940754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4.2.1 </a:t>
            </a:r>
            <a:r>
              <a:rPr lang="en-US" b="1" dirty="0"/>
              <a:t>Sqrt</a:t>
            </a:r>
            <a:r>
              <a:rPr lang="zh-CN" altLang="en-US" b="1" dirty="0"/>
              <a:t>优化</a:t>
            </a:r>
            <a:endParaRPr lang="en-GB" b="1" dirty="0"/>
          </a:p>
          <a:p>
            <a:r>
              <a:rPr lang="en-US" dirty="0"/>
              <a:t>S</a:t>
            </a:r>
            <a:r>
              <a:rPr lang="en-US" altLang="zh-CN" dirty="0"/>
              <a:t>qrt</a:t>
            </a:r>
            <a:r>
              <a:rPr lang="zh-CN" altLang="en-US" dirty="0"/>
              <a:t>函数的运行非常缓慢，我们必须尽可能少地使用它。 在</a:t>
            </a:r>
            <a:r>
              <a:rPr lang="en-US" altLang="zh-CN" dirty="0" err="1"/>
              <a:t>cosine_likely</a:t>
            </a:r>
            <a:r>
              <a:rPr lang="zh-CN" altLang="en-US" dirty="0"/>
              <a:t>（）函数中，我们可以通过编写以下命令将</a:t>
            </a:r>
            <a:r>
              <a:rPr lang="en-US" altLang="zh-CN" dirty="0"/>
              <a:t>sqrt</a:t>
            </a:r>
            <a:r>
              <a:rPr lang="zh-CN" altLang="en-US" dirty="0"/>
              <a:t>减少两倍</a:t>
            </a:r>
            <a:r>
              <a:rPr lang="en-US" altLang="zh-CN" dirty="0"/>
              <a:t>.</a:t>
            </a:r>
          </a:p>
          <a:p>
            <a:r>
              <a:rPr lang="en-US" b="1" dirty="0"/>
              <a:t>4.2.2 </a:t>
            </a:r>
            <a:r>
              <a:rPr lang="en-US" b="1" dirty="0" err="1"/>
              <a:t>Precalculate</a:t>
            </a:r>
            <a:r>
              <a:rPr lang="en-US" b="1" dirty="0"/>
              <a:t>()</a:t>
            </a:r>
            <a:r>
              <a:rPr lang="zh-CN" altLang="en-US" b="1" dirty="0"/>
              <a:t>优化</a:t>
            </a:r>
            <a:endParaRPr lang="en-GB" b="1" dirty="0"/>
          </a:p>
          <a:p>
            <a:r>
              <a:rPr lang="zh-CN" altLang="en-US" dirty="0"/>
              <a:t>继续优化程序。 我注意到，该程序将一个向量的</a:t>
            </a:r>
            <a:r>
              <a:rPr lang="en-US" dirty="0"/>
              <a:t>X</a:t>
            </a:r>
            <a:r>
              <a:rPr lang="zh-CN" altLang="en-US" dirty="0"/>
              <a:t>乘以几次。 因此，我创建了</a:t>
            </a:r>
            <a:r>
              <a:rPr lang="en-US" dirty="0" err="1"/>
              <a:t>precalculate</a:t>
            </a:r>
            <a:r>
              <a:rPr lang="zh-CN" altLang="en-US" dirty="0"/>
              <a:t>（）程序，该程序计算所有</a:t>
            </a:r>
            <a:r>
              <a:rPr lang="en-US" dirty="0" err="1"/>
              <a:t>Xs</a:t>
            </a:r>
            <a:r>
              <a:rPr lang="zh-CN" altLang="en-US" dirty="0"/>
              <a:t>和</a:t>
            </a:r>
            <a:r>
              <a:rPr lang="en-US" dirty="0"/>
              <a:t>Ys</a:t>
            </a:r>
            <a:r>
              <a:rPr lang="zh-CN" altLang="en-US" dirty="0"/>
              <a:t>平方。</a:t>
            </a:r>
            <a:endParaRPr lang="en-GB" dirty="0"/>
          </a:p>
          <a:p>
            <a:r>
              <a:rPr lang="en-US" b="1" dirty="0"/>
              <a:t>4.2.3 Variables</a:t>
            </a:r>
            <a:r>
              <a:rPr lang="zh-CN" altLang="en-US" b="1" dirty="0"/>
              <a:t>优化</a:t>
            </a:r>
            <a:endParaRPr lang="en-GB" b="1" dirty="0"/>
          </a:p>
          <a:p>
            <a:r>
              <a:rPr lang="zh-CN" altLang="en-US" dirty="0"/>
              <a:t>减少临时变量</a:t>
            </a:r>
            <a:endParaRPr lang="en-GB" dirty="0"/>
          </a:p>
          <a:p>
            <a:r>
              <a:rPr lang="zh-CN" altLang="en-US" dirty="0"/>
              <a:t>消除不必要的存储器引用。 尽量使用临时变量来暂存要多次使用的引用值，避免 寻址开销。</a:t>
            </a:r>
            <a:endParaRPr lang="en-GB" dirty="0"/>
          </a:p>
          <a:p>
            <a:r>
              <a:rPr lang="zh-CN" altLang="en-US" dirty="0"/>
              <a:t>因为寄存器总是有限的，如果需要同时使用的临时变量数超过了可用的寄存器数 量，编译器会把临时值存放到栈中。 一旦出现这种情况， 性能会急剧下降。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Data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23998" y="3195102"/>
            <a:ext cx="9796189" cy="134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MaKoSam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/HITCS2020</a:t>
            </a:r>
          </a:p>
        </p:txBody>
      </p:sp>
      <p:pic>
        <p:nvPicPr>
          <p:cNvPr id="10" name="Hyperlinked Picture 9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92" y="3172431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337</Words>
  <Application>Microsoft Macintosh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WelcomeDoc</vt:lpstr>
      <vt:lpstr>Optimization of search()</vt:lpstr>
      <vt:lpstr>About Computer</vt:lpstr>
      <vt:lpstr>Introduction</vt:lpstr>
      <vt:lpstr>Search() Program </vt:lpstr>
      <vt:lpstr>Speed</vt:lpstr>
      <vt:lpstr>Optimization</vt:lpstr>
      <vt:lpstr>Optimization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Microsoft Office User</dc:creator>
  <cp:keywords/>
  <dc:description/>
  <cp:lastModifiedBy/>
  <cp:revision>1</cp:revision>
  <dcterms:created xsi:type="dcterms:W3CDTF">2020-06-14T12:32:39Z</dcterms:created>
  <dcterms:modified xsi:type="dcterms:W3CDTF">2020-06-14T12:57:12Z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