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1" r:id="rId2"/>
    <p:sldId id="257" r:id="rId3"/>
    <p:sldId id="271" r:id="rId4"/>
    <p:sldId id="272" r:id="rId5"/>
    <p:sldId id="273" r:id="rId6"/>
    <p:sldId id="277" r:id="rId7"/>
    <p:sldId id="278" r:id="rId8"/>
    <p:sldId id="279" r:id="rId9"/>
    <p:sldId id="280" r:id="rId10"/>
    <p:sldId id="281" r:id="rId11"/>
    <p:sldId id="282" r:id="rId12"/>
    <p:sldId id="265" r:id="rId13"/>
  </p:sldIdLst>
  <p:sldSz cx="12192000" cy="6858000"/>
  <p:notesSz cx="6858000" cy="9144000"/>
  <p:custDataLst>
    <p:tags r:id="rId16"/>
  </p:custDataLst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01" d="100"/>
          <a:sy n="101" d="100"/>
        </p:scale>
        <p:origin x="150" y="3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176C01-2996-41EA-87C6-D94E8BA12DB2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2022年12月22日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A50F75F-AD11-4973-BAED-59A0098129E9}" type="datetime2">
              <a:rPr lang="zh-CN" altLang="en-US" smtClean="0"/>
              <a:pPr/>
              <a:t>2022年12月22日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249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1589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43597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5659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4885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2889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2851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5285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0151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9766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8423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接连接符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接连接符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接连接符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接连接符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(S)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接连接符​​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接连接符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(S)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49DBDA-CE7C-4E9D-B055-39B80B798BAE}" type="datetime2">
              <a:rPr lang="zh-CN" altLang="en-US" smtClean="0"/>
              <a:pPr/>
              <a:t>2022年12月22日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210B5A-AA01-419B-805F-32B7A7B038C7}" type="datetime2">
              <a:rPr lang="zh-CN" altLang="en-US" smtClean="0"/>
              <a:pPr/>
              <a:t>2022年12月22日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21F106-0919-44CF-AC0D-F9106B3B2262}" type="datetime2">
              <a:rPr lang="zh-CN" altLang="en-US" smtClean="0"/>
              <a:pPr/>
              <a:t>2022年12月22日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接连接符​​(S)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接连接符​​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接连接符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接连接符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接连接符​​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接连接符​​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5AD5DA-9C90-409A-AEC4-BF5AF7FBB0A8}" type="datetime2">
              <a:rPr lang="zh-CN" altLang="en-US" smtClean="0"/>
              <a:pPr/>
              <a:t>2022年12月22日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804EAB-EB04-4910-A5F0-0C86B02F191A}" type="datetime2">
              <a:rPr lang="zh-CN" altLang="en-US" smtClean="0"/>
              <a:pPr/>
              <a:t>2022年12月22日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88EC63-E32B-433A-83B8-71B34F175A78}" type="datetime2">
              <a:rPr lang="zh-CN" altLang="en-US" smtClean="0"/>
              <a:pPr/>
              <a:t>2022年12月22日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接连接符​​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​​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​​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​​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​​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​​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​​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​​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​​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​​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​​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​​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​​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​​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​​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​​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接连接符​​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​​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接连接符​​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​​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接连接符​​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接连接符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接连接符​​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接连接符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​​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​​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​​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接连接符​​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​​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​​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接连接符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接连接符​​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接连接符​​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接连接符​​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接连接符​​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接连接符​​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接连接符​​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​​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连接符​​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接连接符​​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页脚占位符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212" name="日期占位符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C140E9-DB3B-4723-837F-C99C9DC2784C}" type="datetime2">
              <a:rPr lang="zh-CN" altLang="en-US" smtClean="0"/>
              <a:pPr/>
              <a:t>2022年12月22日</a:t>
            </a:fld>
            <a:endParaRPr lang="zh-CN" altLang="en-US" dirty="0"/>
          </a:p>
        </p:txBody>
      </p:sp>
      <p:sp>
        <p:nvSpPr>
          <p:cNvPr id="214" name="幻灯片编号占位符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接连接符​​(S)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接连接符​​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(S)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接连接符​​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(S)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接连接符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(S)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接连接符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(S)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432DCC3-517C-49BA-ABA2-B2F6E7404DD7}" type="datetime2">
              <a:rPr lang="zh-CN" altLang="en-US" smtClean="0"/>
              <a:pPr/>
              <a:t>2022年12月22日</a:t>
            </a:fld>
            <a:endParaRPr lang="zh-CN" altLang="en-US" dirty="0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接连接符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​​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接连接符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接连接符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接连接符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接连接符​​(S)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接连接符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接连接符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​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连接符​​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直接连接符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​​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​​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​​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​​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接连接符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接连接符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接连接符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接连接符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接连接符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接连接符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cxnSp>
        <p:nvCxnSpPr>
          <p:cNvPr id="148" name="直接连接符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992717" y="6289679"/>
            <a:ext cx="1267271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2AB2F4-CB8F-4035-AA58-04A5ACD03934}" type="datetime2">
              <a:rPr lang="zh-CN" altLang="en-US" smtClean="0"/>
              <a:pPr/>
              <a:t>2022年12月22日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Qf4y1F7Zv/?spm_id_from=333.337.search-card.all.click&amp;vd_source=17ac10286acccffab3256b28e2ceba2a&#65307;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项目汇报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第　１３　组　　“五子棋”游戏的设计与实现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-394672"/>
            <a:ext cx="9601200" cy="1142385"/>
          </a:xfrm>
        </p:spPr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实现过程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30713"/>
            <a:ext cx="11534775" cy="4638675"/>
          </a:xfrm>
        </p:spPr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设置了</a:t>
            </a:r>
            <a:r>
              <a:rPr lang="en-US" altLang="zh-CN" dirty="0" err="1">
                <a:latin typeface="Arial" panose="020B0604020202020204" pitchFamily="34" charset="0"/>
                <a:sym typeface="Arial" panose="020B0604020202020204" pitchFamily="34" charset="0"/>
              </a:rPr>
              <a:t>checkWin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方法，通过循环对数组中保存的数据来进行比对，从而验证棋盘是否满足五子连珠的条件，从而对游戏获胜方进行判断，并终止游戏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E28BB4C-06C8-E38E-FD93-7564066C4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" y="1497294"/>
            <a:ext cx="2057400" cy="96012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4EAF7AF-33F8-05FE-CB3B-EF035D26D1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653527"/>
            <a:ext cx="2697714" cy="317019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62BA48F-A237-0444-E944-421960715E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5983" y="3293663"/>
            <a:ext cx="2705334" cy="253005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D2B35AE-809F-6A51-9AAC-DF6094EEBD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4786" y="3316525"/>
            <a:ext cx="2812024" cy="250719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35F1B99-639D-DC89-E128-200157A88A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70279" y="2920250"/>
            <a:ext cx="2773920" cy="290347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6C3A0684-6581-C1F2-23A9-A3F2521D89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51774" y="1491791"/>
            <a:ext cx="4679085" cy="118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8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-394672"/>
            <a:ext cx="9601200" cy="1142385"/>
          </a:xfrm>
        </p:spPr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测试效果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4EDBEEE-50B6-91DE-8907-E295FB710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1" y="830714"/>
            <a:ext cx="2808704" cy="28456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5AC441C-FFA1-DE76-2F38-970544857E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8978" y="830713"/>
            <a:ext cx="2808704" cy="284560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618F536-939F-9B42-0532-4658F1E9E6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3155" y="830713"/>
            <a:ext cx="2808705" cy="284560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DE6B9C7-2E4F-92F0-7CD0-1F76FCE06F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7333" y="830714"/>
            <a:ext cx="2808704" cy="284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52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第　１３　组　　“五子棋”游戏的设计与实现</a:t>
            </a:r>
          </a:p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5" descr="7b0a20202020227461726765744d6f64756c65223a202270726f636573734f6e6c696e65466f6e7473220a7d0a">
            <a:extLst>
              <a:ext uri="{FF2B5EF4-FFF2-40B4-BE49-F238E27FC236}">
                <a16:creationId xmlns:a16="http://schemas.microsoft.com/office/drawing/2014/main" id="{DB06146E-9E5F-2597-A1B5-17F894B842B7}"/>
              </a:ext>
            </a:extLst>
          </p:cNvPr>
          <p:cNvSpPr txBox="1"/>
          <p:nvPr/>
        </p:nvSpPr>
        <p:spPr>
          <a:xfrm>
            <a:off x="2438082" y="1715770"/>
            <a:ext cx="7315835" cy="1445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/>
            <a:r>
              <a:rPr lang="en-US" altLang="zh-CN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大黑" panose="01010104010101010101" charset="-122"/>
                <a:ea typeface="汉仪大黑" panose="01010104010101010101" charset="-122"/>
                <a:sym typeface="汉仪力量黑简" panose="00020600040101010101" charset="-122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项目简介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实现过程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rtl="0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测试效果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利用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JavaFX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技术进行“五子棋”小游戏的设计与实践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rtl="0"/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rtl="0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项目分工：陈俊宏进行“五子棋”游戏的功能实现；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 rtl="0">
              <a:buNone/>
            </a:pP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	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　　 宋成宇进行“五子棋”游戏的界面搭建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rtl="0"/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rtl="0">
              <a:buNone/>
            </a:pP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64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-28575"/>
            <a:ext cx="9601200" cy="1142385"/>
          </a:xfrm>
        </p:spPr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我的参考资料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8174" y="1524000"/>
            <a:ext cx="5457825" cy="4638675"/>
          </a:xfrm>
        </p:spPr>
        <p:txBody>
          <a:bodyPr rtlCol="0"/>
          <a:lstStyle/>
          <a:p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JavaFX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桌面软件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PC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软件开发 基础入门：</a:t>
            </a:r>
            <a:r>
              <a:rPr lang="en-US" altLang="zh-CN" sz="1800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3"/>
              </a:rPr>
              <a:t>https://www.bilibili.com/video/BV1Qf4y1F7Zv/?</a:t>
            </a:r>
            <a:r>
              <a:rPr lang="en-US" altLang="zh-CN" sz="1800" kern="10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3"/>
              </a:rPr>
              <a:t>spm_id_from</a:t>
            </a:r>
            <a:r>
              <a:rPr lang="en-US" altLang="zh-CN" sz="1800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3"/>
              </a:rPr>
              <a:t>=333.337.search-card.all.click&amp;vd_source=17ac10286acccffab3256b28e2ceba2a</a:t>
            </a:r>
            <a:r>
              <a:rPr lang="en-US" altLang="zh-CN" sz="1800" kern="10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hlinkClick r:id="rId3"/>
              </a:rPr>
              <a:t>；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rtl="0"/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8DF1FA0-F8CC-5DF1-27E0-9CEECB540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2783883"/>
            <a:ext cx="3762376" cy="3150192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2962408-9869-68D0-D5F1-67D0E6837C7C}"/>
              </a:ext>
            </a:extLst>
          </p:cNvPr>
          <p:cNvSpPr txBox="1">
            <a:spLocks/>
          </p:cNvSpPr>
          <p:nvPr/>
        </p:nvSpPr>
        <p:spPr>
          <a:xfrm>
            <a:off x="6096001" y="1524000"/>
            <a:ext cx="5457825" cy="4638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buFont typeface="Times New Roman" panose="02020603050405020304" pitchFamily="18" charset="0"/>
              <a:buChar char="▪"/>
              <a:tabLst>
                <a:tab pos="495300" algn="l"/>
              </a:tabLs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JAVA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兴趣课堂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_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五子棋项目（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Swing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https://www.bilibili.com/video/BV1kJ411s7zf/?spm_id_from=333.337.top_right_bar_window_custom_collection.content.click&amp;vd_source=17ac10286acccffab3256b28e2ceba2a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</a:p>
          <a:p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996CEC4-57E2-9ABF-4324-2AD97EF6FB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3725" y="2783883"/>
            <a:ext cx="3762376" cy="315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94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6449" y="-385046"/>
            <a:ext cx="9601200" cy="1142385"/>
          </a:xfrm>
        </p:spPr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实现过程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6449" y="757339"/>
            <a:ext cx="9601200" cy="3809999"/>
          </a:xfrm>
        </p:spPr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由于我负责五子棋游戏的功能实现部分，所以我在视频教学的基础上先利用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Java Swing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进行了一个基本五子棋小游戏的实现。基本功能：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、在点击鼠标时，可以在相应的位置显示棋子；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rtl="0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2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、可以自动判断游戏是否结束，是否黑方或白方已经胜利；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rtl="0">
              <a:buNone/>
            </a:pP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6E9125-FC7F-0126-3C87-E800F7344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624" y="2572131"/>
            <a:ext cx="6572752" cy="352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61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-394672"/>
            <a:ext cx="9601200" cy="1142385"/>
          </a:xfrm>
        </p:spPr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实现过程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30713"/>
            <a:ext cx="5457825" cy="4638675"/>
          </a:xfrm>
        </p:spPr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创建一个继承了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JFrame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FiveChessFrame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公共类，并添加了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MouseListener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接口用以实现用户互动操作，设置窗口属性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2962408-9869-68D0-D5F1-67D0E6837C7C}"/>
              </a:ext>
            </a:extLst>
          </p:cNvPr>
          <p:cNvSpPr txBox="1">
            <a:spLocks/>
          </p:cNvSpPr>
          <p:nvPr/>
        </p:nvSpPr>
        <p:spPr>
          <a:xfrm>
            <a:off x="5762625" y="830712"/>
            <a:ext cx="5457825" cy="4638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设置背景图片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F0638CF-BA04-7497-6565-0689FBBFE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2" y="1813413"/>
            <a:ext cx="4328535" cy="169178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1E6A11D-7F18-CCF7-8A2F-6B997DAF07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72" y="3665293"/>
            <a:ext cx="4346655" cy="257949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5D80867-FA6F-CF2B-84EE-0C7917567E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8199" y="2641336"/>
            <a:ext cx="6733936" cy="204791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7749C3E-04CE-FF88-C721-636673D615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4471" y="1813413"/>
            <a:ext cx="3801647" cy="49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5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-394672"/>
            <a:ext cx="9601200" cy="1142385"/>
          </a:xfrm>
        </p:spPr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实现过程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30713"/>
            <a:ext cx="5457825" cy="4638675"/>
          </a:xfrm>
        </p:spPr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设置窗口中的一些游戏信息，最开始想要做一个黑白双方执棋的时间限制，但最终由于能力原因没能实现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rtl="0"/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rtl="0"/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rtl="0"/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rtl="0"/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初始化界面信息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2962408-9869-68D0-D5F1-67D0E6837C7C}"/>
              </a:ext>
            </a:extLst>
          </p:cNvPr>
          <p:cNvSpPr txBox="1">
            <a:spLocks/>
          </p:cNvSpPr>
          <p:nvPr/>
        </p:nvSpPr>
        <p:spPr>
          <a:xfrm>
            <a:off x="5762625" y="830712"/>
            <a:ext cx="5457825" cy="4638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利用</a:t>
            </a:r>
            <a:r>
              <a:rPr lang="en-US" altLang="zh-CN" dirty="0" err="1">
                <a:latin typeface="Arial" panose="020B0604020202020204" pitchFamily="34" charset="0"/>
                <a:sym typeface="Arial" panose="020B0604020202020204" pitchFamily="34" charset="0"/>
              </a:rPr>
              <a:t>drawLine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方法和</a:t>
            </a:r>
            <a:r>
              <a:rPr lang="en-US" altLang="zh-CN" dirty="0" err="1">
                <a:latin typeface="Arial" panose="020B0604020202020204" pitchFamily="34" charset="0"/>
                <a:sym typeface="Arial" panose="020B0604020202020204" pitchFamily="34" charset="0"/>
              </a:rPr>
              <a:t>fillOval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方法，以及鼠标点击事件画出棋盘并标注出关键点位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4EDE5F-CBA3-2846-CE12-368A7AB0D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77" y="2145371"/>
            <a:ext cx="4470449" cy="164497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BCE2857-CA0B-208C-B566-E9C034DE9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77" y="4443415"/>
            <a:ext cx="3579794" cy="78580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068BFCB-0252-EE4E-C467-F9E5BBDE5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2625" y="1618999"/>
            <a:ext cx="4336156" cy="269771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B05475F-18D6-F68A-61AB-5FCD1BF636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3781" y="2967569"/>
            <a:ext cx="2627342" cy="250181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0FBD266-6FC5-810E-7869-C454DDE02A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3774" y="4399712"/>
            <a:ext cx="3101609" cy="89923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9568A9C-9B1B-F364-1C1A-E967D9CD2B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30757" y="1618999"/>
            <a:ext cx="1265030" cy="127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-394672"/>
            <a:ext cx="9601200" cy="1142385"/>
          </a:xfrm>
        </p:spPr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实现过程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30713"/>
            <a:ext cx="11201400" cy="4638675"/>
          </a:xfrm>
        </p:spPr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利用数组存储棋盘中各个交点的位置，并绘制出该位置的棋子，用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表示无，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表示黑子，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表示白子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rtl="0"/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rtl="0"/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rtl="0"/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4309F5E-1770-6D35-D227-23E879F15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29423"/>
            <a:ext cx="4600575" cy="352296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8A5437E-F278-8B2B-0164-BC4C416111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427" y="2712582"/>
            <a:ext cx="4701947" cy="215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3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-394672"/>
            <a:ext cx="9601200" cy="1142385"/>
          </a:xfrm>
        </p:spPr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实现过程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30713"/>
            <a:ext cx="11534775" cy="4638675"/>
          </a:xfrm>
        </p:spPr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</a:t>
            </a:r>
            <a:r>
              <a:rPr lang="en-US" altLang="zh-CN" dirty="0" err="1">
                <a:latin typeface="Arial" panose="020B0604020202020204" pitchFamily="34" charset="0"/>
                <a:sym typeface="Arial" panose="020B0604020202020204" pitchFamily="34" charset="0"/>
              </a:rPr>
              <a:t>mousePressedf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方法中设置了当前执棋方的判断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BBD17E8-402C-A032-4248-16204D16F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175" y="1283943"/>
            <a:ext cx="4042448" cy="373221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79AD1F1-A606-6166-9B71-E9906937B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133" y="1541382"/>
            <a:ext cx="2681398" cy="181868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18B8AC7-AC0A-212A-E2A0-78FB12E7C6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2133" y="3688989"/>
            <a:ext cx="2904169" cy="104924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00265CD-B0DB-D745-FA54-E11400611C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2347" y="5147885"/>
            <a:ext cx="5226103" cy="64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59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5290353b-230e-4c40-a38a-2cb051d11399&quot;,&quot;Name&quot;:null,&quot;Kind&quot;:&quot;Custom&quot;,&quot;OldGuidesSetting&quot;:{&quot;HeaderHeight&quot;:0.0,&quot;FooterHeight&quot;:0.0,&quot;SideMargin&quot;:0.0,&quot;TopMargin&quot;:0.0,&quot;BottomMargin&quot;:0.0,&quot;IntervalMargin&quot;:0.0}}"/>
</p:tagLst>
</file>

<file path=ppt/theme/theme1.xml><?xml version="1.0" encoding="utf-8"?>
<a:theme xmlns:a="http://schemas.openxmlformats.org/drawingml/2006/main" name="菱形网格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19_TF03031015" id="{4D6D15B2-A3EB-4896-B32E-5E1845D70213}" vid="{3C8FFD1D-C814-4C51-B282-C32E538AEF55}"/>
    </a:ext>
  </a:extLst>
</a:theme>
</file>

<file path=ppt/theme/theme2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菱形网格业务演示文稿（宽屏）</Template>
  <TotalTime>384</TotalTime>
  <Words>420</Words>
  <Application>Microsoft Office PowerPoint</Application>
  <PresentationFormat>宽屏</PresentationFormat>
  <Paragraphs>51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汉仪大黑</vt:lpstr>
      <vt:lpstr>宋体</vt:lpstr>
      <vt:lpstr>微软雅黑</vt:lpstr>
      <vt:lpstr>Arial</vt:lpstr>
      <vt:lpstr>Times New Roman</vt:lpstr>
      <vt:lpstr>菱形网格 16x9</vt:lpstr>
      <vt:lpstr>项目汇报</vt:lpstr>
      <vt:lpstr>目录</vt:lpstr>
      <vt:lpstr>项目简介</vt:lpstr>
      <vt:lpstr>我的参考资料</vt:lpstr>
      <vt:lpstr>实现过程</vt:lpstr>
      <vt:lpstr>实现过程</vt:lpstr>
      <vt:lpstr>实现过程</vt:lpstr>
      <vt:lpstr>实现过程</vt:lpstr>
      <vt:lpstr>实现过程</vt:lpstr>
      <vt:lpstr>实现过程</vt:lpstr>
      <vt:lpstr>测试效果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项目汇报</dc:title>
  <dc:creator>MI mi</dc:creator>
  <cp:lastModifiedBy>MI mi</cp:lastModifiedBy>
  <cp:revision>4</cp:revision>
  <dcterms:created xsi:type="dcterms:W3CDTF">2022-12-21T14:43:44Z</dcterms:created>
  <dcterms:modified xsi:type="dcterms:W3CDTF">2022-12-22T11:03:01Z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