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58" r:id="rId6"/>
    <p:sldId id="264" r:id="rId7"/>
    <p:sldId id="265" r:id="rId8"/>
    <p:sldId id="263" r:id="rId9"/>
    <p:sldId id="267" r:id="rId10"/>
    <p:sldId id="268" r:id="rId11"/>
    <p:sldId id="260" r:id="rId12"/>
    <p:sldId id="269" r:id="rId13"/>
    <p:sldId id="270" r:id="rId14"/>
    <p:sldId id="261" r:id="rId15"/>
    <p:sldId id="271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81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36F7-508B-4563-BED1-93FED4395D76}" type="datetimeFigureOut">
              <a:rPr lang="es-MX" smtClean="0"/>
              <a:t>08/06/2023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340D-D99A-45BE-A0FC-1E45A14225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27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Si el texto se divide en palabras utilizando alguna técnica de separación, se denomina </a:t>
            </a:r>
            <a:r>
              <a:rPr lang="es-MX" dirty="0" err="1"/>
              <a:t>tokenización</a:t>
            </a:r>
            <a:r>
              <a:rPr lang="es-MX" dirty="0"/>
              <a:t> de palabras y la misma separación que se hace para las oraciones se denomina </a:t>
            </a:r>
            <a:r>
              <a:rPr lang="es-MX" dirty="0" err="1"/>
              <a:t>tokenización</a:t>
            </a:r>
            <a:r>
              <a:rPr lang="es-MX" dirty="0"/>
              <a:t> de oraciones.</a:t>
            </a:r>
          </a:p>
          <a:p>
            <a:endParaRPr lang="es-MX" dirty="0"/>
          </a:p>
          <a:p>
            <a:r>
              <a:rPr lang="es-MX" dirty="0"/>
              <a:t>. Se eliminan del vocabulario para reducir el ruido y reducir la dimensión del conjunto de características.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340D-D99A-45BE-A0FC-1E45A14225F6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5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C2FB0-137D-BE0E-D1CF-545D55D0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511" y="1366982"/>
            <a:ext cx="10694977" cy="3766176"/>
          </a:xfrm>
        </p:spPr>
        <p:txBody>
          <a:bodyPr/>
          <a:lstStyle/>
          <a:p>
            <a:r>
              <a:rPr lang="en-US" sz="5400" dirty="0"/>
              <a:t>Web scrapping </a:t>
            </a:r>
            <a:br>
              <a:rPr lang="en-US" sz="5400" dirty="0"/>
            </a:br>
            <a:r>
              <a:rPr lang="en-US" sz="5400" dirty="0"/>
              <a:t>and </a:t>
            </a:r>
            <a:br>
              <a:rPr lang="en-US" sz="5400" dirty="0"/>
            </a:br>
            <a:r>
              <a:rPr lang="en-US" sz="5400" dirty="0"/>
              <a:t>sentiment analysis</a:t>
            </a:r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E5BF6-F20D-DFD6-C0D4-51335ED0A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Ma. Luisa Arg</a:t>
            </a:r>
            <a:r>
              <a:rPr lang="es-MX" dirty="0" err="1"/>
              <a:t>áez</a:t>
            </a:r>
            <a:r>
              <a:rPr lang="es-MX" dirty="0"/>
              <a:t> 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086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1E3E-A848-66E5-AF71-D3007904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Nube</a:t>
            </a:r>
            <a:r>
              <a:rPr lang="en-US" dirty="0"/>
              <a:t> de palabras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877F81-AAEE-3F7B-180F-CCA0BB74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4515855"/>
            <a:ext cx="4431746" cy="22984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54F281-4BBF-2665-4700-88D3C9ED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08" y="4404157"/>
            <a:ext cx="4431746" cy="2298413"/>
          </a:xfrm>
          <a:prstGeom prst="rect">
            <a:avLst/>
          </a:prstGeo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EC26D1A-64B1-C777-491F-E437B385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8493" y="2045979"/>
            <a:ext cx="4431746" cy="2298413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2AE0E2F-2974-FAA5-2D1D-D000F86EB51D}"/>
              </a:ext>
            </a:extLst>
          </p:cNvPr>
          <p:cNvSpPr txBox="1"/>
          <p:nvPr/>
        </p:nvSpPr>
        <p:spPr>
          <a:xfrm>
            <a:off x="5948218" y="1676647"/>
            <a:ext cx="241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4804C4-4F74-909B-482C-5EA29A46FC86}"/>
              </a:ext>
            </a:extLst>
          </p:cNvPr>
          <p:cNvSpPr txBox="1"/>
          <p:nvPr/>
        </p:nvSpPr>
        <p:spPr>
          <a:xfrm>
            <a:off x="2581563" y="4034825"/>
            <a:ext cx="241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Positivas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17EF04-B0B8-8505-F6D7-1531C03CC655}"/>
              </a:ext>
            </a:extLst>
          </p:cNvPr>
          <p:cNvSpPr txBox="1"/>
          <p:nvPr/>
        </p:nvSpPr>
        <p:spPr>
          <a:xfrm>
            <a:off x="9167981" y="3975060"/>
            <a:ext cx="241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Negativas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181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13B009-3950-CAC8-AD19-69DC43BD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Tokenización</a:t>
            </a:r>
            <a:r>
              <a:rPr lang="es-MX" dirty="0"/>
              <a:t> de texto</a:t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246010-F976-39C5-D726-0ECD262DD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73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020733-F1AE-C255-7486-7FDD36FD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Tokenizaci</a:t>
            </a:r>
            <a:r>
              <a:rPr lang="es-MX" dirty="0" err="1"/>
              <a:t>ón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18C672C-157D-1537-E320-40E4C2BB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77" y="1874517"/>
            <a:ext cx="10940322" cy="2395771"/>
          </a:xfrm>
        </p:spPr>
        <p:txBody>
          <a:bodyPr>
            <a:normAutofit/>
          </a:bodyPr>
          <a:lstStyle/>
          <a:p>
            <a:r>
              <a:rPr lang="es-MX" dirty="0"/>
              <a:t>La </a:t>
            </a:r>
            <a:r>
              <a:rPr lang="es-MX" dirty="0" err="1"/>
              <a:t>tokenización</a:t>
            </a:r>
            <a:r>
              <a:rPr lang="es-MX" dirty="0"/>
              <a:t> consiste en dividir el texto sin procesar en pequeños fragmentos. La </a:t>
            </a:r>
            <a:r>
              <a:rPr lang="es-MX" dirty="0" err="1"/>
              <a:t>tokenización</a:t>
            </a:r>
            <a:r>
              <a:rPr lang="es-MX" dirty="0"/>
              <a:t> divide el texto sin procesar en palabras, oraciones llamadas tokens. Estos tokens ayudan a comprender el contexto o desarrollar el modelo para la PNL. La </a:t>
            </a:r>
            <a:r>
              <a:rPr lang="es-MX" dirty="0" err="1"/>
              <a:t>tokenización</a:t>
            </a:r>
            <a:r>
              <a:rPr lang="es-MX" dirty="0"/>
              <a:t> ayuda a interpretar el significado del texto mediante el análisis de la secuencia de las palabras. </a:t>
            </a:r>
          </a:p>
          <a:p>
            <a:r>
              <a:rPr lang="es-MX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E35957-C9E2-562B-B3FC-18683A4A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06" y="3484552"/>
            <a:ext cx="6359120" cy="28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DC378-DC39-3BD9-F1B3-1C1CC8A2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6CE1020-E107-10C9-C24F-2665C7607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63" y="4785663"/>
            <a:ext cx="3400900" cy="145752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49A849-91DA-669A-64D5-6B42849B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75" y="4140903"/>
            <a:ext cx="1705213" cy="25340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B35EE6-D9EA-8E53-8E02-E3427153E08C}"/>
              </a:ext>
            </a:extLst>
          </p:cNvPr>
          <p:cNvSpPr txBox="1"/>
          <p:nvPr/>
        </p:nvSpPr>
        <p:spPr>
          <a:xfrm>
            <a:off x="1559170" y="2072337"/>
            <a:ext cx="10011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Diferentes librerías en Python para </a:t>
            </a:r>
            <a:r>
              <a:rPr lang="es-MX" dirty="0" err="1"/>
              <a:t>tokenizar</a:t>
            </a:r>
            <a:r>
              <a:rPr lang="es-MX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dirty="0" err="1"/>
              <a:t>tokenización</a:t>
            </a:r>
            <a:r>
              <a:rPr lang="es-MX" dirty="0"/>
              <a:t> se puede hacer para separar palabras u oraciones.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palabras vacías son aquellas palabras en el texto que no agregan ningún significado a la oración y su eliminación no afectará el procesamiento del texto para el propósito definido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Hay varias técnicas de </a:t>
            </a:r>
            <a:r>
              <a:rPr lang="es-MX" dirty="0" err="1"/>
              <a:t>tokenización</a:t>
            </a:r>
            <a:r>
              <a:rPr lang="es-MX" dirty="0"/>
              <a:t> disponibles que pueden aplicarse según el lenguaje y el propósito del modelado. </a:t>
            </a:r>
          </a:p>
        </p:txBody>
      </p:sp>
    </p:spTree>
    <p:extLst>
      <p:ext uri="{BB962C8B-B14F-4D97-AF65-F5344CB8AC3E}">
        <p14:creationId xmlns:p14="http://schemas.microsoft.com/office/powerpoint/2010/main" val="17418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AA1A4A-BA13-A283-8358-433651A4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ML</a:t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A06868-C100-2CCB-F6CC-D35B8FA90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142365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61E6F8-FA40-EDF8-0E36-C394BB9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ML:</a:t>
            </a:r>
            <a:br>
              <a:rPr lang="en-US" dirty="0"/>
            </a:br>
            <a:r>
              <a:rPr lang="en-US" dirty="0"/>
              <a:t>			 </a:t>
            </a:r>
            <a:r>
              <a:rPr lang="en-US" dirty="0" err="1"/>
              <a:t>Regresi</a:t>
            </a:r>
            <a:r>
              <a:rPr lang="es-MX" dirty="0" err="1"/>
              <a:t>ón</a:t>
            </a:r>
            <a:r>
              <a:rPr lang="es-MX" dirty="0"/>
              <a:t> logística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0FE7EC-A12D-5381-C24E-E40C08DD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938107" cy="4103076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El modelo de regresión logística es una técnica de análisis que ayuda a predecir la probabilidad de que ocurra un evento en el futuro.  </a:t>
            </a:r>
          </a:p>
          <a:p>
            <a:r>
              <a:rPr lang="es-MX" dirty="0"/>
              <a:t>La regresión logística es un método de aprendizaje supervisado que ayuda a predecir eventos que tienen un resultado binario.</a:t>
            </a:r>
          </a:p>
          <a:p>
            <a:r>
              <a:rPr lang="es-MX" dirty="0"/>
              <a:t>Para hacer predicciones en este escenario, necesita datos de resultados de pruebas anteriores. El modelo toma estos datos y predice la probabilidad de que la misma persona pase la prueba en el futuro. </a:t>
            </a:r>
          </a:p>
          <a:p>
            <a:r>
              <a:rPr lang="es-MX" b="1" dirty="0"/>
              <a:t>La idea principal detrás de la regresión logística es usar un modelo basado en la probabilidad de que ocurra un resultado.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C67815-FB82-9423-7219-27491DAE7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29" y="2022154"/>
            <a:ext cx="4794371" cy="27098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B2D213-368D-9154-00BF-132A7794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4732016"/>
            <a:ext cx="5407057" cy="19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A7D7155-4105-393E-1D40-ED706920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D9E035-E806-DC3D-E3FB-62AD35BA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20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B875C-4C92-4E8B-D404-0B50786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s-MX" dirty="0" err="1"/>
              <a:t>étricas</a:t>
            </a:r>
            <a:r>
              <a:rPr lang="es-MX" dirty="0"/>
              <a:t> de </a:t>
            </a:r>
            <a:r>
              <a:rPr lang="es-MX" dirty="0" err="1"/>
              <a:t>evaluacion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38A17F-E131-86F7-57E2-8763571F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10" y="2056588"/>
            <a:ext cx="3911533" cy="343912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2EFB9D-E330-8DCA-E38D-6BD40728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92" y="2056588"/>
            <a:ext cx="3828576" cy="33547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C6081E-569E-A3E2-835E-11AEE16DA0F0}"/>
              </a:ext>
            </a:extLst>
          </p:cNvPr>
          <p:cNvSpPr txBox="1"/>
          <p:nvPr/>
        </p:nvSpPr>
        <p:spPr>
          <a:xfrm>
            <a:off x="3132306" y="1577650"/>
            <a:ext cx="16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7D8081-ABC7-90D2-530D-6F075A14E0BD}"/>
              </a:ext>
            </a:extLst>
          </p:cNvPr>
          <p:cNvSpPr txBox="1"/>
          <p:nvPr/>
        </p:nvSpPr>
        <p:spPr>
          <a:xfrm>
            <a:off x="8733544" y="1691544"/>
            <a:ext cx="16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08D392-132B-78B4-5FD3-59569A3E34EF}"/>
              </a:ext>
            </a:extLst>
          </p:cNvPr>
          <p:cNvSpPr txBox="1"/>
          <p:nvPr/>
        </p:nvSpPr>
        <p:spPr>
          <a:xfrm>
            <a:off x="2393004" y="5642043"/>
            <a:ext cx="2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accuracy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01F27B-7A05-4665-FE18-89EC3837F554}"/>
              </a:ext>
            </a:extLst>
          </p:cNvPr>
          <p:cNvSpPr txBox="1"/>
          <p:nvPr/>
        </p:nvSpPr>
        <p:spPr>
          <a:xfrm>
            <a:off x="8183931" y="5609777"/>
            <a:ext cx="27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94.11% accuracy</a:t>
            </a:r>
          </a:p>
          <a:p>
            <a:r>
              <a:rPr lang="en-US"/>
              <a:t>95.83% Roc </a:t>
            </a:r>
            <a:r>
              <a:rPr lang="en-US" dirty="0" err="1"/>
              <a:t>auc</a:t>
            </a:r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96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46062E-1B05-1E24-8046-69C0EF15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3AE227F-671E-9CA2-A7C8-77C535AF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Objetivo y contexto  abordadas con NLP y análisis de sentimientos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Web </a:t>
            </a:r>
            <a:r>
              <a:rPr lang="es-MX" dirty="0" err="1"/>
              <a:t>Scrapping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Análisis de datos Exploratorio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Tokenización</a:t>
            </a:r>
            <a:r>
              <a:rPr lang="es-MX" dirty="0"/>
              <a:t> de texto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Modelo de ML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 Resultados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6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C30589-5610-2168-3509-584EBDA2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800" dirty="0"/>
              <a:t>Objetivo y contexto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409FB1-DC84-C475-C33B-2697928E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abordadas con NLP y análisis de sentimientos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55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AD8E2C-962B-E067-A8CE-3ED3C3B8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Objetivo y  contexto 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EBD111-AB9A-16EA-227F-1D0BF669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551" y="1632204"/>
            <a:ext cx="7338140" cy="452845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Objetivo</a:t>
            </a:r>
          </a:p>
          <a:p>
            <a:pPr lvl="1"/>
            <a:r>
              <a:rPr lang="es-MX" dirty="0"/>
              <a:t>Aplicación del análisis de sentimientos para clasificar opiniones de un videojuego.</a:t>
            </a:r>
          </a:p>
          <a:p>
            <a:pPr lvl="2"/>
            <a:r>
              <a:rPr lang="es-MX" dirty="0"/>
              <a:t>El análisis de sentimientos es una técnica del NLP, también es conocida como minería de opiniones, o </a:t>
            </a:r>
            <a:r>
              <a:rPr lang="es-MX" i="1" dirty="0" err="1"/>
              <a:t>emotion</a:t>
            </a:r>
            <a:r>
              <a:rPr lang="es-MX" i="1" dirty="0"/>
              <a:t> AI , </a:t>
            </a:r>
            <a:r>
              <a:rPr lang="es-MX" dirty="0"/>
              <a:t>y se encarga de identificar y extraer opiniones en un texto que puede pertenecer a noticias, blogs, redes sociales, entre otras fuentes de información</a:t>
            </a:r>
          </a:p>
          <a:p>
            <a:r>
              <a:rPr lang="es-MX" dirty="0"/>
              <a:t>Contexto</a:t>
            </a:r>
          </a:p>
          <a:p>
            <a:pPr lvl="1"/>
            <a:r>
              <a:rPr lang="es-MX" dirty="0"/>
              <a:t>Super Mario 3D es un video que ha gustado a las personas y se quiere realizar un clasificador de opiniones para que al momento de que el usuario escriba una opinión, automáticamente sea clasificada como buena o mala.</a:t>
            </a:r>
          </a:p>
          <a:p>
            <a:pPr lvl="1"/>
            <a:r>
              <a:rPr lang="es-MX" dirty="0"/>
              <a:t>Este es un tipo de aplicación de </a:t>
            </a:r>
            <a:r>
              <a:rPr lang="es-MX" dirty="0" err="1"/>
              <a:t>webscraping</a:t>
            </a:r>
            <a:r>
              <a:rPr lang="es-MX" dirty="0"/>
              <a:t>, sin embargo también se pueden </a:t>
            </a:r>
            <a:r>
              <a:rPr lang="es-MX" dirty="0" err="1"/>
              <a:t>scrapear</a:t>
            </a:r>
            <a:r>
              <a:rPr lang="es-MX" dirty="0"/>
              <a:t> otro tipo de  información</a:t>
            </a:r>
          </a:p>
          <a:p>
            <a:pPr lvl="1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EB2EEF-A47C-C2B6-CFA8-A6884B72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8" y="1707060"/>
            <a:ext cx="244826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9CFBBE-C29A-5541-D290-C57A187A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scraping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49AF1-75DE-D874-1DC5-1FA9E23A1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6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49EC03-0D76-382F-9487-411857CF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Scrapping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76B0F4-B7BE-E362-BD78-A99326DB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385454"/>
            <a:ext cx="10284540" cy="254941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Proceso de acceder a páginas web, extraer datos y almacenarlos en un formato estructurado para que posteriormente sean analizados.</a:t>
            </a:r>
          </a:p>
          <a:p>
            <a:r>
              <a:rPr lang="es-MX" dirty="0">
                <a:solidFill>
                  <a:schemeClr val="tx1"/>
                </a:solidFill>
              </a:rPr>
              <a:t>Aplicaciones: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Comparación de precios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Análisis de sentimientos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Tendencia de temas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1E4C7D-C2A9-ED23-9382-F3E856223B63}"/>
              </a:ext>
            </a:extLst>
          </p:cNvPr>
          <p:cNvSpPr txBox="1"/>
          <p:nvPr/>
        </p:nvSpPr>
        <p:spPr>
          <a:xfrm>
            <a:off x="2392218" y="3934871"/>
            <a:ext cx="838661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 Proceso de </a:t>
            </a:r>
            <a:r>
              <a:rPr lang="es-MX" b="1" dirty="0" err="1"/>
              <a:t>Scraping</a:t>
            </a:r>
            <a:r>
              <a:rPr lang="es-MX" b="1" dirty="0"/>
              <a:t>:</a:t>
            </a:r>
          </a:p>
          <a:p>
            <a:pPr algn="ctr"/>
            <a:r>
              <a:rPr lang="es-MX" sz="1600" i="1" dirty="0"/>
              <a:t>Se utilizo principalmente la librería de </a:t>
            </a:r>
            <a:r>
              <a:rPr lang="es-MX" sz="1600" i="1" dirty="0" err="1"/>
              <a:t>BeautifulSoup</a:t>
            </a:r>
            <a:r>
              <a:rPr lang="es-MX" sz="1600" i="1" dirty="0"/>
              <a:t> para </a:t>
            </a:r>
            <a:r>
              <a:rPr lang="es-MX" sz="1600" i="1" dirty="0" err="1"/>
              <a:t>scrapear</a:t>
            </a:r>
            <a:endParaRPr lang="es-MX" sz="1600" i="1" dirty="0"/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Importe las bibliotecas requeridas.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Revise la estructura HTML de la página web.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Recuperar y convertir el HTML.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Busque y extraiga los elementos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Cree el Diccionario.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Cree y muestre el marco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Convierta el marco de datos en un archivo CVS.</a:t>
            </a:r>
          </a:p>
        </p:txBody>
      </p:sp>
    </p:spTree>
    <p:extLst>
      <p:ext uri="{BB962C8B-B14F-4D97-AF65-F5344CB8AC3E}">
        <p14:creationId xmlns:p14="http://schemas.microsoft.com/office/powerpoint/2010/main" val="9551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2736D-9D32-BF73-9849-13F726BC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9743"/>
            <a:ext cx="10178322" cy="1492132"/>
          </a:xfrm>
        </p:spPr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D731CB-62F3-0CC5-2615-61397EE14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723"/>
          <a:stretch/>
        </p:blipFill>
        <p:spPr>
          <a:xfrm>
            <a:off x="927640" y="770312"/>
            <a:ext cx="3053233" cy="248031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6BA706-79EF-F3FA-D05F-2C6D9205F8D2}"/>
              </a:ext>
            </a:extLst>
          </p:cNvPr>
          <p:cNvSpPr txBox="1"/>
          <p:nvPr/>
        </p:nvSpPr>
        <p:spPr>
          <a:xfrm>
            <a:off x="1468581" y="6106283"/>
            <a:ext cx="952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https://www.metacritic.com/game/switch/super-mario-3d-world-+-bowsers-fury/user-reviews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6747AE-BA86-FDD4-C620-9DD49E6A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81" y="3463005"/>
            <a:ext cx="6073492" cy="257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7F2AB5-8DB7-17AD-C31A-4ECEFC80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7" y="1315046"/>
            <a:ext cx="2257733" cy="128239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A1D3553-1179-5082-4FFD-ED1506558B0C}"/>
              </a:ext>
            </a:extLst>
          </p:cNvPr>
          <p:cNvSpPr txBox="1"/>
          <p:nvPr/>
        </p:nvSpPr>
        <p:spPr>
          <a:xfrm>
            <a:off x="8137236" y="2225964"/>
            <a:ext cx="2586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Entradas: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URL </a:t>
            </a:r>
            <a:r>
              <a:rPr lang="es-MX" dirty="0" err="1"/>
              <a:t>scrapeable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agent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err="1"/>
              <a:t>Name</a:t>
            </a:r>
            <a:endParaRPr lang="es-MX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Rating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 err="1"/>
              <a:t>Review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720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C30589-5610-2168-3509-584EBDA2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Análisis de datos Exploratorio de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409FB1-DC84-C475-C33B-2697928E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91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EB6EA9-2516-3215-E306-3DFF095B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0DD4E44-F44C-B6B1-08F5-0D2392D9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476" y="2217651"/>
            <a:ext cx="2981974" cy="181087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F6AE6F-E525-313A-E091-58463B64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48" y="2116826"/>
            <a:ext cx="4456361" cy="3278109"/>
          </a:xfrm>
          <a:prstGeom prst="rect">
            <a:avLst/>
          </a:prstGeom>
        </p:spPr>
      </p:pic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0BF93C6B-535A-4BE4-0CB3-A1B8D531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73056"/>
              </p:ext>
            </p:extLst>
          </p:nvPr>
        </p:nvGraphicFramePr>
        <p:xfrm>
          <a:off x="1838038" y="4370420"/>
          <a:ext cx="407323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45">
                  <a:extLst>
                    <a:ext uri="{9D8B030D-6E8A-4147-A177-3AD203B41FA5}">
                      <a16:colId xmlns:a16="http://schemas.microsoft.com/office/drawing/2014/main" val="3245271688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69912180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392990255"/>
                    </a:ext>
                  </a:extLst>
                </a:gridCol>
              </a:tblGrid>
              <a:tr h="53029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 (X)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Clase</a:t>
                      </a:r>
                      <a:r>
                        <a:rPr lang="en-US" dirty="0"/>
                        <a:t> (Y)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9069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1</a:t>
                      </a:r>
                    </a:p>
                    <a:p>
                      <a:r>
                        <a:rPr lang="en-US" dirty="0"/>
                        <a:t>17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1</a:t>
                      </a:r>
                    </a:p>
                    <a:p>
                      <a:r>
                        <a:rPr lang="en-US" dirty="0"/>
                        <a:t>17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71802"/>
                  </a:ext>
                </a:extLst>
              </a:tr>
              <a:tr h="530299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1</a:t>
                      </a:r>
                    </a:p>
                    <a:p>
                      <a:r>
                        <a:rPr lang="en-US" dirty="0"/>
                        <a:t>5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1</a:t>
                      </a:r>
                    </a:p>
                    <a:p>
                      <a:r>
                        <a:rPr lang="en-US" dirty="0"/>
                        <a:t>5 – </a:t>
                      </a:r>
                      <a:r>
                        <a:rPr lang="en-US" dirty="0" err="1"/>
                        <a:t>clase</a:t>
                      </a:r>
                      <a:r>
                        <a:rPr lang="en-US" dirty="0"/>
                        <a:t> 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33370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97</TotalTime>
  <Words>695</Words>
  <Application>Microsoft Office PowerPoint</Application>
  <PresentationFormat>Panorámica</PresentationFormat>
  <Paragraphs>90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Distintivo</vt:lpstr>
      <vt:lpstr>Web scrapping  and  sentiment analysis</vt:lpstr>
      <vt:lpstr>Agenda</vt:lpstr>
      <vt:lpstr>Objetivo y contexto</vt:lpstr>
      <vt:lpstr>Objetivo y  contexto  </vt:lpstr>
      <vt:lpstr>Web scraping</vt:lpstr>
      <vt:lpstr>Web Scrapping</vt:lpstr>
      <vt:lpstr>Presentación de PowerPoint</vt:lpstr>
      <vt:lpstr>Análisis de datos Exploratorio de datos</vt:lpstr>
      <vt:lpstr>EDA</vt:lpstr>
      <vt:lpstr>Nube de palabras</vt:lpstr>
      <vt:lpstr>Tokenización de texto </vt:lpstr>
      <vt:lpstr>Tokenización</vt:lpstr>
      <vt:lpstr>Presentación de PowerPoint</vt:lpstr>
      <vt:lpstr>Modelo de ML </vt:lpstr>
      <vt:lpstr>Modelo de ML:     Regresión logística</vt:lpstr>
      <vt:lpstr>Resultados</vt:lpstr>
      <vt:lpstr>Métricas de evaluacion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 and  sentiment analysis</dc:title>
  <dc:creator>Maria Luisa Argaez</dc:creator>
  <cp:lastModifiedBy>Maria Luisa Argaez</cp:lastModifiedBy>
  <cp:revision>1</cp:revision>
  <dcterms:created xsi:type="dcterms:W3CDTF">2023-06-08T12:44:31Z</dcterms:created>
  <dcterms:modified xsi:type="dcterms:W3CDTF">2023-06-08T14:22:13Z</dcterms:modified>
</cp:coreProperties>
</file>