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78" r:id="rId2"/>
    <p:sldId id="279" r:id="rId3"/>
    <p:sldId id="280" r:id="rId4"/>
    <p:sldId id="297" r:id="rId5"/>
    <p:sldId id="298" r:id="rId6"/>
    <p:sldId id="294" r:id="rId7"/>
    <p:sldId id="299" r:id="rId8"/>
    <p:sldId id="295" r:id="rId9"/>
    <p:sldId id="300" r:id="rId10"/>
    <p:sldId id="301" r:id="rId11"/>
    <p:sldId id="296" r:id="rId12"/>
    <p:sldId id="281" r:id="rId13"/>
    <p:sldId id="289" r:id="rId14"/>
    <p:sldId id="291" r:id="rId15"/>
    <p:sldId id="292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202C8F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89454-68EF-9713-E6BF-E5D9F261D567}" v="1868" dt="2022-11-21T03:58:55.734"/>
    <p1510:client id="{D2E1AAB2-03F2-6F00-4443-3B33A31E3B93}" v="715" dt="2022-11-21T19:38:43.60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 varScale="1">
        <p:scale>
          <a:sx n="83" d="100"/>
          <a:sy n="83" d="100"/>
        </p:scale>
        <p:origin x="653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FE0A0-65E9-41B4-9935-8A3D6C4A9B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C6709D-7C31-41EA-BAA0-40DC88CCFEC1}">
      <dgm:prSet phldrT="[Text]" phldr="0"/>
      <dgm:spPr/>
      <dgm:t>
        <a:bodyPr/>
        <a:lstStyle/>
        <a:p>
          <a:pPr rtl="0"/>
          <a:r>
            <a:rPr lang="en-US" dirty="0" err="1">
              <a:latin typeface="Arial Black"/>
            </a:rPr>
            <a:t>Aprendizaje</a:t>
          </a:r>
          <a:r>
            <a:rPr lang="en-US" dirty="0">
              <a:latin typeface="Arial Black"/>
            </a:rPr>
            <a:t> </a:t>
          </a:r>
          <a:endParaRPr lang="en-US" dirty="0"/>
        </a:p>
      </dgm:t>
    </dgm:pt>
    <dgm:pt modelId="{81D277BE-630E-496C-A727-DA2A73B505E2}" type="parTrans" cxnId="{4C5C17F1-DB35-4F69-AF04-1CAFC5923C81}">
      <dgm:prSet/>
      <dgm:spPr/>
      <dgm:t>
        <a:bodyPr/>
        <a:lstStyle/>
        <a:p>
          <a:endParaRPr lang="en-US"/>
        </a:p>
      </dgm:t>
    </dgm:pt>
    <dgm:pt modelId="{865E4C65-E406-488D-A67B-4BD0844900E1}" type="sibTrans" cxnId="{4C5C17F1-DB35-4F69-AF04-1CAFC5923C81}">
      <dgm:prSet/>
      <dgm:spPr/>
      <dgm:t>
        <a:bodyPr/>
        <a:lstStyle/>
        <a:p>
          <a:endParaRPr lang="en-US"/>
        </a:p>
      </dgm:t>
    </dgm:pt>
    <dgm:pt modelId="{3DE7591A-305F-4913-8CD0-971D244F61A1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No </a:t>
          </a:r>
          <a:r>
            <a:rPr lang="en-US" dirty="0" err="1">
              <a:latin typeface="Arial Black"/>
            </a:rPr>
            <a:t>supervisado</a:t>
          </a:r>
          <a:endParaRPr lang="en-US" dirty="0" err="1"/>
        </a:p>
      </dgm:t>
    </dgm:pt>
    <dgm:pt modelId="{630F5745-E637-4A21-83F2-3EDBAA849FF1}" type="parTrans" cxnId="{E9D5973C-518C-497E-8E2E-5E8A3E38EAD8}">
      <dgm:prSet/>
      <dgm:spPr/>
      <dgm:t>
        <a:bodyPr/>
        <a:lstStyle/>
        <a:p>
          <a:endParaRPr lang="en-US"/>
        </a:p>
      </dgm:t>
    </dgm:pt>
    <dgm:pt modelId="{E18C612F-03FA-43C1-B556-131156A6BC44}" type="sibTrans" cxnId="{E9D5973C-518C-497E-8E2E-5E8A3E38EAD8}">
      <dgm:prSet/>
      <dgm:spPr/>
      <dgm:t>
        <a:bodyPr/>
        <a:lstStyle/>
        <a:p>
          <a:endParaRPr lang="en-US"/>
        </a:p>
      </dgm:t>
    </dgm:pt>
    <dgm:pt modelId="{D5428428-8457-4FC8-AB29-83A6DD7D8924}">
      <dgm:prSet phldrT="[Text]" phldr="0"/>
      <dgm:spPr/>
      <dgm:t>
        <a:bodyPr/>
        <a:lstStyle/>
        <a:p>
          <a:r>
            <a:rPr lang="en-US" dirty="0">
              <a:latin typeface="Arial Black"/>
            </a:rPr>
            <a:t>Refuerzo</a:t>
          </a:r>
          <a:endParaRPr lang="en-US" dirty="0"/>
        </a:p>
      </dgm:t>
    </dgm:pt>
    <dgm:pt modelId="{F8BA9EDF-7C25-411D-89B7-611425E58B84}" type="parTrans" cxnId="{7C58FD7B-E3C5-4CB4-B4BD-A1C8A849CE77}">
      <dgm:prSet/>
      <dgm:spPr/>
      <dgm:t>
        <a:bodyPr/>
        <a:lstStyle/>
        <a:p>
          <a:endParaRPr lang="en-US"/>
        </a:p>
      </dgm:t>
    </dgm:pt>
    <dgm:pt modelId="{561AA03F-01C4-4857-B65B-AD83ADD6BD72}" type="sibTrans" cxnId="{7C58FD7B-E3C5-4CB4-B4BD-A1C8A849CE77}">
      <dgm:prSet/>
      <dgm:spPr/>
      <dgm:t>
        <a:bodyPr/>
        <a:lstStyle/>
        <a:p>
          <a:endParaRPr lang="en-US"/>
        </a:p>
      </dgm:t>
    </dgm:pt>
    <dgm:pt modelId="{F9EE05B2-4EE2-4A7D-BED1-DD3C6B286836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Supervisado</a:t>
          </a:r>
          <a:endParaRPr lang="en-US" dirty="0"/>
        </a:p>
      </dgm:t>
    </dgm:pt>
    <dgm:pt modelId="{C9070641-21AE-4E98-8DDE-3D5E9A28C805}" type="parTrans" cxnId="{0F7DB3B0-16DF-41F6-9EFC-25783E7B6775}">
      <dgm:prSet/>
      <dgm:spPr/>
      <dgm:t>
        <a:bodyPr/>
        <a:lstStyle/>
        <a:p>
          <a:endParaRPr lang="en-US"/>
        </a:p>
      </dgm:t>
    </dgm:pt>
    <dgm:pt modelId="{8D967632-6BB1-4E10-AF8B-E4475319C5FE}" type="sibTrans" cxnId="{0F7DB3B0-16DF-41F6-9EFC-25783E7B6775}">
      <dgm:prSet/>
      <dgm:spPr/>
      <dgm:t>
        <a:bodyPr/>
        <a:lstStyle/>
        <a:p>
          <a:endParaRPr lang="en-US"/>
        </a:p>
      </dgm:t>
    </dgm:pt>
    <dgm:pt modelId="{2EFD90E9-D253-4616-8CEE-8C1FAEF38685}">
      <dgm:prSet phldrT="[Text]" phldr="0"/>
      <dgm:spPr/>
      <dgm:t>
        <a:bodyPr/>
        <a:lstStyle/>
        <a:p>
          <a:r>
            <a:rPr lang="en-US" dirty="0">
              <a:latin typeface="Arial Black"/>
            </a:rPr>
            <a:t>Clasificación</a:t>
          </a:r>
          <a:endParaRPr lang="en-US" dirty="0"/>
        </a:p>
      </dgm:t>
    </dgm:pt>
    <dgm:pt modelId="{BAF492E3-69AD-4B39-A39E-243A9C08DF17}" type="parTrans" cxnId="{54971C42-5442-45BC-B785-D47C95BA3823}">
      <dgm:prSet/>
      <dgm:spPr/>
      <dgm:t>
        <a:bodyPr/>
        <a:lstStyle/>
        <a:p>
          <a:endParaRPr lang="en-US"/>
        </a:p>
      </dgm:t>
    </dgm:pt>
    <dgm:pt modelId="{B404E405-3D13-4315-B0B2-EFF8633A1889}" type="sibTrans" cxnId="{54971C42-5442-45BC-B785-D47C95BA3823}">
      <dgm:prSet/>
      <dgm:spPr/>
      <dgm:t>
        <a:bodyPr/>
        <a:lstStyle/>
        <a:p>
          <a:endParaRPr lang="en-US"/>
        </a:p>
      </dgm:t>
    </dgm:pt>
    <dgm:pt modelId="{F4758672-3358-4AFD-812D-753A15A6B3A9}">
      <dgm:prSet phldrT="[Text]" phldr="0"/>
      <dgm:spPr/>
      <dgm:t>
        <a:bodyPr/>
        <a:lstStyle/>
        <a:p>
          <a:r>
            <a:rPr lang="en-US" dirty="0" err="1">
              <a:latin typeface="Arial Black"/>
            </a:rPr>
            <a:t>Regresión</a:t>
          </a:r>
          <a:endParaRPr lang="en-US" dirty="0" err="1"/>
        </a:p>
      </dgm:t>
    </dgm:pt>
    <dgm:pt modelId="{A8A17868-FDEF-452B-BFFE-446DEF58D842}" type="parTrans" cxnId="{F3901BBA-6C5A-481C-BB15-434A6CD7D8E8}">
      <dgm:prSet/>
      <dgm:spPr/>
      <dgm:t>
        <a:bodyPr/>
        <a:lstStyle/>
        <a:p>
          <a:endParaRPr lang="en-US"/>
        </a:p>
      </dgm:t>
    </dgm:pt>
    <dgm:pt modelId="{4A7DF5B4-82E1-48C7-A136-9361AE20051C}" type="sibTrans" cxnId="{F3901BBA-6C5A-481C-BB15-434A6CD7D8E8}">
      <dgm:prSet/>
      <dgm:spPr/>
      <dgm:t>
        <a:bodyPr/>
        <a:lstStyle/>
        <a:p>
          <a:endParaRPr lang="en-US"/>
        </a:p>
      </dgm:t>
    </dgm:pt>
    <dgm:pt modelId="{25F59A4B-1BC4-4C92-9FAE-12F28C489C13}" type="pres">
      <dgm:prSet presAssocID="{A46FE0A0-65E9-41B4-9935-8A3D6C4A9B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133A589A-A712-44E3-8607-5802C02DB409}" type="pres">
      <dgm:prSet presAssocID="{1FC6709D-7C31-41EA-BAA0-40DC88CCFEC1}" presName="hierRoot1" presStyleCnt="0"/>
      <dgm:spPr/>
    </dgm:pt>
    <dgm:pt modelId="{F80F8354-2CA5-4B40-ABA9-E8CE115620F6}" type="pres">
      <dgm:prSet presAssocID="{1FC6709D-7C31-41EA-BAA0-40DC88CCFEC1}" presName="composite" presStyleCnt="0"/>
      <dgm:spPr/>
    </dgm:pt>
    <dgm:pt modelId="{C0B182AE-C12F-4605-AFE2-AA20C8BA5536}" type="pres">
      <dgm:prSet presAssocID="{1FC6709D-7C31-41EA-BAA0-40DC88CCFEC1}" presName="background" presStyleLbl="node0" presStyleIdx="0" presStyleCnt="1"/>
      <dgm:spPr/>
    </dgm:pt>
    <dgm:pt modelId="{58387E47-41A7-4519-8AB0-DD5DB9057DE5}" type="pres">
      <dgm:prSet presAssocID="{1FC6709D-7C31-41EA-BAA0-40DC88CCFEC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DE7DB26-59A0-4AB7-AF96-A8E2E571C19B}" type="pres">
      <dgm:prSet presAssocID="{1FC6709D-7C31-41EA-BAA0-40DC88CCFEC1}" presName="hierChild2" presStyleCnt="0"/>
      <dgm:spPr/>
    </dgm:pt>
    <dgm:pt modelId="{ADB6221E-B334-4151-9CBB-31E65D27D6F1}" type="pres">
      <dgm:prSet presAssocID="{630F5745-E637-4A21-83F2-3EDBAA849FF1}" presName="Name10" presStyleLbl="parChTrans1D2" presStyleIdx="0" presStyleCnt="3"/>
      <dgm:spPr/>
      <dgm:t>
        <a:bodyPr/>
        <a:lstStyle/>
        <a:p>
          <a:endParaRPr lang="es-MX"/>
        </a:p>
      </dgm:t>
    </dgm:pt>
    <dgm:pt modelId="{7661FBA0-D42F-466B-A355-D4D421A356F9}" type="pres">
      <dgm:prSet presAssocID="{3DE7591A-305F-4913-8CD0-971D244F61A1}" presName="hierRoot2" presStyleCnt="0"/>
      <dgm:spPr/>
    </dgm:pt>
    <dgm:pt modelId="{0D9E031B-AA91-4608-853E-4F95DEF56091}" type="pres">
      <dgm:prSet presAssocID="{3DE7591A-305F-4913-8CD0-971D244F61A1}" presName="composite2" presStyleCnt="0"/>
      <dgm:spPr/>
    </dgm:pt>
    <dgm:pt modelId="{7F69B7C6-3F9D-453F-ABBC-023293798B30}" type="pres">
      <dgm:prSet presAssocID="{3DE7591A-305F-4913-8CD0-971D244F61A1}" presName="background2" presStyleLbl="node2" presStyleIdx="0" presStyleCnt="3"/>
      <dgm:spPr/>
    </dgm:pt>
    <dgm:pt modelId="{859F448D-9667-4E46-B89B-BEF9D8DC1225}" type="pres">
      <dgm:prSet presAssocID="{3DE7591A-305F-4913-8CD0-971D244F61A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E0CF66C-A52E-4E2F-8203-2BEB319249A7}" type="pres">
      <dgm:prSet presAssocID="{3DE7591A-305F-4913-8CD0-971D244F61A1}" presName="hierChild3" presStyleCnt="0"/>
      <dgm:spPr/>
    </dgm:pt>
    <dgm:pt modelId="{F5A8DEAC-E6E2-4086-9E8B-51ABBE77B695}" type="pres">
      <dgm:prSet presAssocID="{F8BA9EDF-7C25-411D-89B7-611425E58B84}" presName="Name10" presStyleLbl="parChTrans1D2" presStyleIdx="1" presStyleCnt="3"/>
      <dgm:spPr/>
      <dgm:t>
        <a:bodyPr/>
        <a:lstStyle/>
        <a:p>
          <a:endParaRPr lang="es-MX"/>
        </a:p>
      </dgm:t>
    </dgm:pt>
    <dgm:pt modelId="{5A5EAC1D-F81C-4EC4-8E5F-148D3A5A20DB}" type="pres">
      <dgm:prSet presAssocID="{D5428428-8457-4FC8-AB29-83A6DD7D8924}" presName="hierRoot2" presStyleCnt="0"/>
      <dgm:spPr/>
    </dgm:pt>
    <dgm:pt modelId="{44BC09C1-06FF-4BB3-9358-3F35A52DAEBC}" type="pres">
      <dgm:prSet presAssocID="{D5428428-8457-4FC8-AB29-83A6DD7D8924}" presName="composite2" presStyleCnt="0"/>
      <dgm:spPr/>
    </dgm:pt>
    <dgm:pt modelId="{E1467033-A6D8-4FD5-99DA-7EF0694AB73B}" type="pres">
      <dgm:prSet presAssocID="{D5428428-8457-4FC8-AB29-83A6DD7D8924}" presName="background2" presStyleLbl="node2" presStyleIdx="1" presStyleCnt="3"/>
      <dgm:spPr/>
    </dgm:pt>
    <dgm:pt modelId="{7DFCADD8-9593-4E28-BDE0-2F409071093A}" type="pres">
      <dgm:prSet presAssocID="{D5428428-8457-4FC8-AB29-83A6DD7D892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5C0D5E1-5DB6-499A-BF38-8EA4DC2BF910}" type="pres">
      <dgm:prSet presAssocID="{D5428428-8457-4FC8-AB29-83A6DD7D8924}" presName="hierChild3" presStyleCnt="0"/>
      <dgm:spPr/>
    </dgm:pt>
    <dgm:pt modelId="{1C327572-0FC4-45DB-8ECB-82898793464E}" type="pres">
      <dgm:prSet presAssocID="{C9070641-21AE-4E98-8DDE-3D5E9A28C805}" presName="Name10" presStyleLbl="parChTrans1D2" presStyleIdx="2" presStyleCnt="3"/>
      <dgm:spPr/>
      <dgm:t>
        <a:bodyPr/>
        <a:lstStyle/>
        <a:p>
          <a:endParaRPr lang="es-MX"/>
        </a:p>
      </dgm:t>
    </dgm:pt>
    <dgm:pt modelId="{6AEE5142-10E3-4517-9012-65761174A606}" type="pres">
      <dgm:prSet presAssocID="{F9EE05B2-4EE2-4A7D-BED1-DD3C6B286836}" presName="hierRoot2" presStyleCnt="0"/>
      <dgm:spPr/>
    </dgm:pt>
    <dgm:pt modelId="{CDF5F19E-FF19-4E52-BD66-32B3A53CA8C7}" type="pres">
      <dgm:prSet presAssocID="{F9EE05B2-4EE2-4A7D-BED1-DD3C6B286836}" presName="composite2" presStyleCnt="0"/>
      <dgm:spPr/>
    </dgm:pt>
    <dgm:pt modelId="{D585DF12-DBBE-413B-A985-8784C16B2CFF}" type="pres">
      <dgm:prSet presAssocID="{F9EE05B2-4EE2-4A7D-BED1-DD3C6B286836}" presName="background2" presStyleLbl="node2" presStyleIdx="2" presStyleCnt="3"/>
      <dgm:spPr/>
    </dgm:pt>
    <dgm:pt modelId="{F71FD5D1-E53F-4921-A2B2-24B82222C8F6}" type="pres">
      <dgm:prSet presAssocID="{F9EE05B2-4EE2-4A7D-BED1-DD3C6B28683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1C066DC-A420-4E4C-9742-240A930C57FB}" type="pres">
      <dgm:prSet presAssocID="{F9EE05B2-4EE2-4A7D-BED1-DD3C6B286836}" presName="hierChild3" presStyleCnt="0"/>
      <dgm:spPr/>
    </dgm:pt>
    <dgm:pt modelId="{DE139C50-0A04-4047-9FA8-AEDF97C3ECFD}" type="pres">
      <dgm:prSet presAssocID="{BAF492E3-69AD-4B39-A39E-243A9C08DF17}" presName="Name17" presStyleLbl="parChTrans1D3" presStyleIdx="0" presStyleCnt="2"/>
      <dgm:spPr/>
      <dgm:t>
        <a:bodyPr/>
        <a:lstStyle/>
        <a:p>
          <a:endParaRPr lang="es-MX"/>
        </a:p>
      </dgm:t>
    </dgm:pt>
    <dgm:pt modelId="{361263B1-0255-4D01-BB85-199163DC0AA6}" type="pres">
      <dgm:prSet presAssocID="{2EFD90E9-D253-4616-8CEE-8C1FAEF38685}" presName="hierRoot3" presStyleCnt="0"/>
      <dgm:spPr/>
    </dgm:pt>
    <dgm:pt modelId="{45DF9899-345D-4286-9993-A4AADB418786}" type="pres">
      <dgm:prSet presAssocID="{2EFD90E9-D253-4616-8CEE-8C1FAEF38685}" presName="composite3" presStyleCnt="0"/>
      <dgm:spPr/>
    </dgm:pt>
    <dgm:pt modelId="{82263318-837E-4085-A7C1-4E9CF4FC35F7}" type="pres">
      <dgm:prSet presAssocID="{2EFD90E9-D253-4616-8CEE-8C1FAEF38685}" presName="background3" presStyleLbl="node3" presStyleIdx="0" presStyleCnt="2"/>
      <dgm:spPr/>
    </dgm:pt>
    <dgm:pt modelId="{BD0CF250-2ECB-4FC3-8A5D-3A12921049F0}" type="pres">
      <dgm:prSet presAssocID="{2EFD90E9-D253-4616-8CEE-8C1FAEF3868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3BEB4A6-B644-4279-98E8-01BAC143254D}" type="pres">
      <dgm:prSet presAssocID="{2EFD90E9-D253-4616-8CEE-8C1FAEF38685}" presName="hierChild4" presStyleCnt="0"/>
      <dgm:spPr/>
    </dgm:pt>
    <dgm:pt modelId="{B9AEB6B5-24C8-4232-AAED-B56EEFAE409B}" type="pres">
      <dgm:prSet presAssocID="{A8A17868-FDEF-452B-BFFE-446DEF58D842}" presName="Name17" presStyleLbl="parChTrans1D3" presStyleIdx="1" presStyleCnt="2"/>
      <dgm:spPr/>
      <dgm:t>
        <a:bodyPr/>
        <a:lstStyle/>
        <a:p>
          <a:endParaRPr lang="es-MX"/>
        </a:p>
      </dgm:t>
    </dgm:pt>
    <dgm:pt modelId="{6CC7201D-D064-4CDC-9368-D73D66268FE6}" type="pres">
      <dgm:prSet presAssocID="{F4758672-3358-4AFD-812D-753A15A6B3A9}" presName="hierRoot3" presStyleCnt="0"/>
      <dgm:spPr/>
    </dgm:pt>
    <dgm:pt modelId="{D7EAC889-D441-4901-A50F-3607687AD581}" type="pres">
      <dgm:prSet presAssocID="{F4758672-3358-4AFD-812D-753A15A6B3A9}" presName="composite3" presStyleCnt="0"/>
      <dgm:spPr/>
    </dgm:pt>
    <dgm:pt modelId="{5CCC64ED-4C46-47D1-A0CC-5DD9E9E5C777}" type="pres">
      <dgm:prSet presAssocID="{F4758672-3358-4AFD-812D-753A15A6B3A9}" presName="background3" presStyleLbl="node3" presStyleIdx="1" presStyleCnt="2"/>
      <dgm:spPr/>
    </dgm:pt>
    <dgm:pt modelId="{DEA89301-C8BA-4DA8-944C-AD1458E02A70}" type="pres">
      <dgm:prSet presAssocID="{F4758672-3358-4AFD-812D-753A15A6B3A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20ED273-6BD5-4EFD-85C5-A708B5A6105F}" type="pres">
      <dgm:prSet presAssocID="{F4758672-3358-4AFD-812D-753A15A6B3A9}" presName="hierChild4" presStyleCnt="0"/>
      <dgm:spPr/>
    </dgm:pt>
  </dgm:ptLst>
  <dgm:cxnLst>
    <dgm:cxn modelId="{BE330E0B-B413-49A6-8D38-F36F2179697A}" type="presOf" srcId="{F8BA9EDF-7C25-411D-89B7-611425E58B84}" destId="{F5A8DEAC-E6E2-4086-9E8B-51ABBE77B695}" srcOrd="0" destOrd="0" presId="urn:microsoft.com/office/officeart/2005/8/layout/hierarchy1"/>
    <dgm:cxn modelId="{3C75F60C-FBB1-4006-98D1-F5BEEF142A97}" type="presOf" srcId="{630F5745-E637-4A21-83F2-3EDBAA849FF1}" destId="{ADB6221E-B334-4151-9CBB-31E65D27D6F1}" srcOrd="0" destOrd="0" presId="urn:microsoft.com/office/officeart/2005/8/layout/hierarchy1"/>
    <dgm:cxn modelId="{5A1ECBAD-A1F1-4100-AF45-78CA7FDF85E9}" type="presOf" srcId="{D5428428-8457-4FC8-AB29-83A6DD7D8924}" destId="{7DFCADD8-9593-4E28-BDE0-2F409071093A}" srcOrd="0" destOrd="0" presId="urn:microsoft.com/office/officeart/2005/8/layout/hierarchy1"/>
    <dgm:cxn modelId="{E02A8731-0E08-4262-91E5-AE1036463E95}" type="presOf" srcId="{F4758672-3358-4AFD-812D-753A15A6B3A9}" destId="{DEA89301-C8BA-4DA8-944C-AD1458E02A70}" srcOrd="0" destOrd="0" presId="urn:microsoft.com/office/officeart/2005/8/layout/hierarchy1"/>
    <dgm:cxn modelId="{838286B9-07CD-4BD4-BB84-A8D47C7DB9EC}" type="presOf" srcId="{1FC6709D-7C31-41EA-BAA0-40DC88CCFEC1}" destId="{58387E47-41A7-4519-8AB0-DD5DB9057DE5}" srcOrd="0" destOrd="0" presId="urn:microsoft.com/office/officeart/2005/8/layout/hierarchy1"/>
    <dgm:cxn modelId="{4C5C17F1-DB35-4F69-AF04-1CAFC5923C81}" srcId="{A46FE0A0-65E9-41B4-9935-8A3D6C4A9B18}" destId="{1FC6709D-7C31-41EA-BAA0-40DC88CCFEC1}" srcOrd="0" destOrd="0" parTransId="{81D277BE-630E-496C-A727-DA2A73B505E2}" sibTransId="{865E4C65-E406-488D-A67B-4BD0844900E1}"/>
    <dgm:cxn modelId="{0F7DB3B0-16DF-41F6-9EFC-25783E7B6775}" srcId="{1FC6709D-7C31-41EA-BAA0-40DC88CCFEC1}" destId="{F9EE05B2-4EE2-4A7D-BED1-DD3C6B286836}" srcOrd="2" destOrd="0" parTransId="{C9070641-21AE-4E98-8DDE-3D5E9A28C805}" sibTransId="{8D967632-6BB1-4E10-AF8B-E4475319C5FE}"/>
    <dgm:cxn modelId="{27A52D5F-672E-43EA-B6CF-3DD237324499}" type="presOf" srcId="{F9EE05B2-4EE2-4A7D-BED1-DD3C6B286836}" destId="{F71FD5D1-E53F-4921-A2B2-24B82222C8F6}" srcOrd="0" destOrd="0" presId="urn:microsoft.com/office/officeart/2005/8/layout/hierarchy1"/>
    <dgm:cxn modelId="{F3901BBA-6C5A-481C-BB15-434A6CD7D8E8}" srcId="{F9EE05B2-4EE2-4A7D-BED1-DD3C6B286836}" destId="{F4758672-3358-4AFD-812D-753A15A6B3A9}" srcOrd="1" destOrd="0" parTransId="{A8A17868-FDEF-452B-BFFE-446DEF58D842}" sibTransId="{4A7DF5B4-82E1-48C7-A136-9361AE20051C}"/>
    <dgm:cxn modelId="{5A2BDC02-C535-40EB-B743-BFD3ACBCE1DF}" type="presOf" srcId="{BAF492E3-69AD-4B39-A39E-243A9C08DF17}" destId="{DE139C50-0A04-4047-9FA8-AEDF97C3ECFD}" srcOrd="0" destOrd="0" presId="urn:microsoft.com/office/officeart/2005/8/layout/hierarchy1"/>
    <dgm:cxn modelId="{E9D5973C-518C-497E-8E2E-5E8A3E38EAD8}" srcId="{1FC6709D-7C31-41EA-BAA0-40DC88CCFEC1}" destId="{3DE7591A-305F-4913-8CD0-971D244F61A1}" srcOrd="0" destOrd="0" parTransId="{630F5745-E637-4A21-83F2-3EDBAA849FF1}" sibTransId="{E18C612F-03FA-43C1-B556-131156A6BC44}"/>
    <dgm:cxn modelId="{2ECC3D73-1BD6-4F2C-A432-ACC24DD42A35}" type="presOf" srcId="{2EFD90E9-D253-4616-8CEE-8C1FAEF38685}" destId="{BD0CF250-2ECB-4FC3-8A5D-3A12921049F0}" srcOrd="0" destOrd="0" presId="urn:microsoft.com/office/officeart/2005/8/layout/hierarchy1"/>
    <dgm:cxn modelId="{B2D9B5B7-00FD-4410-A4C9-917A97B17668}" type="presOf" srcId="{A46FE0A0-65E9-41B4-9935-8A3D6C4A9B18}" destId="{25F59A4B-1BC4-4C92-9FAE-12F28C489C13}" srcOrd="0" destOrd="0" presId="urn:microsoft.com/office/officeart/2005/8/layout/hierarchy1"/>
    <dgm:cxn modelId="{E657BC61-2969-4AB6-B76D-049D50167DD4}" type="presOf" srcId="{C9070641-21AE-4E98-8DDE-3D5E9A28C805}" destId="{1C327572-0FC4-45DB-8ECB-82898793464E}" srcOrd="0" destOrd="0" presId="urn:microsoft.com/office/officeart/2005/8/layout/hierarchy1"/>
    <dgm:cxn modelId="{DB9423F7-169A-4F07-B1BE-44830806AC50}" type="presOf" srcId="{A8A17868-FDEF-452B-BFFE-446DEF58D842}" destId="{B9AEB6B5-24C8-4232-AAED-B56EEFAE409B}" srcOrd="0" destOrd="0" presId="urn:microsoft.com/office/officeart/2005/8/layout/hierarchy1"/>
    <dgm:cxn modelId="{54971C42-5442-45BC-B785-D47C95BA3823}" srcId="{F9EE05B2-4EE2-4A7D-BED1-DD3C6B286836}" destId="{2EFD90E9-D253-4616-8CEE-8C1FAEF38685}" srcOrd="0" destOrd="0" parTransId="{BAF492E3-69AD-4B39-A39E-243A9C08DF17}" sibTransId="{B404E405-3D13-4315-B0B2-EFF8633A1889}"/>
    <dgm:cxn modelId="{A37FB26F-9521-418D-8E35-DFE349C6C52E}" type="presOf" srcId="{3DE7591A-305F-4913-8CD0-971D244F61A1}" destId="{859F448D-9667-4E46-B89B-BEF9D8DC1225}" srcOrd="0" destOrd="0" presId="urn:microsoft.com/office/officeart/2005/8/layout/hierarchy1"/>
    <dgm:cxn modelId="{7C58FD7B-E3C5-4CB4-B4BD-A1C8A849CE77}" srcId="{1FC6709D-7C31-41EA-BAA0-40DC88CCFEC1}" destId="{D5428428-8457-4FC8-AB29-83A6DD7D8924}" srcOrd="1" destOrd="0" parTransId="{F8BA9EDF-7C25-411D-89B7-611425E58B84}" sibTransId="{561AA03F-01C4-4857-B65B-AD83ADD6BD72}"/>
    <dgm:cxn modelId="{2BD6DA05-63B3-4362-B3A8-F0C184B54515}" type="presParOf" srcId="{25F59A4B-1BC4-4C92-9FAE-12F28C489C13}" destId="{133A589A-A712-44E3-8607-5802C02DB409}" srcOrd="0" destOrd="0" presId="urn:microsoft.com/office/officeart/2005/8/layout/hierarchy1"/>
    <dgm:cxn modelId="{35F97CAA-86E6-46CC-AB89-57EB8516FB51}" type="presParOf" srcId="{133A589A-A712-44E3-8607-5802C02DB409}" destId="{F80F8354-2CA5-4B40-ABA9-E8CE115620F6}" srcOrd="0" destOrd="0" presId="urn:microsoft.com/office/officeart/2005/8/layout/hierarchy1"/>
    <dgm:cxn modelId="{FDEC26E3-52D2-48D4-8C2A-2955BA303AA2}" type="presParOf" srcId="{F80F8354-2CA5-4B40-ABA9-E8CE115620F6}" destId="{C0B182AE-C12F-4605-AFE2-AA20C8BA5536}" srcOrd="0" destOrd="0" presId="urn:microsoft.com/office/officeart/2005/8/layout/hierarchy1"/>
    <dgm:cxn modelId="{3F87514B-F046-4648-8A03-4C1071D625B8}" type="presParOf" srcId="{F80F8354-2CA5-4B40-ABA9-E8CE115620F6}" destId="{58387E47-41A7-4519-8AB0-DD5DB9057DE5}" srcOrd="1" destOrd="0" presId="urn:microsoft.com/office/officeart/2005/8/layout/hierarchy1"/>
    <dgm:cxn modelId="{CD0C5BA7-3949-467C-B925-7C51AA12C49B}" type="presParOf" srcId="{133A589A-A712-44E3-8607-5802C02DB409}" destId="{BDE7DB26-59A0-4AB7-AF96-A8E2E571C19B}" srcOrd="1" destOrd="0" presId="urn:microsoft.com/office/officeart/2005/8/layout/hierarchy1"/>
    <dgm:cxn modelId="{27D69673-12EF-4C3A-9FEB-6435777BE52A}" type="presParOf" srcId="{BDE7DB26-59A0-4AB7-AF96-A8E2E571C19B}" destId="{ADB6221E-B334-4151-9CBB-31E65D27D6F1}" srcOrd="0" destOrd="0" presId="urn:microsoft.com/office/officeart/2005/8/layout/hierarchy1"/>
    <dgm:cxn modelId="{7F0311A7-05D3-4FF6-AE8A-4A9E4E902DCB}" type="presParOf" srcId="{BDE7DB26-59A0-4AB7-AF96-A8E2E571C19B}" destId="{7661FBA0-D42F-466B-A355-D4D421A356F9}" srcOrd="1" destOrd="0" presId="urn:microsoft.com/office/officeart/2005/8/layout/hierarchy1"/>
    <dgm:cxn modelId="{B47575CB-F29E-4705-B5E3-C6CA8E41A809}" type="presParOf" srcId="{7661FBA0-D42F-466B-A355-D4D421A356F9}" destId="{0D9E031B-AA91-4608-853E-4F95DEF56091}" srcOrd="0" destOrd="0" presId="urn:microsoft.com/office/officeart/2005/8/layout/hierarchy1"/>
    <dgm:cxn modelId="{5BEFEB19-0CAF-4323-A954-81F6D43FE498}" type="presParOf" srcId="{0D9E031B-AA91-4608-853E-4F95DEF56091}" destId="{7F69B7C6-3F9D-453F-ABBC-023293798B30}" srcOrd="0" destOrd="0" presId="urn:microsoft.com/office/officeart/2005/8/layout/hierarchy1"/>
    <dgm:cxn modelId="{2709DE75-04D6-41BA-B091-707AD811FF76}" type="presParOf" srcId="{0D9E031B-AA91-4608-853E-4F95DEF56091}" destId="{859F448D-9667-4E46-B89B-BEF9D8DC1225}" srcOrd="1" destOrd="0" presId="urn:microsoft.com/office/officeart/2005/8/layout/hierarchy1"/>
    <dgm:cxn modelId="{BCDE91DB-A02A-403D-BF03-8BAD32FCB835}" type="presParOf" srcId="{7661FBA0-D42F-466B-A355-D4D421A356F9}" destId="{FE0CF66C-A52E-4E2F-8203-2BEB319249A7}" srcOrd="1" destOrd="0" presId="urn:microsoft.com/office/officeart/2005/8/layout/hierarchy1"/>
    <dgm:cxn modelId="{F1A41DCB-9682-446F-BBDD-20D4491219A3}" type="presParOf" srcId="{BDE7DB26-59A0-4AB7-AF96-A8E2E571C19B}" destId="{F5A8DEAC-E6E2-4086-9E8B-51ABBE77B695}" srcOrd="2" destOrd="0" presId="urn:microsoft.com/office/officeart/2005/8/layout/hierarchy1"/>
    <dgm:cxn modelId="{86986CF4-59DE-4DC7-AEAE-8D9CE3C1DF95}" type="presParOf" srcId="{BDE7DB26-59A0-4AB7-AF96-A8E2E571C19B}" destId="{5A5EAC1D-F81C-4EC4-8E5F-148D3A5A20DB}" srcOrd="3" destOrd="0" presId="urn:microsoft.com/office/officeart/2005/8/layout/hierarchy1"/>
    <dgm:cxn modelId="{FFA44172-0E4D-4E8D-8340-AA302E6E9B72}" type="presParOf" srcId="{5A5EAC1D-F81C-4EC4-8E5F-148D3A5A20DB}" destId="{44BC09C1-06FF-4BB3-9358-3F35A52DAEBC}" srcOrd="0" destOrd="0" presId="urn:microsoft.com/office/officeart/2005/8/layout/hierarchy1"/>
    <dgm:cxn modelId="{B2BB3C0C-AFD6-406E-B3A7-DE0E53F515DD}" type="presParOf" srcId="{44BC09C1-06FF-4BB3-9358-3F35A52DAEBC}" destId="{E1467033-A6D8-4FD5-99DA-7EF0694AB73B}" srcOrd="0" destOrd="0" presId="urn:microsoft.com/office/officeart/2005/8/layout/hierarchy1"/>
    <dgm:cxn modelId="{D0819C2D-1415-42AF-82D2-BC68F27936D3}" type="presParOf" srcId="{44BC09C1-06FF-4BB3-9358-3F35A52DAEBC}" destId="{7DFCADD8-9593-4E28-BDE0-2F409071093A}" srcOrd="1" destOrd="0" presId="urn:microsoft.com/office/officeart/2005/8/layout/hierarchy1"/>
    <dgm:cxn modelId="{942AA228-863D-486A-9B83-24F827FEB6E3}" type="presParOf" srcId="{5A5EAC1D-F81C-4EC4-8E5F-148D3A5A20DB}" destId="{B5C0D5E1-5DB6-499A-BF38-8EA4DC2BF910}" srcOrd="1" destOrd="0" presId="urn:microsoft.com/office/officeart/2005/8/layout/hierarchy1"/>
    <dgm:cxn modelId="{BF4E77D7-EEDE-435F-B369-1C48D7F78906}" type="presParOf" srcId="{BDE7DB26-59A0-4AB7-AF96-A8E2E571C19B}" destId="{1C327572-0FC4-45DB-8ECB-82898793464E}" srcOrd="4" destOrd="0" presId="urn:microsoft.com/office/officeart/2005/8/layout/hierarchy1"/>
    <dgm:cxn modelId="{5BF4D69E-D8C1-47DC-8506-7C6FA4673F60}" type="presParOf" srcId="{BDE7DB26-59A0-4AB7-AF96-A8E2E571C19B}" destId="{6AEE5142-10E3-4517-9012-65761174A606}" srcOrd="5" destOrd="0" presId="urn:microsoft.com/office/officeart/2005/8/layout/hierarchy1"/>
    <dgm:cxn modelId="{E881B34D-C9F6-4C8E-B203-F875167EF9B4}" type="presParOf" srcId="{6AEE5142-10E3-4517-9012-65761174A606}" destId="{CDF5F19E-FF19-4E52-BD66-32B3A53CA8C7}" srcOrd="0" destOrd="0" presId="urn:microsoft.com/office/officeart/2005/8/layout/hierarchy1"/>
    <dgm:cxn modelId="{569871C6-49ED-40F7-9E36-04500E2EC3CA}" type="presParOf" srcId="{CDF5F19E-FF19-4E52-BD66-32B3A53CA8C7}" destId="{D585DF12-DBBE-413B-A985-8784C16B2CFF}" srcOrd="0" destOrd="0" presId="urn:microsoft.com/office/officeart/2005/8/layout/hierarchy1"/>
    <dgm:cxn modelId="{BE7DC216-289A-442B-9818-3CB0953D7B89}" type="presParOf" srcId="{CDF5F19E-FF19-4E52-BD66-32B3A53CA8C7}" destId="{F71FD5D1-E53F-4921-A2B2-24B82222C8F6}" srcOrd="1" destOrd="0" presId="urn:microsoft.com/office/officeart/2005/8/layout/hierarchy1"/>
    <dgm:cxn modelId="{2C80C734-C876-4AE7-8C8E-FD41C639B762}" type="presParOf" srcId="{6AEE5142-10E3-4517-9012-65761174A606}" destId="{11C066DC-A420-4E4C-9742-240A930C57FB}" srcOrd="1" destOrd="0" presId="urn:microsoft.com/office/officeart/2005/8/layout/hierarchy1"/>
    <dgm:cxn modelId="{85266666-14BC-4D6E-93F4-8BFAD9A976F0}" type="presParOf" srcId="{11C066DC-A420-4E4C-9742-240A930C57FB}" destId="{DE139C50-0A04-4047-9FA8-AEDF97C3ECFD}" srcOrd="0" destOrd="0" presId="urn:microsoft.com/office/officeart/2005/8/layout/hierarchy1"/>
    <dgm:cxn modelId="{A2EC7CB7-9384-47C2-B691-06EB0CD543F6}" type="presParOf" srcId="{11C066DC-A420-4E4C-9742-240A930C57FB}" destId="{361263B1-0255-4D01-BB85-199163DC0AA6}" srcOrd="1" destOrd="0" presId="urn:microsoft.com/office/officeart/2005/8/layout/hierarchy1"/>
    <dgm:cxn modelId="{DADB949C-9865-426F-A72D-DBBA0608CECB}" type="presParOf" srcId="{361263B1-0255-4D01-BB85-199163DC0AA6}" destId="{45DF9899-345D-4286-9993-A4AADB418786}" srcOrd="0" destOrd="0" presId="urn:microsoft.com/office/officeart/2005/8/layout/hierarchy1"/>
    <dgm:cxn modelId="{604BE0C0-0F04-452C-9BE7-C61638FE2DCC}" type="presParOf" srcId="{45DF9899-345D-4286-9993-A4AADB418786}" destId="{82263318-837E-4085-A7C1-4E9CF4FC35F7}" srcOrd="0" destOrd="0" presId="urn:microsoft.com/office/officeart/2005/8/layout/hierarchy1"/>
    <dgm:cxn modelId="{D9BE49C6-302E-450F-8D65-711D07BDF582}" type="presParOf" srcId="{45DF9899-345D-4286-9993-A4AADB418786}" destId="{BD0CF250-2ECB-4FC3-8A5D-3A12921049F0}" srcOrd="1" destOrd="0" presId="urn:microsoft.com/office/officeart/2005/8/layout/hierarchy1"/>
    <dgm:cxn modelId="{5F506B40-4251-43DC-9340-B5F4D4AEDB4B}" type="presParOf" srcId="{361263B1-0255-4D01-BB85-199163DC0AA6}" destId="{83BEB4A6-B644-4279-98E8-01BAC143254D}" srcOrd="1" destOrd="0" presId="urn:microsoft.com/office/officeart/2005/8/layout/hierarchy1"/>
    <dgm:cxn modelId="{A75FFFCA-E80C-4942-B788-E4FE55BC7B42}" type="presParOf" srcId="{11C066DC-A420-4E4C-9742-240A930C57FB}" destId="{B9AEB6B5-24C8-4232-AAED-B56EEFAE409B}" srcOrd="2" destOrd="0" presId="urn:microsoft.com/office/officeart/2005/8/layout/hierarchy1"/>
    <dgm:cxn modelId="{D52BFCFD-DCFC-446A-A996-F1DBACC6F37E}" type="presParOf" srcId="{11C066DC-A420-4E4C-9742-240A930C57FB}" destId="{6CC7201D-D064-4CDC-9368-D73D66268FE6}" srcOrd="3" destOrd="0" presId="urn:microsoft.com/office/officeart/2005/8/layout/hierarchy1"/>
    <dgm:cxn modelId="{1DD8DEBA-8A05-4BF7-A058-1C5F7C723C06}" type="presParOf" srcId="{6CC7201D-D064-4CDC-9368-D73D66268FE6}" destId="{D7EAC889-D441-4901-A50F-3607687AD581}" srcOrd="0" destOrd="0" presId="urn:microsoft.com/office/officeart/2005/8/layout/hierarchy1"/>
    <dgm:cxn modelId="{1308535C-1C49-4F8A-BE7F-2670B27B2B91}" type="presParOf" srcId="{D7EAC889-D441-4901-A50F-3607687AD581}" destId="{5CCC64ED-4C46-47D1-A0CC-5DD9E9E5C777}" srcOrd="0" destOrd="0" presId="urn:microsoft.com/office/officeart/2005/8/layout/hierarchy1"/>
    <dgm:cxn modelId="{18E20EB7-7289-4F93-A942-434C792E6F71}" type="presParOf" srcId="{D7EAC889-D441-4901-A50F-3607687AD581}" destId="{DEA89301-C8BA-4DA8-944C-AD1458E02A70}" srcOrd="1" destOrd="0" presId="urn:microsoft.com/office/officeart/2005/8/layout/hierarchy1"/>
    <dgm:cxn modelId="{73F38305-7013-4F63-9856-7913CA66B86B}" type="presParOf" srcId="{6CC7201D-D064-4CDC-9368-D73D66268FE6}" destId="{020ED273-6BD5-4EFD-85C5-A708B5A610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EB6B5-24C8-4232-AAED-B56EEFAE409B}">
      <dsp:nvSpPr>
        <dsp:cNvPr id="0" name=""/>
        <dsp:cNvSpPr/>
      </dsp:nvSpPr>
      <dsp:spPr>
        <a:xfrm>
          <a:off x="4700293" y="1936071"/>
          <a:ext cx="757938" cy="36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13"/>
              </a:lnTo>
              <a:lnTo>
                <a:pt x="757938" y="245813"/>
              </a:lnTo>
              <a:lnTo>
                <a:pt x="757938" y="360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39C50-0A04-4047-9FA8-AEDF97C3ECFD}">
      <dsp:nvSpPr>
        <dsp:cNvPr id="0" name=""/>
        <dsp:cNvSpPr/>
      </dsp:nvSpPr>
      <dsp:spPr>
        <a:xfrm>
          <a:off x="3942354" y="1936071"/>
          <a:ext cx="757938" cy="360709"/>
        </a:xfrm>
        <a:custGeom>
          <a:avLst/>
          <a:gdLst/>
          <a:ahLst/>
          <a:cxnLst/>
          <a:rect l="0" t="0" r="0" b="0"/>
          <a:pathLst>
            <a:path>
              <a:moveTo>
                <a:pt x="757938" y="0"/>
              </a:moveTo>
              <a:lnTo>
                <a:pt x="757938" y="245813"/>
              </a:lnTo>
              <a:lnTo>
                <a:pt x="0" y="245813"/>
              </a:lnTo>
              <a:lnTo>
                <a:pt x="0" y="360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27572-0FC4-45DB-8ECB-82898793464E}">
      <dsp:nvSpPr>
        <dsp:cNvPr id="0" name=""/>
        <dsp:cNvSpPr/>
      </dsp:nvSpPr>
      <dsp:spPr>
        <a:xfrm>
          <a:off x="3184416" y="787794"/>
          <a:ext cx="1515877" cy="36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813"/>
              </a:lnTo>
              <a:lnTo>
                <a:pt x="1515877" y="245813"/>
              </a:lnTo>
              <a:lnTo>
                <a:pt x="1515877" y="360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8DEAC-E6E2-4086-9E8B-51ABBE77B695}">
      <dsp:nvSpPr>
        <dsp:cNvPr id="0" name=""/>
        <dsp:cNvSpPr/>
      </dsp:nvSpPr>
      <dsp:spPr>
        <a:xfrm>
          <a:off x="3138696" y="787794"/>
          <a:ext cx="91440" cy="360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6221E-B334-4151-9CBB-31E65D27D6F1}">
      <dsp:nvSpPr>
        <dsp:cNvPr id="0" name=""/>
        <dsp:cNvSpPr/>
      </dsp:nvSpPr>
      <dsp:spPr>
        <a:xfrm>
          <a:off x="1668538" y="787794"/>
          <a:ext cx="1515877" cy="360709"/>
        </a:xfrm>
        <a:custGeom>
          <a:avLst/>
          <a:gdLst/>
          <a:ahLst/>
          <a:cxnLst/>
          <a:rect l="0" t="0" r="0" b="0"/>
          <a:pathLst>
            <a:path>
              <a:moveTo>
                <a:pt x="1515877" y="0"/>
              </a:moveTo>
              <a:lnTo>
                <a:pt x="1515877" y="245813"/>
              </a:lnTo>
              <a:lnTo>
                <a:pt x="0" y="245813"/>
              </a:lnTo>
              <a:lnTo>
                <a:pt x="0" y="360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182AE-C12F-4605-AFE2-AA20C8BA5536}">
      <dsp:nvSpPr>
        <dsp:cNvPr id="0" name=""/>
        <dsp:cNvSpPr/>
      </dsp:nvSpPr>
      <dsp:spPr>
        <a:xfrm>
          <a:off x="2564284" y="226"/>
          <a:ext cx="1240263" cy="78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87E47-41A7-4519-8AB0-DD5DB9057DE5}">
      <dsp:nvSpPr>
        <dsp:cNvPr id="0" name=""/>
        <dsp:cNvSpPr/>
      </dsp:nvSpPr>
      <dsp:spPr>
        <a:xfrm>
          <a:off x="2702091" y="131143"/>
          <a:ext cx="1240263" cy="78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>
              <a:latin typeface="Arial Black"/>
            </a:rPr>
            <a:t>Aprendizaje</a:t>
          </a:r>
          <a:r>
            <a:rPr lang="en-US" sz="1200" kern="1200" dirty="0">
              <a:latin typeface="Arial Black"/>
            </a:rPr>
            <a:t> </a:t>
          </a:r>
          <a:endParaRPr lang="en-US" sz="1200" kern="1200" dirty="0"/>
        </a:p>
      </dsp:txBody>
      <dsp:txXfrm>
        <a:off x="2725158" y="154210"/>
        <a:ext cx="1194129" cy="741433"/>
      </dsp:txXfrm>
    </dsp:sp>
    <dsp:sp modelId="{7F69B7C6-3F9D-453F-ABBC-023293798B30}">
      <dsp:nvSpPr>
        <dsp:cNvPr id="0" name=""/>
        <dsp:cNvSpPr/>
      </dsp:nvSpPr>
      <dsp:spPr>
        <a:xfrm>
          <a:off x="1048406" y="1148503"/>
          <a:ext cx="1240263" cy="78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F448D-9667-4E46-B89B-BEF9D8DC1225}">
      <dsp:nvSpPr>
        <dsp:cNvPr id="0" name=""/>
        <dsp:cNvSpPr/>
      </dsp:nvSpPr>
      <dsp:spPr>
        <a:xfrm>
          <a:off x="1186213" y="1279420"/>
          <a:ext cx="1240263" cy="78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Arial Black"/>
            </a:rPr>
            <a:t>No </a:t>
          </a:r>
          <a:r>
            <a:rPr lang="en-US" sz="1200" kern="1200" dirty="0" err="1">
              <a:latin typeface="Arial Black"/>
            </a:rPr>
            <a:t>supervisado</a:t>
          </a:r>
          <a:endParaRPr lang="en-US" sz="1200" kern="1200" dirty="0" err="1"/>
        </a:p>
      </dsp:txBody>
      <dsp:txXfrm>
        <a:off x="1209280" y="1302487"/>
        <a:ext cx="1194129" cy="741433"/>
      </dsp:txXfrm>
    </dsp:sp>
    <dsp:sp modelId="{E1467033-A6D8-4FD5-99DA-7EF0694AB73B}">
      <dsp:nvSpPr>
        <dsp:cNvPr id="0" name=""/>
        <dsp:cNvSpPr/>
      </dsp:nvSpPr>
      <dsp:spPr>
        <a:xfrm>
          <a:off x="2564284" y="1148503"/>
          <a:ext cx="1240263" cy="78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CADD8-9593-4E28-BDE0-2F409071093A}">
      <dsp:nvSpPr>
        <dsp:cNvPr id="0" name=""/>
        <dsp:cNvSpPr/>
      </dsp:nvSpPr>
      <dsp:spPr>
        <a:xfrm>
          <a:off x="2702091" y="1279420"/>
          <a:ext cx="1240263" cy="78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Arial Black"/>
            </a:rPr>
            <a:t>Refuerzo</a:t>
          </a:r>
          <a:endParaRPr lang="en-US" sz="1200" kern="1200" dirty="0"/>
        </a:p>
      </dsp:txBody>
      <dsp:txXfrm>
        <a:off x="2725158" y="1302487"/>
        <a:ext cx="1194129" cy="741433"/>
      </dsp:txXfrm>
    </dsp:sp>
    <dsp:sp modelId="{D585DF12-DBBE-413B-A985-8784C16B2CFF}">
      <dsp:nvSpPr>
        <dsp:cNvPr id="0" name=""/>
        <dsp:cNvSpPr/>
      </dsp:nvSpPr>
      <dsp:spPr>
        <a:xfrm>
          <a:off x="4080161" y="1148503"/>
          <a:ext cx="1240263" cy="78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FD5D1-E53F-4921-A2B2-24B82222C8F6}">
      <dsp:nvSpPr>
        <dsp:cNvPr id="0" name=""/>
        <dsp:cNvSpPr/>
      </dsp:nvSpPr>
      <dsp:spPr>
        <a:xfrm>
          <a:off x="4217968" y="1279420"/>
          <a:ext cx="1240263" cy="78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Arial Black"/>
            </a:rPr>
            <a:t>Supervisado</a:t>
          </a:r>
          <a:endParaRPr lang="en-US" sz="1200" kern="1200" dirty="0"/>
        </a:p>
      </dsp:txBody>
      <dsp:txXfrm>
        <a:off x="4241035" y="1302487"/>
        <a:ext cx="1194129" cy="741433"/>
      </dsp:txXfrm>
    </dsp:sp>
    <dsp:sp modelId="{82263318-837E-4085-A7C1-4E9CF4FC35F7}">
      <dsp:nvSpPr>
        <dsp:cNvPr id="0" name=""/>
        <dsp:cNvSpPr/>
      </dsp:nvSpPr>
      <dsp:spPr>
        <a:xfrm>
          <a:off x="3322223" y="2296781"/>
          <a:ext cx="1240263" cy="78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CF250-2ECB-4FC3-8A5D-3A12921049F0}">
      <dsp:nvSpPr>
        <dsp:cNvPr id="0" name=""/>
        <dsp:cNvSpPr/>
      </dsp:nvSpPr>
      <dsp:spPr>
        <a:xfrm>
          <a:off x="3460030" y="2427697"/>
          <a:ext cx="1240263" cy="78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Arial Black"/>
            </a:rPr>
            <a:t>Clasificación</a:t>
          </a:r>
          <a:endParaRPr lang="en-US" sz="1200" kern="1200" dirty="0"/>
        </a:p>
      </dsp:txBody>
      <dsp:txXfrm>
        <a:off x="3483097" y="2450764"/>
        <a:ext cx="1194129" cy="741433"/>
      </dsp:txXfrm>
    </dsp:sp>
    <dsp:sp modelId="{5CCC64ED-4C46-47D1-A0CC-5DD9E9E5C777}">
      <dsp:nvSpPr>
        <dsp:cNvPr id="0" name=""/>
        <dsp:cNvSpPr/>
      </dsp:nvSpPr>
      <dsp:spPr>
        <a:xfrm>
          <a:off x="4838100" y="2296781"/>
          <a:ext cx="1240263" cy="78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89301-C8BA-4DA8-944C-AD1458E02A70}">
      <dsp:nvSpPr>
        <dsp:cNvPr id="0" name=""/>
        <dsp:cNvSpPr/>
      </dsp:nvSpPr>
      <dsp:spPr>
        <a:xfrm>
          <a:off x="4975907" y="2427697"/>
          <a:ext cx="1240263" cy="78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>
              <a:latin typeface="Arial Black"/>
            </a:rPr>
            <a:t>Regresión</a:t>
          </a:r>
          <a:endParaRPr lang="en-US" sz="1200" kern="1200" dirty="0" err="1"/>
        </a:p>
      </dsp:txBody>
      <dsp:txXfrm>
        <a:off x="4998974" y="2450764"/>
        <a:ext cx="1194129" cy="741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Sistema Gestor de Bases de </a:t>
            </a:r>
            <a:r>
              <a:rPr lang="en-US" dirty="0" err="1"/>
              <a:t>Datos</a:t>
            </a:r>
            <a:r>
              <a:rPr lang="en-US" dirty="0"/>
              <a:t> (SGDB) es </a:t>
            </a:r>
            <a:r>
              <a:rPr lang="en-US" dirty="0" err="1"/>
              <a:t>una</a:t>
            </a:r>
            <a:r>
              <a:rPr lang="en-US" dirty="0"/>
              <a:t> </a:t>
            </a:r>
            <a:r>
              <a:rPr lang="en-US" dirty="0" err="1"/>
              <a:t>colección</a:t>
            </a:r>
            <a:r>
              <a:rPr lang="en-US" dirty="0"/>
              <a:t> de </a:t>
            </a:r>
            <a:r>
              <a:rPr lang="en-US" dirty="0" err="1"/>
              <a:t>datos</a:t>
            </a:r>
            <a:r>
              <a:rPr lang="en-US" dirty="0"/>
              <a:t> </a:t>
            </a:r>
            <a:r>
              <a:rPr lang="en-US" dirty="0" err="1"/>
              <a:t>interrelacionada</a:t>
            </a:r>
            <a:r>
              <a:rPr lang="en-US" dirty="0"/>
              <a:t> y un conjunto de </a:t>
            </a:r>
            <a:r>
              <a:rPr lang="en-US" dirty="0" err="1"/>
              <a:t>programas</a:t>
            </a:r>
            <a:r>
              <a:rPr lang="en-US" dirty="0"/>
              <a:t> para acceder a </a:t>
            </a:r>
            <a:r>
              <a:rPr lang="en-US" dirty="0" err="1"/>
              <a:t>esos</a:t>
            </a:r>
            <a:r>
              <a:rPr lang="en-US" dirty="0"/>
              <a:t> </a:t>
            </a:r>
            <a:r>
              <a:rPr lang="en-US" dirty="0" err="1"/>
              <a:t>datos</a:t>
            </a:r>
            <a:r>
              <a:rPr lang="en-US" dirty="0"/>
              <a:t>. El </a:t>
            </a:r>
            <a:r>
              <a:rPr lang="en-US" dirty="0" err="1"/>
              <a:t>objetivo</a:t>
            </a:r>
            <a:r>
              <a:rPr lang="en-US" dirty="0"/>
              <a:t> principal de un SGDB es </a:t>
            </a:r>
            <a:r>
              <a:rPr lang="en-US" dirty="0" err="1"/>
              <a:t>dar</a:t>
            </a:r>
            <a:r>
              <a:rPr lang="en-US" dirty="0"/>
              <a:t> a </a:t>
            </a:r>
            <a:r>
              <a:rPr lang="en-US" dirty="0" err="1"/>
              <a:t>conocer</a:t>
            </a:r>
            <a:r>
              <a:rPr lang="en-US" dirty="0"/>
              <a:t> </a:t>
            </a:r>
            <a:r>
              <a:rPr lang="en-US" dirty="0" err="1"/>
              <a:t>una</a:t>
            </a:r>
            <a:r>
              <a:rPr lang="en-US" dirty="0"/>
              <a:t> </a:t>
            </a:r>
            <a:r>
              <a:rPr lang="en-US" dirty="0" err="1"/>
              <a:t>manera</a:t>
            </a:r>
            <a:r>
              <a:rPr lang="en-US" dirty="0"/>
              <a:t> </a:t>
            </a:r>
            <a:r>
              <a:rPr lang="en-US" dirty="0" err="1"/>
              <a:t>conveniente</a:t>
            </a:r>
            <a:r>
              <a:rPr lang="en-US" dirty="0"/>
              <a:t>, </a:t>
            </a:r>
            <a:r>
              <a:rPr lang="en-US" dirty="0" err="1"/>
              <a:t>segura</a:t>
            </a:r>
            <a:r>
              <a:rPr lang="en-US" dirty="0"/>
              <a:t> y </a:t>
            </a:r>
            <a:r>
              <a:rPr lang="en-US" dirty="0" err="1"/>
              <a:t>eficiente</a:t>
            </a:r>
            <a:r>
              <a:rPr lang="en-US" dirty="0"/>
              <a:t> de </a:t>
            </a:r>
            <a:r>
              <a:rPr lang="en-US" dirty="0" err="1"/>
              <a:t>guardar</a:t>
            </a:r>
            <a:r>
              <a:rPr lang="en-US" dirty="0"/>
              <a:t>, </a:t>
            </a:r>
            <a:r>
              <a:rPr lang="en-US" dirty="0" err="1"/>
              <a:t>almacenar</a:t>
            </a:r>
            <a:r>
              <a:rPr lang="en-US" dirty="0"/>
              <a:t> y </a:t>
            </a:r>
            <a:r>
              <a:rPr lang="en-US" dirty="0" err="1"/>
              <a:t>recuperar</a:t>
            </a:r>
            <a:r>
              <a:rPr lang="en-US" dirty="0"/>
              <a:t> </a:t>
            </a:r>
            <a:r>
              <a:rPr lang="en-US" dirty="0" err="1"/>
              <a:t>información</a:t>
            </a:r>
            <a:r>
              <a:rPr lang="en-US" dirty="0"/>
              <a:t>. Los SGBD </a:t>
            </a:r>
            <a:r>
              <a:rPr lang="en-US" dirty="0" err="1"/>
              <a:t>han</a:t>
            </a:r>
            <a:r>
              <a:rPr lang="en-US" dirty="0"/>
              <a:t> </a:t>
            </a:r>
            <a:r>
              <a:rPr lang="en-US" dirty="0" err="1"/>
              <a:t>sido</a:t>
            </a:r>
            <a:r>
              <a:rPr lang="en-US" dirty="0"/>
              <a:t> </a:t>
            </a:r>
            <a:r>
              <a:rPr lang="en-US" dirty="0" err="1"/>
              <a:t>diseñados</a:t>
            </a:r>
            <a:r>
              <a:rPr lang="en-US" dirty="0"/>
              <a:t> para </a:t>
            </a:r>
            <a:r>
              <a:rPr lang="en-US" dirty="0" err="1"/>
              <a:t>guardar</a:t>
            </a:r>
            <a:r>
              <a:rPr lang="en-US" dirty="0"/>
              <a:t> </a:t>
            </a:r>
            <a:r>
              <a:rPr lang="en-US" dirty="0" err="1"/>
              <a:t>grandes</a:t>
            </a:r>
            <a:r>
              <a:rPr lang="en-US" dirty="0"/>
              <a:t> </a:t>
            </a:r>
            <a:r>
              <a:rPr lang="en-US" dirty="0" err="1"/>
              <a:t>volumenes</a:t>
            </a:r>
            <a:r>
              <a:rPr lang="en-US" dirty="0"/>
              <a:t> de </a:t>
            </a:r>
            <a:r>
              <a:rPr lang="en-US" dirty="0" err="1"/>
              <a:t>información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30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=""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=""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=""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=""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=""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=""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=""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=""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=""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=""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=""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=""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=""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=""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=""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=""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=""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=""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=""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=""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=""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=""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=""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=""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=""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=""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=""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=""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=""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=""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=""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=""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=""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=""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=""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=""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=""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=""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=""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=""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=""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=""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=""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=""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=""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=""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=""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=""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=""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=""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=""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=""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=""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=""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=""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=""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=""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=""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=""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=""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=""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=""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=""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=""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=""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=""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=""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=""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=""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=""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=""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=""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=""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=""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=""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/about/Hands_on_Machine_Learning_with_Scikit_Le.html?id=OCS1twEACAAJ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675" y="862415"/>
            <a:ext cx="6825149" cy="2082546"/>
          </a:xfrm>
        </p:spPr>
        <p:txBody>
          <a:bodyPr/>
          <a:lstStyle/>
          <a:p>
            <a:r>
              <a:rPr lang="en-US" sz="3200" dirty="0" err="1"/>
              <a:t>Creación</a:t>
            </a:r>
            <a:r>
              <a:rPr lang="en-US" sz="3200" dirty="0"/>
              <a:t> de </a:t>
            </a:r>
            <a:r>
              <a:rPr lang="en-US" sz="3200" dirty="0" err="1"/>
              <a:t>Modelo</a:t>
            </a:r>
            <a:r>
              <a:rPr lang="en-US" sz="3200" dirty="0"/>
              <a:t> de ML con </a:t>
            </a:r>
            <a:r>
              <a:rPr lang="en-US" sz="3200" dirty="0" err="1"/>
              <a:t>datos</a:t>
            </a:r>
            <a:r>
              <a:rPr lang="en-US" sz="3200" dirty="0"/>
              <a:t> de </a:t>
            </a:r>
            <a:r>
              <a:rPr lang="en-US" sz="3200" dirty="0" err="1"/>
              <a:t>Mysql</a:t>
            </a: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8413" y="3843697"/>
            <a:ext cx="4075091" cy="87890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I.M. Ma. Luisa </a:t>
            </a:r>
            <a:r>
              <a:rPr lang="en-US" dirty="0" err="1"/>
              <a:t>Argáez</a:t>
            </a:r>
            <a:r>
              <a:rPr lang="en-US" dirty="0"/>
              <a:t> Salcido</a:t>
            </a:r>
            <a:endParaRPr lang="en-US" dirty="0">
              <a:cs typeface="Sabon Next 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6352E47F-E633-43A4-F02D-6358B2A0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199546"/>
            <a:ext cx="6766560" cy="768096"/>
          </a:xfrm>
        </p:spPr>
        <p:txBody>
          <a:bodyPr/>
          <a:lstStyle/>
          <a:p>
            <a:r>
              <a:rPr lang="en-US" sz="3600" dirty="0" err="1"/>
              <a:t>Recuerda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5E37F5C0-1BF5-37A4-D528-6FD48EEED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252" y="2241015"/>
            <a:ext cx="8684698" cy="3415897"/>
          </a:xfrm>
          <a:noFill/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453CA4-246B-F463-268C-CD519340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45304C-A48E-CECD-AD87-E7A6E03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054BA64-FDD4-7D3C-72EA-F0102CE3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677AC1-229E-0A08-122A-7F37C58E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316" y="736098"/>
            <a:ext cx="8165592" cy="768096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Árboles</a:t>
            </a:r>
            <a:r>
              <a:rPr lang="en-US" sz="2800" dirty="0"/>
              <a:t> </a:t>
            </a:r>
            <a:r>
              <a:rPr lang="en-US" sz="2800" dirty="0" err="1" smtClean="0"/>
              <a:t>Aleatorios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(Random Forest)</a:t>
            </a:r>
          </a:p>
        </p:txBody>
      </p:sp>
      <p:pic>
        <p:nvPicPr>
          <p:cNvPr id="6" name="Picture 6" descr="Chart, radar chart&#10;&#10;Description automatically generated">
            <a:extLst>
              <a:ext uri="{FF2B5EF4-FFF2-40B4-BE49-F238E27FC236}">
                <a16:creationId xmlns="" xmlns:a16="http://schemas.microsoft.com/office/drawing/2014/main" id="{6A045AF2-0600-7845-8B48-82EFCC368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38694" y="2254219"/>
            <a:ext cx="3741928" cy="2806446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ontent Placeholder 5">
            <a:extLst>
              <a:ext uri="{FF2B5EF4-FFF2-40B4-BE49-F238E27FC236}">
                <a16:creationId xmlns="" xmlns:a16="http://schemas.microsoft.com/office/drawing/2014/main" id="{C13F825E-B950-91CE-26B7-D4CCF5AC4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3694634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347345" indent="-347345"/>
            <a:r>
              <a:rPr lang="en-US" sz="1800" dirty="0" err="1">
                <a:ea typeface="+mn-lt"/>
                <a:cs typeface="+mn-lt"/>
              </a:rPr>
              <a:t>Consiste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una</a:t>
            </a:r>
            <a:r>
              <a:rPr lang="en-US" sz="1800" dirty="0">
                <a:ea typeface="+mn-lt"/>
                <a:cs typeface="+mn-lt"/>
              </a:rPr>
              <a:t> gran </a:t>
            </a:r>
            <a:r>
              <a:rPr lang="en-US" sz="1800" dirty="0" err="1">
                <a:ea typeface="+mn-lt"/>
                <a:cs typeface="+mn-lt"/>
              </a:rPr>
              <a:t>cantidad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árboles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decisión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individuales</a:t>
            </a:r>
            <a:r>
              <a:rPr lang="en-US" sz="1800" dirty="0">
                <a:ea typeface="+mn-lt"/>
                <a:cs typeface="+mn-lt"/>
              </a:rPr>
              <a:t> q</a:t>
            </a:r>
            <a:r>
              <a:rPr lang="en-US" sz="1800" b="1" dirty="0">
                <a:ea typeface="+mn-lt"/>
                <a:cs typeface="+mn-lt"/>
              </a:rPr>
              <a:t>ue </a:t>
            </a:r>
            <a:r>
              <a:rPr lang="en-US" sz="1800" b="1" dirty="0" err="1">
                <a:ea typeface="+mn-lt"/>
                <a:cs typeface="+mn-lt"/>
              </a:rPr>
              <a:t>operan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como</a:t>
            </a:r>
            <a:r>
              <a:rPr lang="en-US" sz="1800" b="1" dirty="0">
                <a:ea typeface="+mn-lt"/>
                <a:cs typeface="+mn-lt"/>
              </a:rPr>
              <a:t> un conjunto (</a:t>
            </a:r>
            <a:r>
              <a:rPr lang="en-US" sz="1800" b="1" dirty="0" err="1">
                <a:ea typeface="+mn-lt"/>
                <a:cs typeface="+mn-lt"/>
              </a:rPr>
              <a:t>ensamble</a:t>
            </a:r>
            <a:r>
              <a:rPr lang="en-US" sz="1800" b="1" dirty="0">
                <a:ea typeface="+mn-lt"/>
                <a:cs typeface="+mn-lt"/>
              </a:rPr>
              <a:t>)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347345" indent="-347345"/>
            <a:endParaRPr lang="en-US" sz="1800" dirty="0">
              <a:ea typeface="+mn-lt"/>
              <a:cs typeface="+mn-lt"/>
            </a:endParaRPr>
          </a:p>
          <a:p>
            <a:pPr marL="347345" indent="-347345"/>
            <a:r>
              <a:rPr lang="en-US" sz="1800" dirty="0">
                <a:ea typeface="+mn-lt"/>
                <a:cs typeface="+mn-lt"/>
              </a:rPr>
              <a:t> Cada árbol individual </a:t>
            </a:r>
            <a:r>
              <a:rPr lang="en-US" sz="1800" dirty="0" err="1">
                <a:ea typeface="+mn-lt"/>
                <a:cs typeface="+mn-lt"/>
              </a:rPr>
              <a:t>en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el</a:t>
            </a:r>
            <a:r>
              <a:rPr lang="en-US" sz="1800" dirty="0">
                <a:ea typeface="+mn-lt"/>
                <a:cs typeface="+mn-lt"/>
              </a:rPr>
              <a:t> bosque </a:t>
            </a:r>
            <a:r>
              <a:rPr lang="en-US" sz="1800" dirty="0" err="1">
                <a:ea typeface="+mn-lt"/>
                <a:cs typeface="+mn-lt"/>
              </a:rPr>
              <a:t>aleatorio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brinda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una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predicción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clase</a:t>
            </a:r>
            <a:r>
              <a:rPr lang="en-US" sz="1800" dirty="0">
                <a:ea typeface="+mn-lt"/>
                <a:cs typeface="+mn-lt"/>
              </a:rPr>
              <a:t> y la </a:t>
            </a:r>
            <a:r>
              <a:rPr lang="en-US" sz="1800" dirty="0" err="1">
                <a:ea typeface="+mn-lt"/>
                <a:cs typeface="+mn-lt"/>
              </a:rPr>
              <a:t>clase</a:t>
            </a:r>
            <a:r>
              <a:rPr lang="en-US" sz="1800" dirty="0">
                <a:ea typeface="+mn-lt"/>
                <a:cs typeface="+mn-lt"/>
              </a:rPr>
              <a:t> con </a:t>
            </a:r>
            <a:r>
              <a:rPr lang="en-US" sz="1800" dirty="0" err="1">
                <a:ea typeface="+mn-lt"/>
                <a:cs typeface="+mn-lt"/>
              </a:rPr>
              <a:t>más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votos</a:t>
            </a:r>
            <a:r>
              <a:rPr lang="en-US" sz="1800" dirty="0">
                <a:ea typeface="+mn-lt"/>
                <a:cs typeface="+mn-lt"/>
              </a:rPr>
              <a:t> se </a:t>
            </a:r>
            <a:r>
              <a:rPr lang="en-US" sz="1800" dirty="0" err="1">
                <a:ea typeface="+mn-lt"/>
                <a:cs typeface="+mn-lt"/>
              </a:rPr>
              <a:t>convierte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en</a:t>
            </a:r>
            <a:r>
              <a:rPr lang="en-US" sz="1800" dirty="0">
                <a:ea typeface="+mn-lt"/>
                <a:cs typeface="+mn-lt"/>
              </a:rPr>
              <a:t> la </a:t>
            </a:r>
            <a:r>
              <a:rPr lang="en-US" sz="1800" dirty="0" err="1">
                <a:ea typeface="+mn-lt"/>
                <a:cs typeface="+mn-lt"/>
              </a:rPr>
              <a:t>predicción</a:t>
            </a:r>
            <a:r>
              <a:rPr lang="en-US" sz="1800" dirty="0">
                <a:ea typeface="+mn-lt"/>
                <a:cs typeface="+mn-lt"/>
              </a:rPr>
              <a:t> del </a:t>
            </a:r>
            <a:r>
              <a:rPr lang="en-US" sz="1800" dirty="0" err="1">
                <a:ea typeface="+mn-lt"/>
                <a:cs typeface="+mn-lt"/>
              </a:rPr>
              <a:t>modelo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347345" indent="-347345"/>
            <a:endParaRPr lang="en-US" sz="1800" dirty="0">
              <a:cs typeface="Sabon Next LT"/>
            </a:endParaRPr>
          </a:p>
          <a:p>
            <a:pPr marL="347345" indent="-347345"/>
            <a:endParaRPr lang="en-US" sz="1800" dirty="0">
              <a:cs typeface="Sabon Next 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86BAB6-B727-54D5-3722-9AAE8162337C}"/>
              </a:ext>
            </a:extLst>
          </p:cNvPr>
          <p:cNvSpPr txBox="1"/>
          <p:nvPr/>
        </p:nvSpPr>
        <p:spPr>
          <a:xfrm>
            <a:off x="3425781" y="6194738"/>
            <a:ext cx="8721142" cy="11648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Gron, A. (n.d.). </a:t>
            </a:r>
            <a:r>
              <a:rPr lang="en-US" sz="1100" i="1" dirty="0"/>
              <a:t>Hands-on machine learning with scikit-learn, </a:t>
            </a:r>
            <a:r>
              <a:rPr lang="en-US" sz="1100" i="1" dirty="0" err="1"/>
              <a:t>Keras</a:t>
            </a:r>
            <a:r>
              <a:rPr lang="en-US" sz="1100" i="1" dirty="0"/>
              <a:t>, and </a:t>
            </a:r>
            <a:r>
              <a:rPr lang="en-US" sz="1100" i="1" dirty="0" err="1"/>
              <a:t>tensorflow</a:t>
            </a:r>
            <a:r>
              <a:rPr lang="en-US" sz="1100" i="1" dirty="0"/>
              <a:t>: Concepts, tools, and techniques to build Intelligent Systems</a:t>
            </a:r>
            <a:r>
              <a:rPr lang="en-US" sz="1100" dirty="0"/>
              <a:t>. Google Books. Retrieved November 20, 2022, from https://books.google.com/books/about/Hands_on_Machine_Learning_with_Scikit_Le.html?id=OCS1twEACAAJ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85" y="1504849"/>
            <a:ext cx="6400800" cy="768096"/>
          </a:xfrm>
        </p:spPr>
        <p:txBody>
          <a:bodyPr/>
          <a:lstStyle/>
          <a:p>
            <a:r>
              <a:rPr lang="en-US" sz="4400" b="1" dirty="0" err="1" smtClean="0">
                <a:latin typeface="Arial Black"/>
                <a:cs typeface="Arial Black" panose="020B0604020202020204" pitchFamily="34" charset="0"/>
              </a:rPr>
              <a:t>Objetivo</a:t>
            </a:r>
            <a:r>
              <a:rPr lang="en-US" sz="4400" b="1" dirty="0" smtClean="0">
                <a:latin typeface="Arial Black"/>
                <a:cs typeface="Arial Black" panose="020B0604020202020204" pitchFamily="34" charset="0"/>
              </a:rPr>
              <a:t> principal</a:t>
            </a:r>
            <a:endParaRPr lang="en-US" sz="4400" b="1" dirty="0">
              <a:latin typeface="Arial Black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5040" y="3653162"/>
            <a:ext cx="6015421" cy="161912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Leer e </a:t>
            </a:r>
            <a:r>
              <a:rPr lang="en-US" b="1" dirty="0" err="1">
                <a:ea typeface="+mn-lt"/>
                <a:cs typeface="+mn-lt"/>
              </a:rPr>
              <a:t>insertar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datos</a:t>
            </a:r>
            <a:r>
              <a:rPr lang="en-US" b="1" dirty="0">
                <a:ea typeface="+mn-lt"/>
                <a:cs typeface="+mn-lt"/>
              </a:rPr>
              <a:t> de </a:t>
            </a:r>
            <a:r>
              <a:rPr lang="en-US" b="1" dirty="0" err="1">
                <a:ea typeface="+mn-lt"/>
                <a:cs typeface="+mn-lt"/>
              </a:rPr>
              <a:t>MySql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desde</a:t>
            </a:r>
            <a:r>
              <a:rPr lang="en-US" b="1" dirty="0">
                <a:ea typeface="+mn-lt"/>
                <a:cs typeface="+mn-lt"/>
              </a:rPr>
              <a:t> un 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 err="1">
                <a:ea typeface="+mn-lt"/>
                <a:cs typeface="+mn-lt"/>
              </a:rPr>
              <a:t>lenguaje</a:t>
            </a:r>
            <a:r>
              <a:rPr lang="en-US" b="1" dirty="0">
                <a:ea typeface="+mn-lt"/>
                <a:cs typeface="+mn-lt"/>
              </a:rPr>
              <a:t> de </a:t>
            </a:r>
            <a:r>
              <a:rPr lang="en-US" b="1" dirty="0" err="1">
                <a:ea typeface="+mn-lt"/>
                <a:cs typeface="+mn-lt"/>
              </a:rPr>
              <a:t>programación</a:t>
            </a:r>
            <a:r>
              <a:rPr lang="en-US" b="1" dirty="0">
                <a:ea typeface="+mn-lt"/>
                <a:cs typeface="+mn-lt"/>
              </a:rPr>
              <a:t> para </a:t>
            </a:r>
            <a:r>
              <a:rPr lang="en-US" b="1" dirty="0" err="1">
                <a:ea typeface="+mn-lt"/>
                <a:cs typeface="+mn-lt"/>
              </a:rPr>
              <a:t>entrenar</a:t>
            </a:r>
            <a:r>
              <a:rPr lang="en-US" b="1" dirty="0">
                <a:ea typeface="+mn-lt"/>
                <a:cs typeface="+mn-lt"/>
              </a:rPr>
              <a:t> 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 err="1">
                <a:ea typeface="+mn-lt"/>
                <a:cs typeface="+mn-lt"/>
              </a:rPr>
              <a:t>Modelo</a:t>
            </a:r>
            <a:r>
              <a:rPr lang="en-US" b="1" dirty="0">
                <a:ea typeface="+mn-lt"/>
                <a:cs typeface="+mn-lt"/>
              </a:rPr>
              <a:t> Machine Learning</a:t>
            </a:r>
            <a:endParaRPr lang="en-US" b="1" dirty="0">
              <a:cs typeface="Sabon Next LT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FC7029BE-1BD2-6BFB-9251-05FB65C7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343" y="-113582"/>
            <a:ext cx="1880559" cy="18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217" y="1451476"/>
            <a:ext cx="10671048" cy="768096"/>
          </a:xfrm>
        </p:spPr>
        <p:txBody>
          <a:bodyPr/>
          <a:lstStyle/>
          <a:p>
            <a:r>
              <a:rPr lang="en-US" sz="3600" dirty="0" err="1"/>
              <a:t>Estructura</a:t>
            </a:r>
            <a:r>
              <a:rPr lang="en-US" sz="3600" dirty="0"/>
              <a:t> </a:t>
            </a:r>
            <a:r>
              <a:rPr lang="en-US" sz="3600" dirty="0" err="1"/>
              <a:t>deL</a:t>
            </a:r>
            <a:r>
              <a:rPr lang="en-US" sz="3600" dirty="0"/>
              <a:t> </a:t>
            </a:r>
            <a:r>
              <a:rPr lang="en-US" sz="3600" dirty="0" err="1"/>
              <a:t>ejercicio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=""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=""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/>
                <a:cs typeface="Arial"/>
              </a:rPr>
              <a:t>1</a:t>
            </a:r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=""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>
                <a:latin typeface="Arial"/>
                <a:cs typeface="Arial"/>
              </a:rPr>
              <a:t>2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=""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>
                <a:latin typeface="Arial"/>
                <a:cs typeface="Arial"/>
              </a:rPr>
              <a:t>3</a:t>
            </a:r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=""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latin typeface="Arial"/>
                <a:cs typeface="Arial"/>
              </a:rPr>
              <a:t>4</a:t>
            </a:r>
            <a:endParaRPr lang="en-US" dirty="0"/>
          </a:p>
        </p:txBody>
      </p:sp>
      <p:sp>
        <p:nvSpPr>
          <p:cNvPr id="60" name="Text Placeholder 59">
            <a:extLst>
              <a:ext uri="{FF2B5EF4-FFF2-40B4-BE49-F238E27FC236}">
                <a16:creationId xmlns=""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>
                <a:latin typeface="Arial"/>
                <a:cs typeface="Arial"/>
              </a:rPr>
              <a:t>5</a:t>
            </a:r>
            <a:endParaRPr lang="en-US" dirty="0"/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=""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=""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=""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=""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=""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Conjunto de </a:t>
            </a:r>
            <a:r>
              <a:rPr lang="en-US" dirty="0" err="1"/>
              <a:t>Datos</a:t>
            </a:r>
            <a:endParaRPr lang="en-US" dirty="0" err="1">
              <a:cs typeface="Sabon Next LT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 BD, </a:t>
            </a:r>
            <a:r>
              <a:rPr lang="en-US" dirty="0" err="1"/>
              <a:t>importación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 err="1">
              <a:cs typeface="Sabon Next 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Lectura y </a:t>
            </a:r>
            <a:r>
              <a:rPr lang="en-US" dirty="0" err="1"/>
              <a:t>modificación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 con Python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ML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Inserción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 err="1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52" y="737023"/>
            <a:ext cx="10671048" cy="768096"/>
          </a:xfrm>
        </p:spPr>
        <p:txBody>
          <a:bodyPr/>
          <a:lstStyle/>
          <a:p>
            <a:r>
              <a:rPr lang="en-US" dirty="0"/>
              <a:t>Conjunto de </a:t>
            </a:r>
            <a:r>
              <a:rPr lang="en-US" dirty="0" err="1"/>
              <a:t>datos</a:t>
            </a:r>
            <a:r>
              <a:rPr lang="en-US" dirty="0"/>
              <a:t>: Iris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=""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849" y="1819767"/>
            <a:ext cx="6250194" cy="474857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1" indent="-347345"/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Es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quizás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la base de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datos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más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conocida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 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en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la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literatura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del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reconocimiento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de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patrones</a:t>
            </a:r>
            <a:r>
              <a:rPr lang="en-US" sz="1500" dirty="0" smtClean="0">
                <a:solidFill>
                  <a:schemeClr val="accent6"/>
                </a:solidFill>
                <a:ea typeface="+mn-lt"/>
                <a:cs typeface="+mn-lt"/>
              </a:rPr>
              <a:t>.</a:t>
            </a:r>
          </a:p>
          <a:p>
            <a:pPr lvl="1" indent="-347345"/>
            <a:endParaRPr lang="en-US" sz="1500" dirty="0">
              <a:solidFill>
                <a:schemeClr val="accent6"/>
              </a:solidFill>
              <a:cs typeface="Sabon Next LT"/>
            </a:endParaRPr>
          </a:p>
          <a:p>
            <a:pPr lvl="1" indent="-347345"/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El conjunto de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datos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contiene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3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clases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de 50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instancias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cada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una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, 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donde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cada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clase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se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refiere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a un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tipo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de planta de iris. </a:t>
            </a:r>
            <a:endParaRPr lang="en-US" sz="1500" dirty="0" smtClean="0">
              <a:solidFill>
                <a:schemeClr val="accent6"/>
              </a:solidFill>
              <a:ea typeface="+mn-lt"/>
              <a:cs typeface="+mn-lt"/>
            </a:endParaRPr>
          </a:p>
          <a:p>
            <a:pPr lvl="1" indent="-347345"/>
            <a:endParaRPr lang="en-US" sz="1500" dirty="0">
              <a:solidFill>
                <a:schemeClr val="accent6"/>
              </a:solidFill>
              <a:ea typeface="+mn-lt"/>
              <a:cs typeface="+mn-lt"/>
            </a:endParaRPr>
          </a:p>
          <a:p>
            <a:pPr lvl="1" indent="-347345"/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Atributos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/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características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/ X:</a:t>
            </a:r>
          </a:p>
          <a:p>
            <a:pPr lvl="2" indent="-347345"/>
            <a:r>
              <a:rPr lang="en-US" sz="1500" dirty="0" err="1" smtClean="0">
                <a:solidFill>
                  <a:schemeClr val="accent6"/>
                </a:solidFill>
                <a:ea typeface="+mn-lt"/>
                <a:cs typeface="+mn-lt"/>
              </a:rPr>
              <a:t>Longitud</a:t>
            </a:r>
            <a:r>
              <a:rPr lang="en-US" sz="1500" dirty="0" smtClean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del </a:t>
            </a:r>
            <a:r>
              <a:rPr lang="en-US" sz="1500" dirty="0" err="1" smtClean="0">
                <a:solidFill>
                  <a:schemeClr val="accent6"/>
                </a:solidFill>
                <a:ea typeface="+mn-lt"/>
                <a:cs typeface="+mn-lt"/>
              </a:rPr>
              <a:t>sépalo</a:t>
            </a:r>
            <a:r>
              <a:rPr lang="en-US" sz="1500" dirty="0" smtClean="0">
                <a:solidFill>
                  <a:schemeClr val="accent6"/>
                </a:solidFill>
                <a:ea typeface="+mn-lt"/>
                <a:cs typeface="+mn-lt"/>
              </a:rPr>
              <a:t> (cm)</a:t>
            </a:r>
            <a:endParaRPr lang="en-US" sz="1500" dirty="0">
              <a:solidFill>
                <a:schemeClr val="accent6"/>
              </a:solidFill>
              <a:ea typeface="+mn-lt"/>
              <a:cs typeface="+mn-lt"/>
            </a:endParaRPr>
          </a:p>
          <a:p>
            <a:pPr lvl="2" indent="-347345"/>
            <a:r>
              <a:rPr lang="en-US" sz="1500" dirty="0" smtClean="0">
                <a:solidFill>
                  <a:schemeClr val="accent6"/>
                </a:solidFill>
                <a:ea typeface="+mn-lt"/>
                <a:cs typeface="+mn-lt"/>
              </a:rPr>
              <a:t>Ancho 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del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sépalo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(cm)</a:t>
            </a:r>
          </a:p>
          <a:p>
            <a:pPr lvl="2" indent="-347345"/>
            <a:r>
              <a:rPr lang="en-US" sz="1500" dirty="0" err="1" smtClean="0">
                <a:solidFill>
                  <a:schemeClr val="accent6"/>
                </a:solidFill>
                <a:ea typeface="+mn-lt"/>
                <a:cs typeface="+mn-lt"/>
              </a:rPr>
              <a:t>Longitud</a:t>
            </a:r>
            <a:r>
              <a:rPr lang="en-US" sz="1500" dirty="0" smtClean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del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pétalo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(cm)</a:t>
            </a:r>
          </a:p>
          <a:p>
            <a:pPr lvl="2" indent="-347345"/>
            <a:r>
              <a:rPr lang="en-US" sz="1500" dirty="0" smtClean="0">
                <a:solidFill>
                  <a:schemeClr val="accent6"/>
                </a:solidFill>
                <a:ea typeface="+mn-lt"/>
                <a:cs typeface="+mn-lt"/>
              </a:rPr>
              <a:t>Ancho 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de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pétalo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 (cm)</a:t>
            </a:r>
          </a:p>
          <a:p>
            <a:pPr lvl="1" indent="-347345"/>
            <a:endParaRPr lang="en-US" sz="1500" dirty="0">
              <a:solidFill>
                <a:schemeClr val="accent6"/>
              </a:solidFill>
              <a:ea typeface="+mn-lt"/>
              <a:cs typeface="+mn-lt"/>
            </a:endParaRPr>
          </a:p>
          <a:p>
            <a:pPr lvl="1" indent="-347345"/>
            <a:r>
              <a:rPr lang="en-US" sz="1500" dirty="0" err="1" smtClean="0">
                <a:solidFill>
                  <a:schemeClr val="accent6"/>
                </a:solidFill>
                <a:ea typeface="+mn-lt"/>
                <a:cs typeface="+mn-lt"/>
              </a:rPr>
              <a:t>Clase</a:t>
            </a:r>
            <a:r>
              <a:rPr lang="en-US" sz="1500" dirty="0" smtClean="0">
                <a:solidFill>
                  <a:schemeClr val="accent6"/>
                </a:solidFill>
                <a:ea typeface="+mn-lt"/>
                <a:cs typeface="+mn-lt"/>
              </a:rPr>
              <a:t>/</a:t>
            </a:r>
            <a:r>
              <a:rPr lang="en-US" sz="1500" dirty="0" err="1" smtClean="0">
                <a:solidFill>
                  <a:schemeClr val="accent6"/>
                </a:solidFill>
                <a:ea typeface="+mn-lt"/>
                <a:cs typeface="+mn-lt"/>
              </a:rPr>
              <a:t>Respuesta</a:t>
            </a:r>
            <a:r>
              <a:rPr lang="en-US" sz="1500" dirty="0" smtClean="0">
                <a:solidFill>
                  <a:schemeClr val="accent6"/>
                </a:solidFill>
                <a:ea typeface="+mn-lt"/>
                <a:cs typeface="+mn-lt"/>
              </a:rPr>
              <a:t>/Y</a:t>
            </a:r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:</a:t>
            </a:r>
          </a:p>
          <a:p>
            <a:pPr lvl="2" indent="-347345"/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Iris </a:t>
            </a:r>
            <a:r>
              <a:rPr lang="en-US" sz="1500" dirty="0" err="1">
                <a:solidFill>
                  <a:schemeClr val="accent6"/>
                </a:solidFill>
                <a:ea typeface="+mn-lt"/>
                <a:cs typeface="+mn-lt"/>
              </a:rPr>
              <a:t>Setosa</a:t>
            </a:r>
            <a:endParaRPr lang="en-US" sz="1500" dirty="0">
              <a:solidFill>
                <a:schemeClr val="accent6"/>
              </a:solidFill>
              <a:ea typeface="+mn-lt"/>
              <a:cs typeface="+mn-lt"/>
            </a:endParaRPr>
          </a:p>
          <a:p>
            <a:pPr lvl="2" indent="-347345"/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Iris Versicolor</a:t>
            </a:r>
          </a:p>
          <a:p>
            <a:pPr lvl="2" indent="-347345"/>
            <a:r>
              <a:rPr lang="en-US" sz="1500" dirty="0">
                <a:solidFill>
                  <a:schemeClr val="accent6"/>
                </a:solidFill>
                <a:ea typeface="+mn-lt"/>
                <a:cs typeface="+mn-lt"/>
              </a:rPr>
              <a:t>Iris Virginica</a:t>
            </a:r>
            <a:endParaRPr lang="en-US" sz="1500" dirty="0">
              <a:solidFill>
                <a:schemeClr val="accent6"/>
              </a:solidFill>
              <a:cs typeface="Sabon Next LT"/>
            </a:endParaRPr>
          </a:p>
          <a:p>
            <a:pPr marL="347345" indent="-347345"/>
            <a:endParaRPr lang="en-US" dirty="0"/>
          </a:p>
          <a:p>
            <a:pPr marL="0" indent="0">
              <a:buNone/>
            </a:pPr>
            <a:endParaRPr lang="en-US" dirty="0">
              <a:cs typeface="Sabon Next LT"/>
            </a:endParaRPr>
          </a:p>
          <a:p>
            <a:pPr marL="347345" indent="-347345"/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="" xmlns:a16="http://schemas.microsoft.com/office/drawing/2014/main" id="{DFE7B191-CF98-4AA4-21D9-18C2AB462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20297"/>
              </p:ext>
            </p:extLst>
          </p:nvPr>
        </p:nvGraphicFramePr>
        <p:xfrm>
          <a:off x="6842535" y="4124859"/>
          <a:ext cx="4778490" cy="2443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5698">
                  <a:extLst>
                    <a:ext uri="{9D8B030D-6E8A-4147-A177-3AD203B41FA5}">
                      <a16:colId xmlns="" xmlns:a16="http://schemas.microsoft.com/office/drawing/2014/main" val="2782232024"/>
                    </a:ext>
                  </a:extLst>
                </a:gridCol>
                <a:gridCol w="955698">
                  <a:extLst>
                    <a:ext uri="{9D8B030D-6E8A-4147-A177-3AD203B41FA5}">
                      <a16:colId xmlns="" xmlns:a16="http://schemas.microsoft.com/office/drawing/2014/main" val="2865473357"/>
                    </a:ext>
                  </a:extLst>
                </a:gridCol>
                <a:gridCol w="955698">
                  <a:extLst>
                    <a:ext uri="{9D8B030D-6E8A-4147-A177-3AD203B41FA5}">
                      <a16:colId xmlns="" xmlns:a16="http://schemas.microsoft.com/office/drawing/2014/main" val="15648408"/>
                    </a:ext>
                  </a:extLst>
                </a:gridCol>
                <a:gridCol w="955698">
                  <a:extLst>
                    <a:ext uri="{9D8B030D-6E8A-4147-A177-3AD203B41FA5}">
                      <a16:colId xmlns="" xmlns:a16="http://schemas.microsoft.com/office/drawing/2014/main" val="1261335702"/>
                    </a:ext>
                  </a:extLst>
                </a:gridCol>
                <a:gridCol w="955698">
                  <a:extLst>
                    <a:ext uri="{9D8B030D-6E8A-4147-A177-3AD203B41FA5}">
                      <a16:colId xmlns="" xmlns:a16="http://schemas.microsoft.com/office/drawing/2014/main" val="3820655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046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/>
                        <a:t>Longitud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Sepalo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220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Ancho </a:t>
                      </a:r>
                      <a:r>
                        <a:rPr lang="en-US" sz="1400" err="1"/>
                        <a:t>Sepalo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599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err="1"/>
                        <a:t>Longitud</a:t>
                      </a:r>
                      <a:r>
                        <a:rPr lang="en-US" sz="1400" dirty="0"/>
                        <a:t> </a:t>
                      </a:r>
                      <a:r>
                        <a:rPr lang="en-US" sz="1400" err="1"/>
                        <a:t>Petalo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545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Ancho </a:t>
                      </a:r>
                      <a:r>
                        <a:rPr lang="en-US" sz="1400" err="1"/>
                        <a:t>Petalo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1389266"/>
                  </a:ext>
                </a:extLst>
              </a:tr>
            </a:tbl>
          </a:graphicData>
        </a:graphic>
      </p:graphicFrame>
      <p:pic>
        <p:nvPicPr>
          <p:cNvPr id="1026" name="Picture 2" descr="Nivitu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1" y="1615371"/>
            <a:ext cx="5349240" cy="239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Conclusión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Sabon Next LT"/>
              </a:rPr>
              <a:t>Manejo</a:t>
            </a:r>
            <a:r>
              <a:rPr lang="en-US" dirty="0">
                <a:cs typeface="Sabon Next LT"/>
              </a:rPr>
              <a:t> de </a:t>
            </a:r>
            <a:r>
              <a:rPr lang="en-US" dirty="0" err="1">
                <a:cs typeface="Sabon Next LT"/>
              </a:rPr>
              <a:t>datos</a:t>
            </a:r>
            <a:r>
              <a:rPr lang="en-US" dirty="0">
                <a:cs typeface="Sabon Next LT"/>
              </a:rPr>
              <a:t> con MySQL y Python para </a:t>
            </a:r>
            <a:r>
              <a:rPr lang="en-US" dirty="0" err="1">
                <a:cs typeface="Sabon Next LT"/>
              </a:rPr>
              <a:t>transformar</a:t>
            </a:r>
            <a:r>
              <a:rPr lang="en-US" dirty="0">
                <a:cs typeface="Sabon Next LT"/>
              </a:rPr>
              <a:t> </a:t>
            </a:r>
            <a:r>
              <a:rPr lang="en-US" dirty="0" err="1">
                <a:cs typeface="Sabon Next LT"/>
              </a:rPr>
              <a:t>datos</a:t>
            </a:r>
            <a:r>
              <a:rPr lang="en-US" dirty="0">
                <a:cs typeface="Sabon Next LT"/>
              </a:rPr>
              <a:t> </a:t>
            </a:r>
            <a:r>
              <a:rPr lang="en-US" dirty="0" err="1">
                <a:cs typeface="Sabon Next LT"/>
              </a:rPr>
              <a:t>en</a:t>
            </a:r>
            <a:r>
              <a:rPr lang="en-US" dirty="0">
                <a:cs typeface="Sabon Next LT"/>
              </a:rPr>
              <a:t> </a:t>
            </a:r>
            <a:r>
              <a:rPr lang="en-US" dirty="0" err="1">
                <a:cs typeface="Sabon Next LT"/>
              </a:rPr>
              <a:t>información</a:t>
            </a:r>
            <a:r>
              <a:rPr lang="en-US" dirty="0">
                <a:cs typeface="Sabon Next LT"/>
              </a:rPr>
              <a:t> e </a:t>
            </a:r>
            <a:r>
              <a:rPr lang="en-US" dirty="0" err="1">
                <a:cs typeface="Sabon Next LT"/>
              </a:rPr>
              <a:t>información</a:t>
            </a:r>
            <a:r>
              <a:rPr lang="en-US" dirty="0">
                <a:cs typeface="Sabon Next LT"/>
              </a:rPr>
              <a:t> </a:t>
            </a:r>
            <a:r>
              <a:rPr lang="en-US" dirty="0" err="1">
                <a:cs typeface="Sabon Next LT"/>
              </a:rPr>
              <a:t>en</a:t>
            </a:r>
            <a:r>
              <a:rPr lang="en-US" dirty="0">
                <a:cs typeface="Sabon Next LT"/>
              </a:rPr>
              <a:t> </a:t>
            </a:r>
            <a:r>
              <a:rPr lang="en-US" dirty="0" err="1">
                <a:cs typeface="Sabon Next LT"/>
              </a:rPr>
              <a:t>conocimiento</a:t>
            </a:r>
            <a:r>
              <a:rPr lang="en-US" dirty="0">
                <a:cs typeface="Sabon Next LT"/>
              </a:rPr>
              <a:t>.</a:t>
            </a:r>
          </a:p>
          <a:p>
            <a:endParaRPr lang="en-US" dirty="0">
              <a:cs typeface="Sabon Next LT"/>
            </a:endParaRPr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en-US" dirty="0"/>
              <a:t>I.M. María Luis </a:t>
            </a:r>
            <a:r>
              <a:rPr lang="en-US" dirty="0" err="1"/>
              <a:t>Argáez</a:t>
            </a:r>
            <a:r>
              <a:rPr lang="en-US" dirty="0"/>
              <a:t> Salcido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866" y="896535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33" y="1904105"/>
            <a:ext cx="7270580" cy="280493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000" b="1" dirty="0" smtClean="0"/>
              <a:t>Introducción</a:t>
            </a:r>
          </a:p>
          <a:p>
            <a:pPr marL="804672" lvl="1" indent="-457200">
              <a:buFont typeface="+mj-lt"/>
              <a:buAutoNum type="arabicPeriod"/>
            </a:pPr>
            <a:r>
              <a:rPr lang="es-MX" sz="1600" b="1" dirty="0" err="1" smtClean="0">
                <a:cs typeface="Sabon Next LT"/>
              </a:rPr>
              <a:t>MySQL</a:t>
            </a:r>
            <a:endParaRPr lang="es-MX" sz="1600" b="1" dirty="0" smtClean="0">
              <a:cs typeface="Sabon Next LT"/>
            </a:endParaRPr>
          </a:p>
          <a:p>
            <a:pPr marL="804672" lvl="1" indent="-457200">
              <a:buFont typeface="+mj-lt"/>
              <a:buAutoNum type="arabicPeriod"/>
            </a:pPr>
            <a:r>
              <a:rPr lang="es-MX" sz="1600" b="1" dirty="0" smtClean="0">
                <a:cs typeface="Sabon Next LT"/>
              </a:rPr>
              <a:t>Python </a:t>
            </a:r>
          </a:p>
          <a:p>
            <a:pPr marL="804672" lvl="1" indent="-457200">
              <a:buFont typeface="+mj-lt"/>
              <a:buAutoNum type="arabicPeriod"/>
            </a:pPr>
            <a:r>
              <a:rPr lang="es-MX" sz="1600" b="1" dirty="0" smtClean="0">
                <a:cs typeface="Sabon Next LT"/>
              </a:rPr>
              <a:t>ML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b="1" dirty="0" smtClean="0"/>
              <a:t>Objetivo principal</a:t>
            </a:r>
            <a:endParaRPr lang="es-MX" sz="2000" b="1" dirty="0" smtClean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000" b="1" dirty="0" smtClean="0">
                <a:ea typeface="+mn-lt"/>
                <a:cs typeface="+mn-lt"/>
              </a:rPr>
              <a:t>Estructura del ejercicio</a:t>
            </a:r>
            <a:r>
              <a:rPr lang="es-MX" sz="2000" b="1" dirty="0" smtClean="0"/>
              <a:t>:</a:t>
            </a:r>
            <a:endParaRPr lang="es-MX" sz="2000" b="1" dirty="0" smtClean="0">
              <a:cs typeface="Sabon Next LT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000" b="1" dirty="0" smtClean="0"/>
              <a:t>​Conclusión</a:t>
            </a:r>
            <a:endParaRPr lang="es-MX" sz="2000" b="1" dirty="0">
              <a:cs typeface="Sabon Next LT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7A2D2A4E-D3D4-EB30-6AB1-FD1C4F84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6" y="24022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78" y="2350940"/>
            <a:ext cx="6766560" cy="768096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918" y="4118321"/>
            <a:ext cx="6766560" cy="4991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i="1" dirty="0">
                <a:ea typeface="+mn-lt"/>
                <a:cs typeface="+mn-lt"/>
              </a:rPr>
              <a:t>Un poco de </a:t>
            </a:r>
            <a:r>
              <a:rPr lang="en-US" sz="1800" i="1" dirty="0" err="1">
                <a:ea typeface="+mn-lt"/>
                <a:cs typeface="+mn-lt"/>
              </a:rPr>
              <a:t>MySql</a:t>
            </a:r>
            <a:r>
              <a:rPr lang="en-US" sz="1800" i="1" dirty="0">
                <a:ea typeface="+mn-lt"/>
                <a:cs typeface="+mn-lt"/>
              </a:rPr>
              <a:t>, Python, Machine Learning y </a:t>
            </a:r>
            <a:r>
              <a:rPr lang="en-US" sz="1800" i="1" dirty="0" err="1">
                <a:ea typeface="+mn-lt"/>
                <a:cs typeface="+mn-lt"/>
              </a:rPr>
              <a:t>muchos</a:t>
            </a:r>
            <a:r>
              <a:rPr lang="en-US" sz="1800" i="1" dirty="0">
                <a:ea typeface="+mn-lt"/>
                <a:cs typeface="+mn-lt"/>
              </a:rPr>
              <a:t> </a:t>
            </a:r>
            <a:r>
              <a:rPr lang="en-US" sz="1800" i="1" dirty="0" err="1">
                <a:ea typeface="+mn-lt"/>
                <a:cs typeface="+mn-lt"/>
              </a:rPr>
              <a:t>colores</a:t>
            </a:r>
            <a:endParaRPr lang="en-US" sz="1800" i="1" dirty="0">
              <a:ea typeface="+mn-lt"/>
              <a:cs typeface="+mn-lt"/>
            </a:endParaRPr>
          </a:p>
          <a:p>
            <a:endParaRPr lang="en-US" dirty="0">
              <a:cs typeface="Sabon Next LT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2242D2-713F-DC93-1A44-173D3B8A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077" y="1031898"/>
            <a:ext cx="6766560" cy="768096"/>
          </a:xfrm>
        </p:spPr>
        <p:txBody>
          <a:bodyPr/>
          <a:lstStyle/>
          <a:p>
            <a:r>
              <a:rPr lang="en-US" sz="3600" dirty="0" err="1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9476A8-29C5-C9C4-18BF-5180B3A9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694" y="2103141"/>
            <a:ext cx="6766560" cy="27005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s-MX" dirty="0" err="1" smtClean="0">
                <a:ea typeface="+mn-lt"/>
                <a:cs typeface="+mn-lt"/>
              </a:rPr>
              <a:t>MySQL</a:t>
            </a:r>
            <a:r>
              <a:rPr lang="es-MX" dirty="0" smtClean="0">
                <a:ea typeface="+mn-lt"/>
                <a:cs typeface="+mn-lt"/>
              </a:rPr>
              <a:t> es  SGBDR, el cual es un concepto inventado por el investigador de IBM llamado </a:t>
            </a:r>
            <a:r>
              <a:rPr lang="es-MX" dirty="0" err="1" smtClean="0">
                <a:ea typeface="+mn-lt"/>
                <a:cs typeface="+mn-lt"/>
              </a:rPr>
              <a:t>Egdar</a:t>
            </a:r>
            <a:r>
              <a:rPr lang="es-MX" dirty="0" smtClean="0">
                <a:ea typeface="+mn-lt"/>
                <a:cs typeface="+mn-lt"/>
              </a:rPr>
              <a:t> Frank </a:t>
            </a:r>
            <a:r>
              <a:rPr lang="es-MX" dirty="0" err="1" smtClean="0">
                <a:ea typeface="+mn-lt"/>
                <a:cs typeface="+mn-lt"/>
              </a:rPr>
              <a:t>Codd</a:t>
            </a:r>
            <a:r>
              <a:rPr lang="es-MX" dirty="0" smtClean="0">
                <a:ea typeface="+mn-lt"/>
                <a:cs typeface="+mn-lt"/>
              </a:rPr>
              <a:t> en 1970. </a:t>
            </a:r>
            <a:endParaRPr lang="es-MX" dirty="0" smtClean="0"/>
          </a:p>
          <a:p>
            <a:pPr marL="285750" indent="-285750">
              <a:buChar char="•"/>
            </a:pPr>
            <a:r>
              <a:rPr lang="es-MX" dirty="0" err="1" smtClean="0">
                <a:ea typeface="+mn-lt"/>
                <a:cs typeface="+mn-lt"/>
              </a:rPr>
              <a:t>MySQL</a:t>
            </a:r>
            <a:r>
              <a:rPr lang="es-MX" dirty="0" smtClean="0">
                <a:ea typeface="+mn-lt"/>
                <a:cs typeface="+mn-lt"/>
              </a:rPr>
              <a:t> permite a los usuarios representar sofisticadas relaciones entre los datos para que las organizaciones tomen mejores decisiones. </a:t>
            </a:r>
            <a:endParaRPr lang="es-MX" dirty="0" smtClean="0">
              <a:cs typeface="Sabon Next LT"/>
            </a:endParaRPr>
          </a:p>
          <a:p>
            <a:endParaRPr lang="es-MX" dirty="0" smtClean="0">
              <a:cs typeface="Sabon Next LT"/>
            </a:endParaRPr>
          </a:p>
          <a:p>
            <a:pPr marL="285750" indent="-285750">
              <a:buChar char="•"/>
            </a:pPr>
            <a:r>
              <a:rPr lang="es-MX" dirty="0" smtClean="0">
                <a:cs typeface="Sabon Next LT"/>
              </a:rPr>
              <a:t>Características de </a:t>
            </a:r>
            <a:r>
              <a:rPr lang="es-MX" dirty="0" err="1" smtClean="0">
                <a:cs typeface="Sabon Next LT"/>
              </a:rPr>
              <a:t>MySQL</a:t>
            </a:r>
            <a:r>
              <a:rPr lang="es-MX" dirty="0" smtClean="0">
                <a:cs typeface="Sabon Next LT"/>
              </a:rPr>
              <a:t>:</a:t>
            </a:r>
          </a:p>
          <a:p>
            <a:pPr marL="971550" lvl="1" indent="-347345">
              <a:buFont typeface="Wingdings"/>
              <a:buChar char="ü"/>
            </a:pPr>
            <a:r>
              <a:rPr lang="es-MX" i="1" dirty="0" smtClean="0">
                <a:ea typeface="+mn-lt"/>
                <a:cs typeface="+mn-lt"/>
              </a:rPr>
              <a:t>Tamaño y </a:t>
            </a:r>
            <a:r>
              <a:rPr lang="es-MX" i="1" dirty="0" err="1" smtClean="0">
                <a:ea typeface="+mn-lt"/>
                <a:cs typeface="+mn-lt"/>
              </a:rPr>
              <a:t>rápidez</a:t>
            </a:r>
            <a:r>
              <a:rPr lang="es-MX" dirty="0" smtClean="0">
                <a:ea typeface="+mn-lt"/>
                <a:cs typeface="+mn-lt"/>
              </a:rPr>
              <a:t>. </a:t>
            </a:r>
          </a:p>
          <a:p>
            <a:pPr marL="971550" lvl="1" indent="-347345">
              <a:buFont typeface="Wingdings"/>
              <a:buChar char="ü"/>
            </a:pPr>
            <a:r>
              <a:rPr lang="es-MX" i="1" dirty="0" smtClean="0">
                <a:ea typeface="+mn-lt"/>
                <a:cs typeface="+mn-lt"/>
              </a:rPr>
              <a:t>Fácil instalación</a:t>
            </a:r>
            <a:r>
              <a:rPr lang="es-MX" dirty="0" smtClean="0">
                <a:ea typeface="+mn-lt"/>
                <a:cs typeface="+mn-lt"/>
              </a:rPr>
              <a:t>. </a:t>
            </a:r>
          </a:p>
          <a:p>
            <a:pPr marL="971550" lvl="1" indent="-347345">
              <a:buFont typeface="Wingdings"/>
              <a:buChar char="ü"/>
            </a:pPr>
            <a:r>
              <a:rPr lang="es-MX" i="1" dirty="0" smtClean="0">
                <a:ea typeface="+mn-lt"/>
                <a:cs typeface="+mn-lt"/>
              </a:rPr>
              <a:t>Atención a normas y </a:t>
            </a:r>
            <a:r>
              <a:rPr lang="es-MX" i="1" dirty="0" err="1" smtClean="0">
                <a:ea typeface="+mn-lt"/>
                <a:cs typeface="+mn-lt"/>
              </a:rPr>
              <a:t>estandáres</a:t>
            </a:r>
            <a:r>
              <a:rPr lang="es-MX" dirty="0" smtClean="0">
                <a:ea typeface="+mn-lt"/>
                <a:cs typeface="+mn-lt"/>
              </a:rPr>
              <a:t>.</a:t>
            </a:r>
          </a:p>
          <a:p>
            <a:pPr marL="971550" lvl="1" indent="-347345">
              <a:buFont typeface="Wingdings"/>
              <a:buChar char="ü"/>
            </a:pPr>
            <a:r>
              <a:rPr lang="es-MX" i="1" dirty="0" smtClean="0">
                <a:ea typeface="+mn-lt"/>
                <a:cs typeface="+mn-lt"/>
              </a:rPr>
              <a:t>Capacidad de respuesta a la comunidad</a:t>
            </a:r>
            <a:r>
              <a:rPr lang="es-MX" dirty="0" smtClean="0">
                <a:ea typeface="+mn-lt"/>
                <a:cs typeface="+mn-lt"/>
              </a:rPr>
              <a:t>.</a:t>
            </a:r>
          </a:p>
          <a:p>
            <a:pPr marL="971550" lvl="1" indent="-347345">
              <a:buFont typeface="Wingdings"/>
              <a:buChar char="ü"/>
            </a:pPr>
            <a:r>
              <a:rPr lang="es-MX" i="1" dirty="0" smtClean="0">
                <a:ea typeface="+mn-lt"/>
                <a:cs typeface="+mn-lt"/>
              </a:rPr>
              <a:t>Fácil interfaz con otros softwares</a:t>
            </a:r>
            <a:r>
              <a:rPr lang="es-MX" dirty="0" smtClean="0">
                <a:ea typeface="+mn-lt"/>
                <a:cs typeface="+mn-lt"/>
              </a:rPr>
              <a:t>. </a:t>
            </a:r>
            <a:endParaRPr lang="es-MX" dirty="0" smtClean="0">
              <a:cs typeface="Sabon Next LT"/>
            </a:endParaRPr>
          </a:p>
          <a:p>
            <a:pPr marL="971550" lvl="1" indent="-347345">
              <a:buFont typeface="Wingdings"/>
              <a:buChar char="ü"/>
            </a:pPr>
            <a:r>
              <a:rPr lang="es-MX" i="1" dirty="0" smtClean="0">
                <a:ea typeface="+mn-lt"/>
                <a:cs typeface="+mn-lt"/>
              </a:rPr>
              <a:t>Escalabilidad</a:t>
            </a:r>
            <a:r>
              <a:rPr lang="es-MX" dirty="0" smtClean="0">
                <a:ea typeface="+mn-lt"/>
                <a:cs typeface="+mn-lt"/>
              </a:rPr>
              <a:t>.</a:t>
            </a:r>
            <a:endParaRPr lang="es-MX" dirty="0">
              <a:cs typeface="Sabon Next 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1BF789-4C80-2CA5-5EE5-03D384E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 dirty="0"/>
          </a:p>
        </p:txBody>
      </p:sp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812E2389-BB4E-4BC5-BD7A-85C88118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944" y="3961478"/>
            <a:ext cx="2743200" cy="1415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9F29AED-9DE3-D432-9C4F-279D5BECB3C2}"/>
              </a:ext>
            </a:extLst>
          </p:cNvPr>
          <p:cNvSpPr txBox="1"/>
          <p:nvPr/>
        </p:nvSpPr>
        <p:spPr>
          <a:xfrm>
            <a:off x="3386301" y="6296353"/>
            <a:ext cx="913086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Seyed, M. and Williams, H., 2006. Learning MySQL. 1st </a:t>
            </a:r>
            <a:r>
              <a:rPr lang="en-US" sz="1200" dirty="0" err="1">
                <a:ea typeface="+mn-lt"/>
                <a:cs typeface="+mn-lt"/>
              </a:rPr>
              <a:t>ed.Sebastopol</a:t>
            </a:r>
            <a:r>
              <a:rPr lang="en-US" sz="1200" dirty="0">
                <a:ea typeface="+mn-lt"/>
                <a:cs typeface="+mn-lt"/>
              </a:rPr>
              <a:t>, CA: y O’Reilly Media, Inc., pp.3-5.</a:t>
            </a:r>
            <a:endParaRPr lang="en-US" sz="1200">
              <a:cs typeface="Sabon Next LT"/>
            </a:endParaRPr>
          </a:p>
          <a:p>
            <a:r>
              <a:rPr lang="en-US" sz="1200" dirty="0">
                <a:ea typeface="+mn-lt"/>
                <a:cs typeface="+mn-lt"/>
              </a:rPr>
              <a:t> Silberschatz, A., Korth, H. and Sudarshan, S., 2022. DATABASE SYSTEM CONCEPTS,. 6th ed. New York, NY: Mc Graw Hill, pp.1-5.</a:t>
            </a:r>
            <a:endParaRPr lang="en-US" sz="1200" dirty="0">
              <a:cs typeface="Sabon Next LT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998ED32-4682-9DE2-1EAE-80E2C4469A9D}"/>
              </a:ext>
            </a:extLst>
          </p:cNvPr>
          <p:cNvSpPr txBox="1"/>
          <p:nvPr/>
        </p:nvSpPr>
        <p:spPr>
          <a:xfrm>
            <a:off x="-3285" y="1973974"/>
            <a:ext cx="26374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968DB"/>
                </a:solidFill>
                <a:ea typeface="+mn-lt"/>
                <a:cs typeface="+mn-lt"/>
              </a:rPr>
              <a:t>Link con info del </a:t>
            </a:r>
            <a:r>
              <a:rPr lang="en-US" dirty="0" err="1">
                <a:solidFill>
                  <a:srgbClr val="5968DB"/>
                </a:solidFill>
                <a:ea typeface="+mn-lt"/>
                <a:cs typeface="+mn-lt"/>
              </a:rPr>
              <a:t>ejercicio</a:t>
            </a:r>
            <a:r>
              <a:rPr lang="en-US" dirty="0">
                <a:solidFill>
                  <a:srgbClr val="5968DB"/>
                </a:solidFill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solidFill>
                  <a:srgbClr val="5968DB"/>
                </a:solidFill>
                <a:ea typeface="+mn-lt"/>
                <a:cs typeface="+mn-lt"/>
              </a:rPr>
              <a:t>https://pynative.com/python-mysql-database-connection/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4F62CB-CBFE-8F30-1BD7-7BCE2C38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810" y="781611"/>
            <a:ext cx="7672334" cy="768096"/>
          </a:xfrm>
        </p:spPr>
        <p:txBody>
          <a:bodyPr/>
          <a:lstStyle/>
          <a:p>
            <a:r>
              <a:rPr lang="es-MX" sz="3600" dirty="0" smtClean="0"/>
              <a:t>Lenguaje de programación</a:t>
            </a:r>
            <a:endParaRPr lang="es-MX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EE7E21-8C07-2D6A-9891-1A83F49D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547" y="3855356"/>
            <a:ext cx="8506220" cy="1521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s-MX" sz="1600" dirty="0" smtClean="0">
                <a:ea typeface="+mn-lt"/>
                <a:cs typeface="+mn-lt"/>
              </a:rPr>
              <a:t>Python es un lenguaje de programación de propósito general y alto nivel. </a:t>
            </a:r>
          </a:p>
          <a:p>
            <a:pPr marL="285750" indent="-285750">
              <a:buChar char="•"/>
            </a:pPr>
            <a:r>
              <a:rPr lang="es-MX" sz="1600" dirty="0" smtClean="0">
                <a:ea typeface="+mn-lt"/>
                <a:cs typeface="+mn-lt"/>
              </a:rPr>
              <a:t>Su filosofía de diseño enfatiza la legibilidad del código con el uso de sangría significativa.</a:t>
            </a:r>
          </a:p>
          <a:p>
            <a:pPr marL="285750" indent="-285750">
              <a:buChar char="•"/>
            </a:pPr>
            <a:r>
              <a:rPr lang="es-MX" sz="1600" dirty="0" smtClean="0">
                <a:ea typeface="+mn-lt"/>
                <a:cs typeface="+mn-lt"/>
              </a:rPr>
              <a:t>Admite múltiples paradigmas de programación, incluida la programación estructurada, orientada a objetos y funcional.</a:t>
            </a:r>
            <a:endParaRPr lang="es-MX" sz="1600" dirty="0">
              <a:cs typeface="Sabon Next 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66058C-51C6-E4CC-9320-8C44E441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Picture 7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AEA2ED51-0BCA-CE09-5D17-AB2DAFDE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929" y="2247453"/>
            <a:ext cx="2743200" cy="8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21FD0B-46BB-E9E0-56B5-3D1E9F0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21" y="907016"/>
            <a:ext cx="9428193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Machine Learning  = </a:t>
            </a:r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Automático</a:t>
            </a:r>
            <a:endParaRPr lang="en-US" sz="2400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="" xmlns:a16="http://schemas.microsoft.com/office/drawing/2014/main" id="{0FABE564-E21F-9B8E-56AF-F0B26F04A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988" y="3371744"/>
            <a:ext cx="5969872" cy="2400021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647A86-072B-45DF-88BF-F226D432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E3FEE8E-7CB1-650D-F074-870EC9D13203}"/>
              </a:ext>
            </a:extLst>
          </p:cNvPr>
          <p:cNvSpPr txBox="1"/>
          <p:nvPr/>
        </p:nvSpPr>
        <p:spPr>
          <a:xfrm>
            <a:off x="-2685" y="6324062"/>
            <a:ext cx="12202731" cy="5386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Gron, A. (n.d.). </a:t>
            </a:r>
            <a:r>
              <a:rPr lang="en-US" sz="1100" i="1" dirty="0">
                <a:ea typeface="+mn-lt"/>
                <a:cs typeface="+mn-lt"/>
              </a:rPr>
              <a:t>Hands-on machine learning with scikit-learn, </a:t>
            </a:r>
            <a:r>
              <a:rPr lang="en-US" sz="1100" i="1" dirty="0" err="1">
                <a:ea typeface="+mn-lt"/>
                <a:cs typeface="+mn-lt"/>
              </a:rPr>
              <a:t>Keras</a:t>
            </a:r>
            <a:r>
              <a:rPr lang="en-US" sz="1100" i="1" dirty="0">
                <a:ea typeface="+mn-lt"/>
                <a:cs typeface="+mn-lt"/>
              </a:rPr>
              <a:t>, and </a:t>
            </a:r>
            <a:r>
              <a:rPr lang="en-US" sz="1100" i="1" dirty="0" err="1">
                <a:ea typeface="+mn-lt"/>
                <a:cs typeface="+mn-lt"/>
              </a:rPr>
              <a:t>tensorflow</a:t>
            </a:r>
            <a:r>
              <a:rPr lang="en-US" sz="1100" i="1" dirty="0">
                <a:ea typeface="+mn-lt"/>
                <a:cs typeface="+mn-lt"/>
              </a:rPr>
              <a:t>: Concepts, tools, and techniques to build Intelligent Systems</a:t>
            </a:r>
            <a:r>
              <a:rPr lang="en-US" sz="1100" dirty="0">
                <a:ea typeface="+mn-lt"/>
                <a:cs typeface="+mn-lt"/>
              </a:rPr>
              <a:t>. Google Books. Retrieved November 20, 2022, from: </a:t>
            </a:r>
            <a:r>
              <a:rPr lang="en-US" sz="1100" dirty="0">
                <a:ea typeface="+mn-lt"/>
                <a:cs typeface="+mn-lt"/>
                <a:hlinkClick r:id="rId3"/>
              </a:rPr>
              <a:t>https://books.google.com/books/about/Hands_on_Machine_Learning_with_Scikit_Le.html?id=OCS1twEACAAJ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B5C3896-EC7A-F5D0-3903-D5E08D5E2968}"/>
              </a:ext>
            </a:extLst>
          </p:cNvPr>
          <p:cNvSpPr txBox="1"/>
          <p:nvPr/>
        </p:nvSpPr>
        <p:spPr>
          <a:xfrm>
            <a:off x="225154" y="1599377"/>
            <a:ext cx="893471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Sabon Next LT"/>
              </a:rPr>
              <a:t>Machine Learning (ML):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6"/>
                </a:solidFill>
                <a:cs typeface="Sabon Next LT"/>
              </a:rPr>
              <a:t>Es la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ciencia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 y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arte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 de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programar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computadoras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 que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aprendan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 de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datos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.</a:t>
            </a:r>
            <a:br>
              <a:rPr lang="en-US" sz="1600" dirty="0">
                <a:solidFill>
                  <a:schemeClr val="accent6"/>
                </a:solidFill>
                <a:cs typeface="Sabon Next LT"/>
              </a:rPr>
            </a:br>
            <a:endParaRPr lang="en-US" sz="1600" dirty="0">
              <a:solidFill>
                <a:schemeClr val="accent6"/>
              </a:solidFill>
              <a:cs typeface="Sabon Next 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6"/>
                </a:solidFill>
                <a:cs typeface="Sabon Next LT"/>
              </a:rPr>
              <a:t>ML es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el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 campo de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estudio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 que da a las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computadoras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 la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capacidad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 de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aprender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, sin ser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explicitamente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cs typeface="Sabon Next LT"/>
              </a:rPr>
              <a:t>programadas</a:t>
            </a:r>
            <a:r>
              <a:rPr lang="en-US" sz="1600" dirty="0">
                <a:solidFill>
                  <a:schemeClr val="accent6"/>
                </a:solidFill>
                <a:cs typeface="Sabon Next LT"/>
              </a:rPr>
              <a:t>.</a:t>
            </a:r>
            <a:r>
              <a:rPr lang="en-US" sz="1600" dirty="0">
                <a:cs typeface="Sabon Next LT"/>
              </a:rPr>
              <a:t/>
            </a:r>
            <a:br>
              <a:rPr lang="en-US" sz="1600" dirty="0">
                <a:cs typeface="Sabon Next LT"/>
              </a:rPr>
            </a:br>
            <a:endParaRPr lang="en-US" sz="1600" dirty="0">
              <a:cs typeface="Sabon Next 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902D6443-5313-578E-71C5-7AAF76F0F187}"/>
              </a:ext>
            </a:extLst>
          </p:cNvPr>
          <p:cNvCxnSpPr/>
          <p:nvPr/>
        </p:nvCxnSpPr>
        <p:spPr>
          <a:xfrm>
            <a:off x="6264054" y="3297335"/>
            <a:ext cx="1828" cy="209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0D9F00B-1BDB-F027-ACBD-3D91D125B0FC}"/>
              </a:ext>
            </a:extLst>
          </p:cNvPr>
          <p:cNvSpPr txBox="1"/>
          <p:nvPr/>
        </p:nvSpPr>
        <p:spPr>
          <a:xfrm>
            <a:off x="5911596" y="2991377"/>
            <a:ext cx="11955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alibri"/>
                <a:cs typeface="Sabon Next LT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0233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5576D-EA4F-8B9D-9111-9EC08AC5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98" y="674974"/>
            <a:ext cx="6766560" cy="768096"/>
          </a:xfrm>
        </p:spPr>
        <p:txBody>
          <a:bodyPr/>
          <a:lstStyle/>
          <a:p>
            <a:r>
              <a:rPr lang="en-US" sz="3600" dirty="0" err="1"/>
              <a:t>Matriz</a:t>
            </a:r>
            <a:r>
              <a:rPr lang="en-US" sz="3600" dirty="0"/>
              <a:t> de </a:t>
            </a:r>
            <a:r>
              <a:rPr lang="en-US" sz="3600" dirty="0" err="1"/>
              <a:t>datos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6B877D-7A28-217C-0F80-E5A80C60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DF91253-EDEA-01DF-39FF-647B3088762F}"/>
              </a:ext>
            </a:extLst>
          </p:cNvPr>
          <p:cNvSpPr/>
          <p:nvPr/>
        </p:nvSpPr>
        <p:spPr>
          <a:xfrm>
            <a:off x="3599793" y="2827938"/>
            <a:ext cx="1655379" cy="17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6F1F94A-275B-DACB-3F21-BD649C2B9CC0}"/>
              </a:ext>
            </a:extLst>
          </p:cNvPr>
          <p:cNvSpPr/>
          <p:nvPr/>
        </p:nvSpPr>
        <p:spPr>
          <a:xfrm>
            <a:off x="6017172" y="2814800"/>
            <a:ext cx="420414" cy="179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0F4B766-6EBA-CDB7-A06C-A5DC9664779D}"/>
              </a:ext>
            </a:extLst>
          </p:cNvPr>
          <p:cNvSpPr/>
          <p:nvPr/>
        </p:nvSpPr>
        <p:spPr>
          <a:xfrm>
            <a:off x="3599793" y="4798627"/>
            <a:ext cx="1655379" cy="656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AA9541-DA11-8393-77F8-EECACC5FE186}"/>
              </a:ext>
            </a:extLst>
          </p:cNvPr>
          <p:cNvSpPr/>
          <p:nvPr/>
        </p:nvSpPr>
        <p:spPr>
          <a:xfrm>
            <a:off x="6017172" y="4785489"/>
            <a:ext cx="420414" cy="656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846AB110-FBB5-6799-0DB4-29022C9C2A54}"/>
              </a:ext>
            </a:extLst>
          </p:cNvPr>
          <p:cNvSpPr/>
          <p:nvPr/>
        </p:nvSpPr>
        <p:spPr>
          <a:xfrm>
            <a:off x="2699845" y="2827939"/>
            <a:ext cx="407275" cy="1760482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FB5F54E4-C003-90DA-8921-843E80712813}"/>
              </a:ext>
            </a:extLst>
          </p:cNvPr>
          <p:cNvSpPr/>
          <p:nvPr/>
        </p:nvSpPr>
        <p:spPr>
          <a:xfrm>
            <a:off x="2699845" y="4785490"/>
            <a:ext cx="407275" cy="65689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E10AC75-D396-400D-DEB6-4FE2B47AA929}"/>
              </a:ext>
            </a:extLst>
          </p:cNvPr>
          <p:cNvSpPr txBox="1"/>
          <p:nvPr/>
        </p:nvSpPr>
        <p:spPr>
          <a:xfrm>
            <a:off x="1001767" y="3376448"/>
            <a:ext cx="1904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accent6"/>
                </a:solidFill>
                <a:cs typeface="Sabon Next LT"/>
              </a:rPr>
              <a:t>Entrenamiento</a:t>
            </a:r>
            <a:endParaRPr lang="en-US" dirty="0" err="1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E76145-15B9-29ED-876C-9FF71FC18DE4}"/>
              </a:ext>
            </a:extLst>
          </p:cNvPr>
          <p:cNvSpPr txBox="1"/>
          <p:nvPr/>
        </p:nvSpPr>
        <p:spPr>
          <a:xfrm>
            <a:off x="1461595" y="4795345"/>
            <a:ext cx="1904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accent6"/>
                </a:solidFill>
                <a:cs typeface="Sabon Next LT"/>
              </a:rPr>
              <a:t>Validación</a:t>
            </a:r>
            <a:endParaRPr lang="en-US" dirty="0" err="1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87E372C-D0F2-4857-580A-4C099452C861}"/>
              </a:ext>
            </a:extLst>
          </p:cNvPr>
          <p:cNvSpPr txBox="1"/>
          <p:nvPr/>
        </p:nvSpPr>
        <p:spPr>
          <a:xfrm>
            <a:off x="3366595" y="1694793"/>
            <a:ext cx="18524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  <a:cs typeface="Sabon Next LT"/>
              </a:rPr>
              <a:t>Características</a:t>
            </a:r>
            <a:r>
              <a:rPr lang="en-US" dirty="0">
                <a:solidFill>
                  <a:schemeClr val="accent6"/>
                </a:solidFill>
                <a:cs typeface="Sabon Next LT"/>
              </a:rPr>
              <a:t> </a:t>
            </a:r>
            <a:r>
              <a:rPr lang="en-US" dirty="0" smtClean="0">
                <a:solidFill>
                  <a:schemeClr val="accent6"/>
                </a:solidFill>
                <a:cs typeface="Sabon Next LT"/>
              </a:rPr>
              <a:t/>
            </a:r>
            <a:br>
              <a:rPr lang="en-US" dirty="0" smtClean="0">
                <a:solidFill>
                  <a:schemeClr val="accent6"/>
                </a:solidFill>
                <a:cs typeface="Sabon Next LT"/>
              </a:rPr>
            </a:br>
            <a:r>
              <a:rPr lang="en-US" dirty="0" smtClean="0">
                <a:solidFill>
                  <a:schemeClr val="accent6"/>
                </a:solidFill>
                <a:cs typeface="Sabon Next LT"/>
              </a:rPr>
              <a:t>(</a:t>
            </a:r>
            <a:r>
              <a:rPr lang="en-US" dirty="0">
                <a:solidFill>
                  <a:schemeClr val="accent6"/>
                </a:solidFill>
                <a:cs typeface="Sabon Next LT"/>
              </a:rPr>
              <a:t>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AE404C2-6580-2331-AFF3-F1729B9C9DF7}"/>
              </a:ext>
            </a:extLst>
          </p:cNvPr>
          <p:cNvSpPr txBox="1"/>
          <p:nvPr/>
        </p:nvSpPr>
        <p:spPr>
          <a:xfrm>
            <a:off x="5389836" y="1694793"/>
            <a:ext cx="15896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cs typeface="Sabon Next LT"/>
              </a:rPr>
              <a:t>Respuesta</a:t>
            </a:r>
            <a:br>
              <a:rPr lang="en-US" dirty="0">
                <a:solidFill>
                  <a:schemeClr val="accent6"/>
                </a:solidFill>
                <a:cs typeface="Sabon Next LT"/>
              </a:rPr>
            </a:br>
            <a:r>
              <a:rPr lang="en-US" dirty="0">
                <a:solidFill>
                  <a:schemeClr val="accent6"/>
                </a:solidFill>
                <a:cs typeface="Sabon Next LT"/>
              </a:rPr>
              <a:t> (Y)</a:t>
            </a:r>
            <a:endParaRPr lang="en-US" dirty="0" err="1">
              <a:solidFill>
                <a:schemeClr val="accent6"/>
              </a:solidFill>
              <a:cs typeface="Sabon Next LT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="" xmlns:a16="http://schemas.microsoft.com/office/drawing/2014/main" id="{DF472EC2-0160-0474-31F5-A271AB2FF7C8}"/>
              </a:ext>
            </a:extLst>
          </p:cNvPr>
          <p:cNvSpPr/>
          <p:nvPr/>
        </p:nvSpPr>
        <p:spPr>
          <a:xfrm rot="5400000">
            <a:off x="4259974" y="1668519"/>
            <a:ext cx="275898" cy="1747345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="" xmlns:a16="http://schemas.microsoft.com/office/drawing/2014/main" id="{AB8C584F-7FAE-E3D6-FD32-8ECC446D4C40}"/>
              </a:ext>
            </a:extLst>
          </p:cNvPr>
          <p:cNvSpPr/>
          <p:nvPr/>
        </p:nvSpPr>
        <p:spPr>
          <a:xfrm rot="5400000">
            <a:off x="6033594" y="2312277"/>
            <a:ext cx="315312" cy="499242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6746579-5D4E-D826-456B-392AE0AF8BE3}"/>
              </a:ext>
            </a:extLst>
          </p:cNvPr>
          <p:cNvSpPr txBox="1"/>
          <p:nvPr/>
        </p:nvSpPr>
        <p:spPr>
          <a:xfrm>
            <a:off x="6867853" y="3379732"/>
            <a:ext cx="1757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  <a:cs typeface="Sabon Next LT"/>
              </a:rPr>
              <a:t>Generalmente</a:t>
            </a:r>
            <a:r>
              <a:rPr lang="en-US" dirty="0">
                <a:solidFill>
                  <a:schemeClr val="accent6"/>
                </a:solidFill>
                <a:cs typeface="Sabon Next LT"/>
              </a:rPr>
              <a:t>, 70% u 80%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EB87347-D0DA-B168-D1A9-91FDF5FB9A3D}"/>
              </a:ext>
            </a:extLst>
          </p:cNvPr>
          <p:cNvSpPr txBox="1"/>
          <p:nvPr/>
        </p:nvSpPr>
        <p:spPr>
          <a:xfrm>
            <a:off x="6986094" y="4838043"/>
            <a:ext cx="1757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  <a:cs typeface="Sabon Next LT"/>
              </a:rPr>
              <a:t>Generalmente</a:t>
            </a:r>
            <a:r>
              <a:rPr lang="en-US" dirty="0">
                <a:solidFill>
                  <a:schemeClr val="accent6"/>
                </a:solidFill>
                <a:cs typeface="Sabon Next LT"/>
              </a:rPr>
              <a:t>, 30% o 20%</a:t>
            </a:r>
          </a:p>
        </p:txBody>
      </p:sp>
    </p:spTree>
    <p:extLst>
      <p:ext uri="{BB962C8B-B14F-4D97-AF65-F5344CB8AC3E}">
        <p14:creationId xmlns:p14="http://schemas.microsoft.com/office/powerpoint/2010/main" val="29826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A7C153-BAA4-6343-A47D-89E11EDD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30" y="864087"/>
            <a:ext cx="8494475" cy="768096"/>
          </a:xfrm>
        </p:spPr>
        <p:txBody>
          <a:bodyPr/>
          <a:lstStyle/>
          <a:p>
            <a:r>
              <a:rPr lang="en-US" sz="3600" dirty="0" err="1"/>
              <a:t>Tipos</a:t>
            </a:r>
            <a:r>
              <a:rPr lang="en-US" sz="3600" dirty="0"/>
              <a:t> de </a:t>
            </a:r>
            <a:r>
              <a:rPr lang="en-US" sz="3600" dirty="0" err="1"/>
              <a:t>Modelos</a:t>
            </a:r>
            <a:r>
              <a:rPr lang="en-US" sz="3600" dirty="0"/>
              <a:t> de ML</a:t>
            </a:r>
          </a:p>
        </p:txBody>
      </p:sp>
      <p:graphicFrame>
        <p:nvGraphicFramePr>
          <p:cNvPr id="6" name="Diagram 6">
            <a:extLst>
              <a:ext uri="{FF2B5EF4-FFF2-40B4-BE49-F238E27FC236}">
                <a16:creationId xmlns="" xmlns:a16="http://schemas.microsoft.com/office/drawing/2014/main" id="{D6672D5F-967E-FCD9-4C01-C606D82C5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076398"/>
              </p:ext>
            </p:extLst>
          </p:nvPr>
        </p:nvGraphicFramePr>
        <p:xfrm>
          <a:off x="703195" y="2076450"/>
          <a:ext cx="7264578" cy="321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674B79-ED66-65B2-DB30-2D47250D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 dirty="0"/>
          </a:p>
        </p:txBody>
      </p:sp>
      <p:sp>
        <p:nvSpPr>
          <p:cNvPr id="769" name="Arrow: Striped Right 768">
            <a:extLst>
              <a:ext uri="{FF2B5EF4-FFF2-40B4-BE49-F238E27FC236}">
                <a16:creationId xmlns="" xmlns:a16="http://schemas.microsoft.com/office/drawing/2014/main" id="{1FFA20ED-57F6-2BC6-E226-61030441E043}"/>
              </a:ext>
            </a:extLst>
          </p:cNvPr>
          <p:cNvSpPr/>
          <p:nvPr/>
        </p:nvSpPr>
        <p:spPr>
          <a:xfrm rot="-3060000">
            <a:off x="2994338" y="5604993"/>
            <a:ext cx="1427408" cy="654676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TextBox 769">
            <a:extLst>
              <a:ext uri="{FF2B5EF4-FFF2-40B4-BE49-F238E27FC236}">
                <a16:creationId xmlns="" xmlns:a16="http://schemas.microsoft.com/office/drawing/2014/main" id="{EFAD01DA-74CE-2675-6D7E-891A439BC311}"/>
              </a:ext>
            </a:extLst>
          </p:cNvPr>
          <p:cNvSpPr txBox="1"/>
          <p:nvPr/>
        </p:nvSpPr>
        <p:spPr>
          <a:xfrm>
            <a:off x="4411013" y="5798176"/>
            <a:ext cx="2204939" cy="7493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cs typeface="Sabon Next LT"/>
              </a:rPr>
              <a:t>Métricas</a:t>
            </a:r>
            <a:r>
              <a:rPr lang="en-US" sz="1400" dirty="0">
                <a:cs typeface="Sabon Next LT"/>
              </a:rPr>
              <a:t> de </a:t>
            </a:r>
            <a:r>
              <a:rPr lang="en-US" sz="1400" dirty="0" err="1">
                <a:cs typeface="Sabon Next LT"/>
              </a:rPr>
              <a:t>evaluación</a:t>
            </a:r>
            <a:r>
              <a:rPr lang="en-US" sz="1400" dirty="0">
                <a:cs typeface="Sabon Next LT"/>
              </a:rPr>
              <a:t>: </a:t>
            </a:r>
            <a:br>
              <a:rPr lang="en-US" sz="1400" dirty="0">
                <a:cs typeface="Sabon Next LT"/>
              </a:rPr>
            </a:br>
            <a:r>
              <a:rPr lang="en-US" sz="1400" dirty="0" err="1">
                <a:cs typeface="Sabon Next LT"/>
              </a:rPr>
              <a:t>Matriz</a:t>
            </a:r>
            <a:r>
              <a:rPr lang="en-US" sz="1400" dirty="0">
                <a:cs typeface="Sabon Next LT"/>
              </a:rPr>
              <a:t> de </a:t>
            </a:r>
            <a:r>
              <a:rPr lang="en-US" sz="1400" dirty="0" err="1">
                <a:cs typeface="Sabon Next LT"/>
              </a:rPr>
              <a:t>confusión</a:t>
            </a:r>
            <a:r>
              <a:rPr lang="en-US" sz="1400" dirty="0">
                <a:cs typeface="Sabon Next LT"/>
              </a:rPr>
              <a:t>, </a:t>
            </a:r>
            <a:r>
              <a:rPr lang="en-US" sz="1400" b="1" dirty="0" err="1">
                <a:solidFill>
                  <a:schemeClr val="accent6"/>
                </a:solidFill>
                <a:cs typeface="Sabon Next LT"/>
              </a:rPr>
              <a:t>exactitud</a:t>
            </a:r>
            <a:r>
              <a:rPr lang="en-US" sz="1400" dirty="0">
                <a:cs typeface="Sabon Next LT"/>
              </a:rPr>
              <a:t>, etc.</a:t>
            </a:r>
          </a:p>
        </p:txBody>
      </p:sp>
      <p:cxnSp>
        <p:nvCxnSpPr>
          <p:cNvPr id="897" name="Straight Arrow Connector 896">
            <a:extLst>
              <a:ext uri="{FF2B5EF4-FFF2-40B4-BE49-F238E27FC236}">
                <a16:creationId xmlns="" xmlns:a16="http://schemas.microsoft.com/office/drawing/2014/main" id="{B2F238F8-1D62-A2F2-28C3-88C956E0B6B6}"/>
              </a:ext>
            </a:extLst>
          </p:cNvPr>
          <p:cNvCxnSpPr/>
          <p:nvPr/>
        </p:nvCxnSpPr>
        <p:spPr>
          <a:xfrm>
            <a:off x="5087007" y="5354145"/>
            <a:ext cx="152400" cy="36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0A184-E3EC-A900-2805-121F8A59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6" y="896269"/>
            <a:ext cx="10497732" cy="1490682"/>
          </a:xfrm>
        </p:spPr>
        <p:txBody>
          <a:bodyPr/>
          <a:lstStyle/>
          <a:p>
            <a:r>
              <a:rPr lang="en-US" sz="3600" dirty="0" err="1"/>
              <a:t>Métricas</a:t>
            </a:r>
            <a:r>
              <a:rPr lang="en-US" sz="3600" dirty="0"/>
              <a:t> de </a:t>
            </a:r>
            <a:r>
              <a:rPr lang="en-US" sz="3600" dirty="0" err="1"/>
              <a:t>evaluación</a:t>
            </a:r>
            <a:r>
              <a:rPr lang="en-US" sz="3600" dirty="0"/>
              <a:t> de </a:t>
            </a:r>
            <a:r>
              <a:rPr lang="en-US" sz="3600" dirty="0" err="1"/>
              <a:t>modelos</a:t>
            </a:r>
            <a:r>
              <a:rPr lang="en-US" sz="3600" dirty="0"/>
              <a:t> de </a:t>
            </a:r>
            <a:r>
              <a:rPr lang="en-US" sz="3600" dirty="0" err="1"/>
              <a:t>clasificación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="" xmlns:a16="http://schemas.microsoft.com/office/drawing/2014/main" id="{F3FD3C6D-4E44-2AC6-40EF-DDC9267C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39" y="2877102"/>
            <a:ext cx="7312293" cy="3738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AFB3D4-9E3E-DE12-9C9B-FB84DC0A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ED16E0D-C3E0-234E-A1B9-8ECECD98099E}"/>
              </a:ext>
            </a:extLst>
          </p:cNvPr>
          <p:cNvSpPr/>
          <p:nvPr/>
        </p:nvSpPr>
        <p:spPr>
          <a:xfrm>
            <a:off x="5419396" y="4072758"/>
            <a:ext cx="2167757" cy="7225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="" xmlns:a16="http://schemas.microsoft.com/office/drawing/2014/main" id="{35339D74-F958-6983-E8AD-A838AA85D7C5}"/>
              </a:ext>
            </a:extLst>
          </p:cNvPr>
          <p:cNvSpPr/>
          <p:nvPr/>
        </p:nvSpPr>
        <p:spPr>
          <a:xfrm>
            <a:off x="7587155" y="4072758"/>
            <a:ext cx="1852448" cy="65689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390</Words>
  <Application>Microsoft Office PowerPoint</Application>
  <PresentationFormat>Panorámica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Arial Regular</vt:lpstr>
      <vt:lpstr>Calibri</vt:lpstr>
      <vt:lpstr>Sabon Next LT</vt:lpstr>
      <vt:lpstr>Wingdings</vt:lpstr>
      <vt:lpstr>Office Theme</vt:lpstr>
      <vt:lpstr>Creación de Modelo de ML con datos de Mysql </vt:lpstr>
      <vt:lpstr>AGENDA</vt:lpstr>
      <vt:lpstr>Introducción</vt:lpstr>
      <vt:lpstr>Mysql</vt:lpstr>
      <vt:lpstr>Lenguaje de programación</vt:lpstr>
      <vt:lpstr>Machine Learning  = Aprendizaje Automático</vt:lpstr>
      <vt:lpstr>Matriz de datos</vt:lpstr>
      <vt:lpstr>Tipos de Modelos de ML</vt:lpstr>
      <vt:lpstr>Métricas de evaluación de modelos de clasificación</vt:lpstr>
      <vt:lpstr>Recuerda</vt:lpstr>
      <vt:lpstr>Árboles Aleatorios  (Random Forest)</vt:lpstr>
      <vt:lpstr>Objetivo principal</vt:lpstr>
      <vt:lpstr>Estructura deL ejercicio</vt:lpstr>
      <vt:lpstr>Conjunto de datos: Iris</vt:lpstr>
      <vt:lpstr>Conclusión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>Maria Luisa</cp:lastModifiedBy>
  <cp:revision>508</cp:revision>
  <dcterms:created xsi:type="dcterms:W3CDTF">2022-11-20T22:13:41Z</dcterms:created>
  <dcterms:modified xsi:type="dcterms:W3CDTF">2022-11-21T23:18:45Z</dcterms:modified>
</cp:coreProperties>
</file>