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2" r:id="rId4"/>
    <p:sldId id="273" r:id="rId5"/>
    <p:sldId id="260" r:id="rId6"/>
    <p:sldId id="266" r:id="rId7"/>
    <p:sldId id="268" r:id="rId8"/>
    <p:sldId id="267" r:id="rId9"/>
    <p:sldId id="27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4AAD1-CA67-4BD0-844F-2FFC24171A3A}" v="85" dt="2024-10-15T15:12:48.570"/>
    <p1510:client id="{F7674047-B736-4F1A-B278-938705825286}" v="1" dt="2024-10-16T15:20:24.438"/>
    <p1510:client id="{FED8278E-CE6B-40C8-82D6-CFD92F1361F1}" v="86" dt="2024-10-15T21:17:58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E5177-9EFA-47CF-AF8E-D31A2C0008D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D5C26C-90E8-4834-BF59-DEA2386C7C10}">
      <dgm:prSet/>
      <dgm:spPr/>
      <dgm:t>
        <a:bodyPr/>
        <a:lstStyle/>
        <a:p>
          <a:r>
            <a:rPr lang="en-CA" dirty="0">
              <a:latin typeface="Open Sans"/>
              <a:ea typeface="Open Sans"/>
              <a:cs typeface="Open Sans"/>
            </a:rPr>
            <a:t>Planning</a:t>
          </a:r>
          <a:endParaRPr lang="en-US" dirty="0">
            <a:latin typeface="Open Sans"/>
            <a:ea typeface="Open Sans"/>
            <a:cs typeface="Open Sans"/>
          </a:endParaRPr>
        </a:p>
      </dgm:t>
    </dgm:pt>
    <dgm:pt modelId="{AD15D7C4-95AC-427B-A059-5DABCE131CDE}" type="parTrans" cxnId="{B46E1895-F6DB-41A9-8C4F-3D81BAC2383B}">
      <dgm:prSet/>
      <dgm:spPr/>
      <dgm:t>
        <a:bodyPr/>
        <a:lstStyle/>
        <a:p>
          <a:endParaRPr lang="en-US"/>
        </a:p>
      </dgm:t>
    </dgm:pt>
    <dgm:pt modelId="{8B28DC15-201E-43AC-B7DA-79D5AE06E1AD}" type="sibTrans" cxnId="{B46E1895-F6DB-41A9-8C4F-3D81BAC2383B}">
      <dgm:prSet/>
      <dgm:spPr/>
      <dgm:t>
        <a:bodyPr/>
        <a:lstStyle/>
        <a:p>
          <a:endParaRPr lang="en-US"/>
        </a:p>
      </dgm:t>
    </dgm:pt>
    <dgm:pt modelId="{1940D7C4-F0C0-46DA-BE9D-F39EA15C66A5}">
      <dgm:prSet/>
      <dgm:spPr/>
      <dgm:t>
        <a:bodyPr/>
        <a:lstStyle/>
        <a:p>
          <a:r>
            <a:rPr lang="en-CA" dirty="0">
              <a:latin typeface="Open Sans"/>
              <a:ea typeface="Open Sans"/>
              <a:cs typeface="Open Sans"/>
            </a:rPr>
            <a:t>Initial Setup</a:t>
          </a:r>
          <a:endParaRPr lang="en-US" dirty="0">
            <a:latin typeface="Open Sans"/>
            <a:ea typeface="Open Sans"/>
            <a:cs typeface="Open Sans"/>
          </a:endParaRPr>
        </a:p>
      </dgm:t>
    </dgm:pt>
    <dgm:pt modelId="{F7120FE0-57A3-4515-91E4-5297A3AEDADE}" type="parTrans" cxnId="{595353A4-C954-4340-A02A-FD5322B34566}">
      <dgm:prSet/>
      <dgm:spPr/>
      <dgm:t>
        <a:bodyPr/>
        <a:lstStyle/>
        <a:p>
          <a:endParaRPr lang="en-US"/>
        </a:p>
      </dgm:t>
    </dgm:pt>
    <dgm:pt modelId="{5931501F-30E4-4922-BA3A-BD1B4C93AC18}" type="sibTrans" cxnId="{595353A4-C954-4340-A02A-FD5322B34566}">
      <dgm:prSet/>
      <dgm:spPr/>
      <dgm:t>
        <a:bodyPr/>
        <a:lstStyle/>
        <a:p>
          <a:endParaRPr lang="en-US"/>
        </a:p>
      </dgm:t>
    </dgm:pt>
    <dgm:pt modelId="{0613146F-9839-4FE6-B2CD-60FFE18BCC5A}">
      <dgm:prSet/>
      <dgm:spPr/>
      <dgm:t>
        <a:bodyPr/>
        <a:lstStyle/>
        <a:p>
          <a:r>
            <a:rPr lang="en-CA" dirty="0">
              <a:latin typeface="Open Sans"/>
              <a:ea typeface="Open Sans"/>
              <a:cs typeface="Open Sans"/>
            </a:rPr>
            <a:t>Automation and Optimization</a:t>
          </a:r>
          <a:endParaRPr lang="en-US" dirty="0">
            <a:latin typeface="Open Sans"/>
            <a:ea typeface="Open Sans"/>
            <a:cs typeface="Open Sans"/>
          </a:endParaRPr>
        </a:p>
      </dgm:t>
    </dgm:pt>
    <dgm:pt modelId="{218C05C9-AE39-44B4-B6D9-5D40A8E86018}" type="parTrans" cxnId="{EBBEF2AC-C762-43B6-B6E6-2A2867DDDFCD}">
      <dgm:prSet/>
      <dgm:spPr/>
      <dgm:t>
        <a:bodyPr/>
        <a:lstStyle/>
        <a:p>
          <a:endParaRPr lang="en-US"/>
        </a:p>
      </dgm:t>
    </dgm:pt>
    <dgm:pt modelId="{D77F889B-E4C2-4958-BE50-8B5C9B71D711}" type="sibTrans" cxnId="{EBBEF2AC-C762-43B6-B6E6-2A2867DDDFCD}">
      <dgm:prSet/>
      <dgm:spPr/>
      <dgm:t>
        <a:bodyPr/>
        <a:lstStyle/>
        <a:p>
          <a:endParaRPr lang="en-US"/>
        </a:p>
      </dgm:t>
    </dgm:pt>
    <dgm:pt modelId="{E8515B2B-9CC3-4217-AFEA-21E2620B370C}">
      <dgm:prSet/>
      <dgm:spPr/>
      <dgm:t>
        <a:bodyPr/>
        <a:lstStyle/>
        <a:p>
          <a:r>
            <a:rPr lang="en-CA" dirty="0">
              <a:latin typeface="Open Sans"/>
              <a:ea typeface="Open Sans"/>
              <a:cs typeface="Open Sans"/>
            </a:rPr>
            <a:t>Monitoring and Maintenance</a:t>
          </a:r>
          <a:endParaRPr lang="en-US" dirty="0">
            <a:latin typeface="Open Sans"/>
            <a:ea typeface="Open Sans"/>
            <a:cs typeface="Open Sans"/>
          </a:endParaRPr>
        </a:p>
      </dgm:t>
    </dgm:pt>
    <dgm:pt modelId="{592945D8-F9E6-4523-89E2-FACF92389932}" type="parTrans" cxnId="{7B15EA59-CFBB-4631-A0F3-A8C8D09CCBF6}">
      <dgm:prSet/>
      <dgm:spPr/>
      <dgm:t>
        <a:bodyPr/>
        <a:lstStyle/>
        <a:p>
          <a:endParaRPr lang="en-US"/>
        </a:p>
      </dgm:t>
    </dgm:pt>
    <dgm:pt modelId="{CE29D90A-4D68-42C8-AADD-1BC09472E859}" type="sibTrans" cxnId="{7B15EA59-CFBB-4631-A0F3-A8C8D09CCBF6}">
      <dgm:prSet/>
      <dgm:spPr/>
      <dgm:t>
        <a:bodyPr/>
        <a:lstStyle/>
        <a:p>
          <a:endParaRPr lang="en-US"/>
        </a:p>
      </dgm:t>
    </dgm:pt>
    <dgm:pt modelId="{9A77403A-21A6-4D16-8AEB-A6C5842CFF54}">
      <dgm:prSet phldr="0"/>
      <dgm:spPr/>
      <dgm:t>
        <a:bodyPr/>
        <a:lstStyle/>
        <a:p>
          <a:r>
            <a:rPr lang="en-CA" dirty="0">
              <a:latin typeface="Open Sans"/>
              <a:ea typeface="Open Sans"/>
              <a:cs typeface="Open Sans"/>
            </a:rPr>
            <a:t>Evaluation of current IAM coverage and associated processes (1-2 days) </a:t>
          </a:r>
        </a:p>
      </dgm:t>
    </dgm:pt>
    <dgm:pt modelId="{AADD8669-F2A0-4E13-9BB2-944484EA1E72}" type="parTrans" cxnId="{D9519AC1-D6A8-4766-9F6E-97386DBF1A87}">
      <dgm:prSet/>
      <dgm:spPr/>
    </dgm:pt>
    <dgm:pt modelId="{6F38A3A9-A562-456F-84D3-DFD3F096AF1F}" type="sibTrans" cxnId="{D9519AC1-D6A8-4766-9F6E-97386DBF1A87}">
      <dgm:prSet/>
      <dgm:spPr/>
    </dgm:pt>
    <dgm:pt modelId="{3AFBE433-BC38-42AB-A1C2-4643738FF874}">
      <dgm:prSet phldr="0"/>
      <dgm:spPr/>
      <dgm:t>
        <a:bodyPr/>
        <a:lstStyle/>
        <a:p>
          <a:pPr rtl="0"/>
          <a:r>
            <a:rPr lang="en-CA" dirty="0">
              <a:latin typeface="Open Sans"/>
              <a:ea typeface="Open Sans"/>
              <a:cs typeface="Open Sans"/>
            </a:rPr>
            <a:t>Configuration of security groups, creation of workflows, initial tests, and a follow-up explanation meeting (1 week)</a:t>
          </a:r>
        </a:p>
      </dgm:t>
    </dgm:pt>
    <dgm:pt modelId="{8623DF98-B839-44FE-A999-03BE27E7556B}" type="parTrans" cxnId="{90496F55-C651-456D-8EE7-D9F17832BEEC}">
      <dgm:prSet/>
      <dgm:spPr/>
    </dgm:pt>
    <dgm:pt modelId="{720DB456-C778-44AB-9293-0F68F4C999AE}" type="sibTrans" cxnId="{90496F55-C651-456D-8EE7-D9F17832BEEC}">
      <dgm:prSet/>
      <dgm:spPr/>
    </dgm:pt>
    <dgm:pt modelId="{B549DC0B-EB8A-49BB-91F3-10286E7D75C5}">
      <dgm:prSet phldr="0"/>
      <dgm:spPr/>
      <dgm:t>
        <a:bodyPr/>
        <a:lstStyle/>
        <a:p>
          <a:pPr rtl="0"/>
          <a:r>
            <a:rPr lang="en-CA" dirty="0">
              <a:latin typeface="Open Sans"/>
              <a:ea typeface="Open Sans"/>
              <a:cs typeface="Open Sans"/>
            </a:rPr>
            <a:t>Automating role assignments, lifecycle management, and optimizing policies (3-5 weeks)</a:t>
          </a:r>
        </a:p>
      </dgm:t>
    </dgm:pt>
    <dgm:pt modelId="{EB9B354A-B2B9-4267-B8C6-30447218F474}" type="parTrans" cxnId="{A86FA077-F18C-4C05-950C-846883248BB1}">
      <dgm:prSet/>
      <dgm:spPr/>
    </dgm:pt>
    <dgm:pt modelId="{0BB9E44D-A212-44FC-B093-28A767534E14}" type="sibTrans" cxnId="{A86FA077-F18C-4C05-950C-846883248BB1}">
      <dgm:prSet/>
      <dgm:spPr/>
    </dgm:pt>
    <dgm:pt modelId="{12DA24AC-C8DF-4A8B-8C10-BCDC4285EFEA}">
      <dgm:prSet phldr="0"/>
      <dgm:spPr/>
      <dgm:t>
        <a:bodyPr/>
        <a:lstStyle/>
        <a:p>
          <a:pPr rtl="0"/>
          <a:r>
            <a:rPr lang="en-CA" dirty="0">
              <a:latin typeface="Open Sans"/>
              <a:ea typeface="Open Sans"/>
              <a:cs typeface="Open Sans"/>
            </a:rPr>
            <a:t>Initial monitoring setup and adjustments (2-3 weeks) </a:t>
          </a:r>
        </a:p>
      </dgm:t>
    </dgm:pt>
    <dgm:pt modelId="{2DD1E147-F460-451B-A76D-E759E124B5B5}" type="parTrans" cxnId="{CEFE2D80-EC64-4660-A7B2-FF013337020C}">
      <dgm:prSet/>
      <dgm:spPr/>
    </dgm:pt>
    <dgm:pt modelId="{7AAACD82-6905-480D-B66C-773507AAC7EC}" type="sibTrans" cxnId="{CEFE2D80-EC64-4660-A7B2-FF013337020C}">
      <dgm:prSet/>
      <dgm:spPr/>
    </dgm:pt>
    <dgm:pt modelId="{661B6A10-BB5F-47FF-8F66-93713281035C}">
      <dgm:prSet phldr="0"/>
      <dgm:spPr/>
      <dgm:t>
        <a:bodyPr/>
        <a:lstStyle/>
        <a:p>
          <a:r>
            <a:rPr lang="en-CA" dirty="0">
              <a:latin typeface="Open Sans"/>
              <a:ea typeface="Open Sans"/>
              <a:cs typeface="Open Sans"/>
            </a:rPr>
            <a:t>Regular maintenance and monitoring will be continuous, involving periodic checks, updates, and refinements.</a:t>
          </a:r>
          <a:endParaRPr lang="fr-CA" dirty="0">
            <a:latin typeface="Open Sans"/>
            <a:ea typeface="Open Sans"/>
            <a:cs typeface="Open Sans"/>
          </a:endParaRPr>
        </a:p>
      </dgm:t>
    </dgm:pt>
    <dgm:pt modelId="{57B11534-ABA0-427E-8711-971E2853130F}" type="parTrans" cxnId="{FD3E88FE-D469-4B93-9E4E-4C84ACED1A25}">
      <dgm:prSet/>
      <dgm:spPr/>
    </dgm:pt>
    <dgm:pt modelId="{E9F810B7-D77E-4DBB-BA79-27D35D33B540}" type="sibTrans" cxnId="{FD3E88FE-D469-4B93-9E4E-4C84ACED1A25}">
      <dgm:prSet/>
      <dgm:spPr/>
    </dgm:pt>
    <dgm:pt modelId="{B1B796BE-8E47-46F7-BF19-F448CA6BC6E7}" type="pres">
      <dgm:prSet presAssocID="{677E5177-9EFA-47CF-AF8E-D31A2C0008D5}" presName="linear" presStyleCnt="0">
        <dgm:presLayoutVars>
          <dgm:dir/>
          <dgm:animLvl val="lvl"/>
          <dgm:resizeHandles val="exact"/>
        </dgm:presLayoutVars>
      </dgm:prSet>
      <dgm:spPr/>
    </dgm:pt>
    <dgm:pt modelId="{0E360E78-B28A-4452-81C7-54345A97094D}" type="pres">
      <dgm:prSet presAssocID="{E0D5C26C-90E8-4834-BF59-DEA2386C7C10}" presName="parentLin" presStyleCnt="0"/>
      <dgm:spPr/>
    </dgm:pt>
    <dgm:pt modelId="{26DE88D5-4418-4530-A554-C57A2ECF8FAE}" type="pres">
      <dgm:prSet presAssocID="{E0D5C26C-90E8-4834-BF59-DEA2386C7C10}" presName="parentLeftMargin" presStyleLbl="node1" presStyleIdx="0" presStyleCnt="4"/>
      <dgm:spPr/>
    </dgm:pt>
    <dgm:pt modelId="{2D7FE4AA-AC20-41BD-AFA9-9277B28D14D6}" type="pres">
      <dgm:prSet presAssocID="{E0D5C26C-90E8-4834-BF59-DEA2386C7C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25EAC3-0F70-4145-9DD8-BEF444287896}" type="pres">
      <dgm:prSet presAssocID="{E0D5C26C-90E8-4834-BF59-DEA2386C7C10}" presName="negativeSpace" presStyleCnt="0"/>
      <dgm:spPr/>
    </dgm:pt>
    <dgm:pt modelId="{84206A12-26E1-4767-8D6D-D1E7DE44FC18}" type="pres">
      <dgm:prSet presAssocID="{E0D5C26C-90E8-4834-BF59-DEA2386C7C10}" presName="childText" presStyleLbl="conFgAcc1" presStyleIdx="0" presStyleCnt="4">
        <dgm:presLayoutVars>
          <dgm:bulletEnabled val="1"/>
        </dgm:presLayoutVars>
      </dgm:prSet>
      <dgm:spPr/>
    </dgm:pt>
    <dgm:pt modelId="{CF33CD58-DC94-42E0-909E-D54329168C38}" type="pres">
      <dgm:prSet presAssocID="{8B28DC15-201E-43AC-B7DA-79D5AE06E1AD}" presName="spaceBetweenRectangles" presStyleCnt="0"/>
      <dgm:spPr/>
    </dgm:pt>
    <dgm:pt modelId="{690596B9-9525-4FCD-845D-2A8F2CF3F45D}" type="pres">
      <dgm:prSet presAssocID="{1940D7C4-F0C0-46DA-BE9D-F39EA15C66A5}" presName="parentLin" presStyleCnt="0"/>
      <dgm:spPr/>
    </dgm:pt>
    <dgm:pt modelId="{6E2A7724-6C54-4DA7-AF63-9A6613260D1B}" type="pres">
      <dgm:prSet presAssocID="{1940D7C4-F0C0-46DA-BE9D-F39EA15C66A5}" presName="parentLeftMargin" presStyleLbl="node1" presStyleIdx="0" presStyleCnt="4"/>
      <dgm:spPr/>
    </dgm:pt>
    <dgm:pt modelId="{262B11D0-9B47-4834-B50D-F2F0155F41CB}" type="pres">
      <dgm:prSet presAssocID="{1940D7C4-F0C0-46DA-BE9D-F39EA15C66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F4674BB-A294-405F-A277-B768FC548592}" type="pres">
      <dgm:prSet presAssocID="{1940D7C4-F0C0-46DA-BE9D-F39EA15C66A5}" presName="negativeSpace" presStyleCnt="0"/>
      <dgm:spPr/>
    </dgm:pt>
    <dgm:pt modelId="{94BC7912-3CFF-4712-A96D-8659B7E9DE44}" type="pres">
      <dgm:prSet presAssocID="{1940D7C4-F0C0-46DA-BE9D-F39EA15C66A5}" presName="childText" presStyleLbl="conFgAcc1" presStyleIdx="1" presStyleCnt="4">
        <dgm:presLayoutVars>
          <dgm:bulletEnabled val="1"/>
        </dgm:presLayoutVars>
      </dgm:prSet>
      <dgm:spPr/>
    </dgm:pt>
    <dgm:pt modelId="{E0AF61AA-6041-4A90-B570-CDDDBF1D4C2A}" type="pres">
      <dgm:prSet presAssocID="{5931501F-30E4-4922-BA3A-BD1B4C93AC18}" presName="spaceBetweenRectangles" presStyleCnt="0"/>
      <dgm:spPr/>
    </dgm:pt>
    <dgm:pt modelId="{D1104B2D-F2FE-4A7F-9FCD-BAD582757DE9}" type="pres">
      <dgm:prSet presAssocID="{0613146F-9839-4FE6-B2CD-60FFE18BCC5A}" presName="parentLin" presStyleCnt="0"/>
      <dgm:spPr/>
    </dgm:pt>
    <dgm:pt modelId="{FAF4A72A-3691-454F-816E-9439723B9A4C}" type="pres">
      <dgm:prSet presAssocID="{0613146F-9839-4FE6-B2CD-60FFE18BCC5A}" presName="parentLeftMargin" presStyleLbl="node1" presStyleIdx="1" presStyleCnt="4"/>
      <dgm:spPr/>
    </dgm:pt>
    <dgm:pt modelId="{8F39EFD1-8EF1-4EFB-838E-53924FB4BFC2}" type="pres">
      <dgm:prSet presAssocID="{0613146F-9839-4FE6-B2CD-60FFE18BCC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BD97B3-CB57-444F-95A1-BCC318B78A06}" type="pres">
      <dgm:prSet presAssocID="{0613146F-9839-4FE6-B2CD-60FFE18BCC5A}" presName="negativeSpace" presStyleCnt="0"/>
      <dgm:spPr/>
    </dgm:pt>
    <dgm:pt modelId="{294BC877-9504-4A39-865A-240E4C84AA86}" type="pres">
      <dgm:prSet presAssocID="{0613146F-9839-4FE6-B2CD-60FFE18BCC5A}" presName="childText" presStyleLbl="conFgAcc1" presStyleIdx="2" presStyleCnt="4">
        <dgm:presLayoutVars>
          <dgm:bulletEnabled val="1"/>
        </dgm:presLayoutVars>
      </dgm:prSet>
      <dgm:spPr/>
    </dgm:pt>
    <dgm:pt modelId="{2B25B3F2-C107-46D2-8FA0-C78630C27FD4}" type="pres">
      <dgm:prSet presAssocID="{D77F889B-E4C2-4958-BE50-8B5C9B71D711}" presName="spaceBetweenRectangles" presStyleCnt="0"/>
      <dgm:spPr/>
    </dgm:pt>
    <dgm:pt modelId="{06458001-1452-4D8E-9631-9544DC69B658}" type="pres">
      <dgm:prSet presAssocID="{E8515B2B-9CC3-4217-AFEA-21E2620B370C}" presName="parentLin" presStyleCnt="0"/>
      <dgm:spPr/>
    </dgm:pt>
    <dgm:pt modelId="{584064B6-8A00-4E1E-A0E7-5ED4B806A169}" type="pres">
      <dgm:prSet presAssocID="{E8515B2B-9CC3-4217-AFEA-21E2620B370C}" presName="parentLeftMargin" presStyleLbl="node1" presStyleIdx="2" presStyleCnt="4"/>
      <dgm:spPr/>
    </dgm:pt>
    <dgm:pt modelId="{B430F955-2540-41C5-96F7-EBD36DB19434}" type="pres">
      <dgm:prSet presAssocID="{E8515B2B-9CC3-4217-AFEA-21E2620B37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CD6C5F7-8A91-448F-BBEF-36D6AE8B7B25}" type="pres">
      <dgm:prSet presAssocID="{E8515B2B-9CC3-4217-AFEA-21E2620B370C}" presName="negativeSpace" presStyleCnt="0"/>
      <dgm:spPr/>
    </dgm:pt>
    <dgm:pt modelId="{3FD62B29-22FC-495C-8AC5-EB887D5DA69B}" type="pres">
      <dgm:prSet presAssocID="{E8515B2B-9CC3-4217-AFEA-21E2620B370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867401-B3BF-4239-A066-B8CD64ECBB85}" type="presOf" srcId="{12DA24AC-C8DF-4A8B-8C10-BCDC4285EFEA}" destId="{3FD62B29-22FC-495C-8AC5-EB887D5DA69B}" srcOrd="0" destOrd="0" presId="urn:microsoft.com/office/officeart/2005/8/layout/list1"/>
    <dgm:cxn modelId="{B980F701-9905-4C25-9566-127EBC5C2518}" type="presOf" srcId="{677E5177-9EFA-47CF-AF8E-D31A2C0008D5}" destId="{B1B796BE-8E47-46F7-BF19-F448CA6BC6E7}" srcOrd="0" destOrd="0" presId="urn:microsoft.com/office/officeart/2005/8/layout/list1"/>
    <dgm:cxn modelId="{C05DD707-EC2D-4278-873F-EDBE3AAC49D8}" type="presOf" srcId="{E8515B2B-9CC3-4217-AFEA-21E2620B370C}" destId="{584064B6-8A00-4E1E-A0E7-5ED4B806A169}" srcOrd="0" destOrd="0" presId="urn:microsoft.com/office/officeart/2005/8/layout/list1"/>
    <dgm:cxn modelId="{58E43960-A948-4BC2-8AB0-A83C0ABB9958}" type="presOf" srcId="{1940D7C4-F0C0-46DA-BE9D-F39EA15C66A5}" destId="{262B11D0-9B47-4834-B50D-F2F0155F41CB}" srcOrd="1" destOrd="0" presId="urn:microsoft.com/office/officeart/2005/8/layout/list1"/>
    <dgm:cxn modelId="{40A5F541-C91D-43E3-BAED-3C50DBC5043B}" type="presOf" srcId="{0613146F-9839-4FE6-B2CD-60FFE18BCC5A}" destId="{8F39EFD1-8EF1-4EFB-838E-53924FB4BFC2}" srcOrd="1" destOrd="0" presId="urn:microsoft.com/office/officeart/2005/8/layout/list1"/>
    <dgm:cxn modelId="{E4DF186F-BC91-4861-8B16-22BA5EF41184}" type="presOf" srcId="{9A77403A-21A6-4D16-8AEB-A6C5842CFF54}" destId="{84206A12-26E1-4767-8D6D-D1E7DE44FC18}" srcOrd="0" destOrd="0" presId="urn:microsoft.com/office/officeart/2005/8/layout/list1"/>
    <dgm:cxn modelId="{90634F74-81AF-49C8-A16B-728BD3E63932}" type="presOf" srcId="{E8515B2B-9CC3-4217-AFEA-21E2620B370C}" destId="{B430F955-2540-41C5-96F7-EBD36DB19434}" srcOrd="1" destOrd="0" presId="urn:microsoft.com/office/officeart/2005/8/layout/list1"/>
    <dgm:cxn modelId="{90496F55-C651-456D-8EE7-D9F17832BEEC}" srcId="{1940D7C4-F0C0-46DA-BE9D-F39EA15C66A5}" destId="{3AFBE433-BC38-42AB-A1C2-4643738FF874}" srcOrd="0" destOrd="0" parTransId="{8623DF98-B839-44FE-A999-03BE27E7556B}" sibTransId="{720DB456-C778-44AB-9293-0F68F4C999AE}"/>
    <dgm:cxn modelId="{9A2AE375-41EF-4A38-B983-CB9D09391310}" type="presOf" srcId="{1940D7C4-F0C0-46DA-BE9D-F39EA15C66A5}" destId="{6E2A7724-6C54-4DA7-AF63-9A6613260D1B}" srcOrd="0" destOrd="0" presId="urn:microsoft.com/office/officeart/2005/8/layout/list1"/>
    <dgm:cxn modelId="{A86FA077-F18C-4C05-950C-846883248BB1}" srcId="{0613146F-9839-4FE6-B2CD-60FFE18BCC5A}" destId="{B549DC0B-EB8A-49BB-91F3-10286E7D75C5}" srcOrd="0" destOrd="0" parTransId="{EB9B354A-B2B9-4267-B8C6-30447218F474}" sibTransId="{0BB9E44D-A212-44FC-B093-28A767534E14}"/>
    <dgm:cxn modelId="{7B15EA59-CFBB-4631-A0F3-A8C8D09CCBF6}" srcId="{677E5177-9EFA-47CF-AF8E-D31A2C0008D5}" destId="{E8515B2B-9CC3-4217-AFEA-21E2620B370C}" srcOrd="3" destOrd="0" parTransId="{592945D8-F9E6-4523-89E2-FACF92389932}" sibTransId="{CE29D90A-4D68-42C8-AADD-1BC09472E859}"/>
    <dgm:cxn modelId="{CEFE2D80-EC64-4660-A7B2-FF013337020C}" srcId="{E8515B2B-9CC3-4217-AFEA-21E2620B370C}" destId="{12DA24AC-C8DF-4A8B-8C10-BCDC4285EFEA}" srcOrd="0" destOrd="0" parTransId="{2DD1E147-F460-451B-A76D-E759E124B5B5}" sibTransId="{7AAACD82-6905-480D-B66C-773507AAC7EC}"/>
    <dgm:cxn modelId="{CC6AB590-B5D7-4C92-BC28-5E2B2CA08C48}" type="presOf" srcId="{E0D5C26C-90E8-4834-BF59-DEA2386C7C10}" destId="{2D7FE4AA-AC20-41BD-AFA9-9277B28D14D6}" srcOrd="1" destOrd="0" presId="urn:microsoft.com/office/officeart/2005/8/layout/list1"/>
    <dgm:cxn modelId="{B46E1895-F6DB-41A9-8C4F-3D81BAC2383B}" srcId="{677E5177-9EFA-47CF-AF8E-D31A2C0008D5}" destId="{E0D5C26C-90E8-4834-BF59-DEA2386C7C10}" srcOrd="0" destOrd="0" parTransId="{AD15D7C4-95AC-427B-A059-5DABCE131CDE}" sibTransId="{8B28DC15-201E-43AC-B7DA-79D5AE06E1AD}"/>
    <dgm:cxn modelId="{595353A4-C954-4340-A02A-FD5322B34566}" srcId="{677E5177-9EFA-47CF-AF8E-D31A2C0008D5}" destId="{1940D7C4-F0C0-46DA-BE9D-F39EA15C66A5}" srcOrd="1" destOrd="0" parTransId="{F7120FE0-57A3-4515-91E4-5297A3AEDADE}" sibTransId="{5931501F-30E4-4922-BA3A-BD1B4C93AC18}"/>
    <dgm:cxn modelId="{EBBEF2AC-C762-43B6-B6E6-2A2867DDDFCD}" srcId="{677E5177-9EFA-47CF-AF8E-D31A2C0008D5}" destId="{0613146F-9839-4FE6-B2CD-60FFE18BCC5A}" srcOrd="2" destOrd="0" parTransId="{218C05C9-AE39-44B4-B6D9-5D40A8E86018}" sibTransId="{D77F889B-E4C2-4958-BE50-8B5C9B71D711}"/>
    <dgm:cxn modelId="{D9519AC1-D6A8-4766-9F6E-97386DBF1A87}" srcId="{E0D5C26C-90E8-4834-BF59-DEA2386C7C10}" destId="{9A77403A-21A6-4D16-8AEB-A6C5842CFF54}" srcOrd="0" destOrd="0" parTransId="{AADD8669-F2A0-4E13-9BB2-944484EA1E72}" sibTransId="{6F38A3A9-A562-456F-84D3-DFD3F096AF1F}"/>
    <dgm:cxn modelId="{FC72E7C4-3869-48EC-9792-14971B177C1B}" type="presOf" srcId="{3AFBE433-BC38-42AB-A1C2-4643738FF874}" destId="{94BC7912-3CFF-4712-A96D-8659B7E9DE44}" srcOrd="0" destOrd="0" presId="urn:microsoft.com/office/officeart/2005/8/layout/list1"/>
    <dgm:cxn modelId="{E3DC42D6-E1BE-40D3-91D3-56AB241CB469}" type="presOf" srcId="{0613146F-9839-4FE6-B2CD-60FFE18BCC5A}" destId="{FAF4A72A-3691-454F-816E-9439723B9A4C}" srcOrd="0" destOrd="0" presId="urn:microsoft.com/office/officeart/2005/8/layout/list1"/>
    <dgm:cxn modelId="{F00FBBE1-4E61-48B0-AE38-BB8569C9FACE}" type="presOf" srcId="{B549DC0B-EB8A-49BB-91F3-10286E7D75C5}" destId="{294BC877-9504-4A39-865A-240E4C84AA86}" srcOrd="0" destOrd="0" presId="urn:microsoft.com/office/officeart/2005/8/layout/list1"/>
    <dgm:cxn modelId="{9BFEE5E6-3365-4808-B361-F70050CAEB3E}" type="presOf" srcId="{E0D5C26C-90E8-4834-BF59-DEA2386C7C10}" destId="{26DE88D5-4418-4530-A554-C57A2ECF8FAE}" srcOrd="0" destOrd="0" presId="urn:microsoft.com/office/officeart/2005/8/layout/list1"/>
    <dgm:cxn modelId="{7985B8FD-3DE2-4940-AD78-5D55F0B8A7B9}" type="presOf" srcId="{661B6A10-BB5F-47FF-8F66-93713281035C}" destId="{3FD62B29-22FC-495C-8AC5-EB887D5DA69B}" srcOrd="0" destOrd="1" presId="urn:microsoft.com/office/officeart/2005/8/layout/list1"/>
    <dgm:cxn modelId="{FD3E88FE-D469-4B93-9E4E-4C84ACED1A25}" srcId="{E8515B2B-9CC3-4217-AFEA-21E2620B370C}" destId="{661B6A10-BB5F-47FF-8F66-93713281035C}" srcOrd="1" destOrd="0" parTransId="{57B11534-ABA0-427E-8711-971E2853130F}" sibTransId="{E9F810B7-D77E-4DBB-BA79-27D35D33B540}"/>
    <dgm:cxn modelId="{0DDAF2E8-E285-45DD-8677-78EE70452B81}" type="presParOf" srcId="{B1B796BE-8E47-46F7-BF19-F448CA6BC6E7}" destId="{0E360E78-B28A-4452-81C7-54345A97094D}" srcOrd="0" destOrd="0" presId="urn:microsoft.com/office/officeart/2005/8/layout/list1"/>
    <dgm:cxn modelId="{B2DBDFFE-CAD1-4D12-B795-C139956AD101}" type="presParOf" srcId="{0E360E78-B28A-4452-81C7-54345A97094D}" destId="{26DE88D5-4418-4530-A554-C57A2ECF8FAE}" srcOrd="0" destOrd="0" presId="urn:microsoft.com/office/officeart/2005/8/layout/list1"/>
    <dgm:cxn modelId="{1FC500B4-00D8-432E-B6EE-36544A720AB2}" type="presParOf" srcId="{0E360E78-B28A-4452-81C7-54345A97094D}" destId="{2D7FE4AA-AC20-41BD-AFA9-9277B28D14D6}" srcOrd="1" destOrd="0" presId="urn:microsoft.com/office/officeart/2005/8/layout/list1"/>
    <dgm:cxn modelId="{9B17B4FE-AC93-4BDA-9264-9172328841A9}" type="presParOf" srcId="{B1B796BE-8E47-46F7-BF19-F448CA6BC6E7}" destId="{B525EAC3-0F70-4145-9DD8-BEF444287896}" srcOrd="1" destOrd="0" presId="urn:microsoft.com/office/officeart/2005/8/layout/list1"/>
    <dgm:cxn modelId="{9154A636-E272-472C-AD9F-3EE0E28EC08A}" type="presParOf" srcId="{B1B796BE-8E47-46F7-BF19-F448CA6BC6E7}" destId="{84206A12-26E1-4767-8D6D-D1E7DE44FC18}" srcOrd="2" destOrd="0" presId="urn:microsoft.com/office/officeart/2005/8/layout/list1"/>
    <dgm:cxn modelId="{782918F0-4218-4D4A-A53D-21CE8E428977}" type="presParOf" srcId="{B1B796BE-8E47-46F7-BF19-F448CA6BC6E7}" destId="{CF33CD58-DC94-42E0-909E-D54329168C38}" srcOrd="3" destOrd="0" presId="urn:microsoft.com/office/officeart/2005/8/layout/list1"/>
    <dgm:cxn modelId="{2F04A00D-DAF9-4521-BA90-8260EBBC6E9C}" type="presParOf" srcId="{B1B796BE-8E47-46F7-BF19-F448CA6BC6E7}" destId="{690596B9-9525-4FCD-845D-2A8F2CF3F45D}" srcOrd="4" destOrd="0" presId="urn:microsoft.com/office/officeart/2005/8/layout/list1"/>
    <dgm:cxn modelId="{121AE8F6-584C-4AF4-8810-9AB04AEA10DC}" type="presParOf" srcId="{690596B9-9525-4FCD-845D-2A8F2CF3F45D}" destId="{6E2A7724-6C54-4DA7-AF63-9A6613260D1B}" srcOrd="0" destOrd="0" presId="urn:microsoft.com/office/officeart/2005/8/layout/list1"/>
    <dgm:cxn modelId="{823E0DDA-76CE-4B6D-8EA5-C24D8C9CE1C5}" type="presParOf" srcId="{690596B9-9525-4FCD-845D-2A8F2CF3F45D}" destId="{262B11D0-9B47-4834-B50D-F2F0155F41CB}" srcOrd="1" destOrd="0" presId="urn:microsoft.com/office/officeart/2005/8/layout/list1"/>
    <dgm:cxn modelId="{DC443191-1E83-4594-84DB-9AFAD29F5CE9}" type="presParOf" srcId="{B1B796BE-8E47-46F7-BF19-F448CA6BC6E7}" destId="{9F4674BB-A294-405F-A277-B768FC548592}" srcOrd="5" destOrd="0" presId="urn:microsoft.com/office/officeart/2005/8/layout/list1"/>
    <dgm:cxn modelId="{D895EB2E-96EA-49EE-86F8-D54553703F7B}" type="presParOf" srcId="{B1B796BE-8E47-46F7-BF19-F448CA6BC6E7}" destId="{94BC7912-3CFF-4712-A96D-8659B7E9DE44}" srcOrd="6" destOrd="0" presId="urn:microsoft.com/office/officeart/2005/8/layout/list1"/>
    <dgm:cxn modelId="{A1732432-B0F9-4E07-8D4E-00A2A118B38B}" type="presParOf" srcId="{B1B796BE-8E47-46F7-BF19-F448CA6BC6E7}" destId="{E0AF61AA-6041-4A90-B570-CDDDBF1D4C2A}" srcOrd="7" destOrd="0" presId="urn:microsoft.com/office/officeart/2005/8/layout/list1"/>
    <dgm:cxn modelId="{12E277B8-A814-4686-A5E9-4976B5C9A962}" type="presParOf" srcId="{B1B796BE-8E47-46F7-BF19-F448CA6BC6E7}" destId="{D1104B2D-F2FE-4A7F-9FCD-BAD582757DE9}" srcOrd="8" destOrd="0" presId="urn:microsoft.com/office/officeart/2005/8/layout/list1"/>
    <dgm:cxn modelId="{CDA1D85D-E78E-40BE-B0FB-64A1FA5E46AC}" type="presParOf" srcId="{D1104B2D-F2FE-4A7F-9FCD-BAD582757DE9}" destId="{FAF4A72A-3691-454F-816E-9439723B9A4C}" srcOrd="0" destOrd="0" presId="urn:microsoft.com/office/officeart/2005/8/layout/list1"/>
    <dgm:cxn modelId="{F3290A0B-720D-4326-9CB7-360AD863B954}" type="presParOf" srcId="{D1104B2D-F2FE-4A7F-9FCD-BAD582757DE9}" destId="{8F39EFD1-8EF1-4EFB-838E-53924FB4BFC2}" srcOrd="1" destOrd="0" presId="urn:microsoft.com/office/officeart/2005/8/layout/list1"/>
    <dgm:cxn modelId="{31ED0142-B496-4D7D-AD11-B238B9299499}" type="presParOf" srcId="{B1B796BE-8E47-46F7-BF19-F448CA6BC6E7}" destId="{0CBD97B3-CB57-444F-95A1-BCC318B78A06}" srcOrd="9" destOrd="0" presId="urn:microsoft.com/office/officeart/2005/8/layout/list1"/>
    <dgm:cxn modelId="{D1919ACE-DAFE-4DE5-A1D7-CE5940D2DF01}" type="presParOf" srcId="{B1B796BE-8E47-46F7-BF19-F448CA6BC6E7}" destId="{294BC877-9504-4A39-865A-240E4C84AA86}" srcOrd="10" destOrd="0" presId="urn:microsoft.com/office/officeart/2005/8/layout/list1"/>
    <dgm:cxn modelId="{1984E91F-A6AE-4FC7-9BA7-D37620E2C037}" type="presParOf" srcId="{B1B796BE-8E47-46F7-BF19-F448CA6BC6E7}" destId="{2B25B3F2-C107-46D2-8FA0-C78630C27FD4}" srcOrd="11" destOrd="0" presId="urn:microsoft.com/office/officeart/2005/8/layout/list1"/>
    <dgm:cxn modelId="{07956DC7-28C3-4D9C-8B22-BCA0C5C29D63}" type="presParOf" srcId="{B1B796BE-8E47-46F7-BF19-F448CA6BC6E7}" destId="{06458001-1452-4D8E-9631-9544DC69B658}" srcOrd="12" destOrd="0" presId="urn:microsoft.com/office/officeart/2005/8/layout/list1"/>
    <dgm:cxn modelId="{7B4BDD3F-D552-455F-ABED-A15F34F0039D}" type="presParOf" srcId="{06458001-1452-4D8E-9631-9544DC69B658}" destId="{584064B6-8A00-4E1E-A0E7-5ED4B806A169}" srcOrd="0" destOrd="0" presId="urn:microsoft.com/office/officeart/2005/8/layout/list1"/>
    <dgm:cxn modelId="{8465A513-D9A9-4BE8-B095-69B5CDB12AFF}" type="presParOf" srcId="{06458001-1452-4D8E-9631-9544DC69B658}" destId="{B430F955-2540-41C5-96F7-EBD36DB19434}" srcOrd="1" destOrd="0" presId="urn:microsoft.com/office/officeart/2005/8/layout/list1"/>
    <dgm:cxn modelId="{0133E4B8-6735-4FF6-A4B1-631FC699DD56}" type="presParOf" srcId="{B1B796BE-8E47-46F7-BF19-F448CA6BC6E7}" destId="{4CD6C5F7-8A91-448F-BBEF-36D6AE8B7B25}" srcOrd="13" destOrd="0" presId="urn:microsoft.com/office/officeart/2005/8/layout/list1"/>
    <dgm:cxn modelId="{B863F8DC-3F5B-4314-AEFF-87B4015965E0}" type="presParOf" srcId="{B1B796BE-8E47-46F7-BF19-F448CA6BC6E7}" destId="{3FD62B29-22FC-495C-8AC5-EB887D5DA6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C4035-CCD0-40BC-9F42-3833269FF80F}" type="doc">
      <dgm:prSet loTypeId="urn:microsoft.com/office/officeart/2005/8/layout/cycle2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7BA0F5-692D-473B-9119-FA2E3A29A28A}">
      <dgm:prSet/>
      <dgm:spPr/>
      <dgm:t>
        <a:bodyPr/>
        <a:lstStyle/>
        <a:p>
          <a:r>
            <a:rPr lang="en-CA" dirty="0">
              <a:latin typeface="Open Sans"/>
              <a:ea typeface="Open Sans"/>
              <a:cs typeface="Open Sans"/>
            </a:rPr>
            <a:t>Define the review</a:t>
          </a:r>
          <a:endParaRPr lang="en-US" dirty="0">
            <a:latin typeface="Open Sans"/>
            <a:ea typeface="Open Sans"/>
            <a:cs typeface="Open Sans"/>
          </a:endParaRPr>
        </a:p>
      </dgm:t>
    </dgm:pt>
    <dgm:pt modelId="{8BA29900-A472-4A53-9C82-42FA0BD51871}" type="parTrans" cxnId="{2085E811-3DAF-4073-B88C-D83AB069D02D}">
      <dgm:prSet/>
      <dgm:spPr/>
      <dgm:t>
        <a:bodyPr/>
        <a:lstStyle/>
        <a:p>
          <a:endParaRPr lang="en-US"/>
        </a:p>
      </dgm:t>
    </dgm:pt>
    <dgm:pt modelId="{B948AC29-8CD4-4804-83F0-7AD48E2A2CE1}" type="sibTrans" cxnId="{2085E811-3DAF-4073-B88C-D83AB069D02D}">
      <dgm:prSet/>
      <dgm:spPr/>
      <dgm:t>
        <a:bodyPr/>
        <a:lstStyle/>
        <a:p>
          <a:endParaRPr lang="en-US"/>
        </a:p>
      </dgm:t>
    </dgm:pt>
    <dgm:pt modelId="{FAC5748B-607C-40B4-AE36-ECCFA74F4EDE}">
      <dgm:prSet/>
      <dgm:spPr/>
      <dgm:t>
        <a:bodyPr/>
        <a:lstStyle/>
        <a:p>
          <a:r>
            <a:rPr lang="en-CA" dirty="0">
              <a:latin typeface="Open Sans"/>
              <a:ea typeface="Open Sans"/>
              <a:cs typeface="Open Sans"/>
            </a:rPr>
            <a:t>Review and Respond</a:t>
          </a:r>
          <a:endParaRPr lang="en-US" dirty="0">
            <a:latin typeface="Open Sans"/>
            <a:ea typeface="Open Sans"/>
            <a:cs typeface="Open Sans"/>
          </a:endParaRPr>
        </a:p>
      </dgm:t>
    </dgm:pt>
    <dgm:pt modelId="{A98FD31E-847B-459F-9402-1F09A5F2D375}" type="parTrans" cxnId="{DBF88C50-15B4-4B91-9F01-1E0E4DDDED5E}">
      <dgm:prSet/>
      <dgm:spPr/>
      <dgm:t>
        <a:bodyPr/>
        <a:lstStyle/>
        <a:p>
          <a:endParaRPr lang="en-US"/>
        </a:p>
      </dgm:t>
    </dgm:pt>
    <dgm:pt modelId="{7B32CEEB-6DBE-4A54-B69F-320263BAB050}" type="sibTrans" cxnId="{DBF88C50-15B4-4B91-9F01-1E0E4DDDED5E}">
      <dgm:prSet/>
      <dgm:spPr/>
      <dgm:t>
        <a:bodyPr/>
        <a:lstStyle/>
        <a:p>
          <a:endParaRPr lang="en-US"/>
        </a:p>
      </dgm:t>
    </dgm:pt>
    <dgm:pt modelId="{5984228F-2BA9-4031-BDBC-189ADC6E0277}">
      <dgm:prSet/>
      <dgm:spPr/>
      <dgm:t>
        <a:bodyPr/>
        <a:lstStyle/>
        <a:p>
          <a:r>
            <a:rPr lang="en-CA" dirty="0">
              <a:latin typeface="Open Sans"/>
              <a:ea typeface="Open Sans"/>
              <a:cs typeface="Open Sans"/>
            </a:rPr>
            <a:t>Act on Results</a:t>
          </a:r>
          <a:endParaRPr lang="en-US" dirty="0">
            <a:latin typeface="Open Sans"/>
            <a:ea typeface="Open Sans"/>
            <a:cs typeface="Open Sans"/>
          </a:endParaRPr>
        </a:p>
      </dgm:t>
    </dgm:pt>
    <dgm:pt modelId="{78199188-229C-4B64-969F-E2ADCA4CD793}" type="parTrans" cxnId="{C1C03761-D820-49D9-9553-93DB01368203}">
      <dgm:prSet/>
      <dgm:spPr/>
      <dgm:t>
        <a:bodyPr/>
        <a:lstStyle/>
        <a:p>
          <a:endParaRPr lang="en-US"/>
        </a:p>
      </dgm:t>
    </dgm:pt>
    <dgm:pt modelId="{01F27803-2AB5-4506-B8DD-FC24DD9D84E7}" type="sibTrans" cxnId="{C1C03761-D820-49D9-9553-93DB01368203}">
      <dgm:prSet/>
      <dgm:spPr/>
      <dgm:t>
        <a:bodyPr/>
        <a:lstStyle/>
        <a:p>
          <a:endParaRPr lang="en-US"/>
        </a:p>
      </dgm:t>
    </dgm:pt>
    <dgm:pt modelId="{33469BF0-D7F9-4902-A6C9-0AD3D2690E7E}" type="pres">
      <dgm:prSet presAssocID="{3CDC4035-CCD0-40BC-9F42-3833269FF80F}" presName="cycle" presStyleCnt="0">
        <dgm:presLayoutVars>
          <dgm:dir/>
          <dgm:resizeHandles val="exact"/>
        </dgm:presLayoutVars>
      </dgm:prSet>
      <dgm:spPr/>
    </dgm:pt>
    <dgm:pt modelId="{98879DCC-E454-45FA-AC45-68FDCEA05E90}" type="pres">
      <dgm:prSet presAssocID="{8B7BA0F5-692D-473B-9119-FA2E3A29A28A}" presName="node" presStyleLbl="node1" presStyleIdx="0" presStyleCnt="3">
        <dgm:presLayoutVars>
          <dgm:bulletEnabled val="1"/>
        </dgm:presLayoutVars>
      </dgm:prSet>
      <dgm:spPr/>
    </dgm:pt>
    <dgm:pt modelId="{33C23DDB-FC59-48E7-B4B3-6322BD18A102}" type="pres">
      <dgm:prSet presAssocID="{B948AC29-8CD4-4804-83F0-7AD48E2A2CE1}" presName="sibTrans" presStyleLbl="sibTrans2D1" presStyleIdx="0" presStyleCnt="3"/>
      <dgm:spPr/>
    </dgm:pt>
    <dgm:pt modelId="{B470A5F2-8125-48F4-BE33-C486D1303700}" type="pres">
      <dgm:prSet presAssocID="{B948AC29-8CD4-4804-83F0-7AD48E2A2CE1}" presName="connectorText" presStyleLbl="sibTrans2D1" presStyleIdx="0" presStyleCnt="3"/>
      <dgm:spPr/>
    </dgm:pt>
    <dgm:pt modelId="{BC37E5CB-60CA-46FD-AF2A-2622A5E015B4}" type="pres">
      <dgm:prSet presAssocID="{FAC5748B-607C-40B4-AE36-ECCFA74F4EDE}" presName="node" presStyleLbl="node1" presStyleIdx="1" presStyleCnt="3">
        <dgm:presLayoutVars>
          <dgm:bulletEnabled val="1"/>
        </dgm:presLayoutVars>
      </dgm:prSet>
      <dgm:spPr/>
    </dgm:pt>
    <dgm:pt modelId="{4F22CA71-3169-4E36-B9D5-EFEEDFB129C4}" type="pres">
      <dgm:prSet presAssocID="{7B32CEEB-6DBE-4A54-B69F-320263BAB050}" presName="sibTrans" presStyleLbl="sibTrans2D1" presStyleIdx="1" presStyleCnt="3"/>
      <dgm:spPr/>
    </dgm:pt>
    <dgm:pt modelId="{B12BBCBB-00B7-42B0-8571-EA5BF011CACF}" type="pres">
      <dgm:prSet presAssocID="{7B32CEEB-6DBE-4A54-B69F-320263BAB050}" presName="connectorText" presStyleLbl="sibTrans2D1" presStyleIdx="1" presStyleCnt="3"/>
      <dgm:spPr/>
    </dgm:pt>
    <dgm:pt modelId="{A69EAADD-44DB-4032-B914-FE18109BD3AF}" type="pres">
      <dgm:prSet presAssocID="{5984228F-2BA9-4031-BDBC-189ADC6E0277}" presName="node" presStyleLbl="node1" presStyleIdx="2" presStyleCnt="3">
        <dgm:presLayoutVars>
          <dgm:bulletEnabled val="1"/>
        </dgm:presLayoutVars>
      </dgm:prSet>
      <dgm:spPr/>
    </dgm:pt>
    <dgm:pt modelId="{B14F5FAB-12BA-40DE-B1BB-7C86D51030E4}" type="pres">
      <dgm:prSet presAssocID="{01F27803-2AB5-4506-B8DD-FC24DD9D84E7}" presName="sibTrans" presStyleLbl="sibTrans2D1" presStyleIdx="2" presStyleCnt="3"/>
      <dgm:spPr/>
    </dgm:pt>
    <dgm:pt modelId="{790CA3CB-3043-43F2-9C3E-EFD4EDD7F571}" type="pres">
      <dgm:prSet presAssocID="{01F27803-2AB5-4506-B8DD-FC24DD9D84E7}" presName="connectorText" presStyleLbl="sibTrans2D1" presStyleIdx="2" presStyleCnt="3"/>
      <dgm:spPr/>
    </dgm:pt>
  </dgm:ptLst>
  <dgm:cxnLst>
    <dgm:cxn modelId="{2085E811-3DAF-4073-B88C-D83AB069D02D}" srcId="{3CDC4035-CCD0-40BC-9F42-3833269FF80F}" destId="{8B7BA0F5-692D-473B-9119-FA2E3A29A28A}" srcOrd="0" destOrd="0" parTransId="{8BA29900-A472-4A53-9C82-42FA0BD51871}" sibTransId="{B948AC29-8CD4-4804-83F0-7AD48E2A2CE1}"/>
    <dgm:cxn modelId="{C1C03761-D820-49D9-9553-93DB01368203}" srcId="{3CDC4035-CCD0-40BC-9F42-3833269FF80F}" destId="{5984228F-2BA9-4031-BDBC-189ADC6E0277}" srcOrd="2" destOrd="0" parTransId="{78199188-229C-4B64-969F-E2ADCA4CD793}" sibTransId="{01F27803-2AB5-4506-B8DD-FC24DD9D84E7}"/>
    <dgm:cxn modelId="{5F47066F-C868-48B7-B12E-C31EDC1AA20C}" type="presOf" srcId="{B948AC29-8CD4-4804-83F0-7AD48E2A2CE1}" destId="{B470A5F2-8125-48F4-BE33-C486D1303700}" srcOrd="1" destOrd="0" presId="urn:microsoft.com/office/officeart/2005/8/layout/cycle2"/>
    <dgm:cxn modelId="{D73F2050-E3DD-4604-A65E-46AF74759FA3}" type="presOf" srcId="{8B7BA0F5-692D-473B-9119-FA2E3A29A28A}" destId="{98879DCC-E454-45FA-AC45-68FDCEA05E90}" srcOrd="0" destOrd="0" presId="urn:microsoft.com/office/officeart/2005/8/layout/cycle2"/>
    <dgm:cxn modelId="{DBF88C50-15B4-4B91-9F01-1E0E4DDDED5E}" srcId="{3CDC4035-CCD0-40BC-9F42-3833269FF80F}" destId="{FAC5748B-607C-40B4-AE36-ECCFA74F4EDE}" srcOrd="1" destOrd="0" parTransId="{A98FD31E-847B-459F-9402-1F09A5F2D375}" sibTransId="{7B32CEEB-6DBE-4A54-B69F-320263BAB050}"/>
    <dgm:cxn modelId="{34F00C7B-B8C0-4088-A8AA-9FD4E0DD0A43}" type="presOf" srcId="{3CDC4035-CCD0-40BC-9F42-3833269FF80F}" destId="{33469BF0-D7F9-4902-A6C9-0AD3D2690E7E}" srcOrd="0" destOrd="0" presId="urn:microsoft.com/office/officeart/2005/8/layout/cycle2"/>
    <dgm:cxn modelId="{6A363B7B-FB9C-411D-8FBC-D7282CABDBBF}" type="presOf" srcId="{01F27803-2AB5-4506-B8DD-FC24DD9D84E7}" destId="{B14F5FAB-12BA-40DE-B1BB-7C86D51030E4}" srcOrd="0" destOrd="0" presId="urn:microsoft.com/office/officeart/2005/8/layout/cycle2"/>
    <dgm:cxn modelId="{7D49D881-58EA-48E9-AC73-0A9655DEFB65}" type="presOf" srcId="{7B32CEEB-6DBE-4A54-B69F-320263BAB050}" destId="{B12BBCBB-00B7-42B0-8571-EA5BF011CACF}" srcOrd="1" destOrd="0" presId="urn:microsoft.com/office/officeart/2005/8/layout/cycle2"/>
    <dgm:cxn modelId="{FA3B9B90-E1DB-4C70-AEBA-2CD8B38AE40E}" type="presOf" srcId="{FAC5748B-607C-40B4-AE36-ECCFA74F4EDE}" destId="{BC37E5CB-60CA-46FD-AF2A-2622A5E015B4}" srcOrd="0" destOrd="0" presId="urn:microsoft.com/office/officeart/2005/8/layout/cycle2"/>
    <dgm:cxn modelId="{60D2DDA1-8540-4DAB-9B04-D4FDDE3DD0F0}" type="presOf" srcId="{7B32CEEB-6DBE-4A54-B69F-320263BAB050}" destId="{4F22CA71-3169-4E36-B9D5-EFEEDFB129C4}" srcOrd="0" destOrd="0" presId="urn:microsoft.com/office/officeart/2005/8/layout/cycle2"/>
    <dgm:cxn modelId="{0D6012DF-B786-4EEF-80A4-114DF02190D4}" type="presOf" srcId="{B948AC29-8CD4-4804-83F0-7AD48E2A2CE1}" destId="{33C23DDB-FC59-48E7-B4B3-6322BD18A102}" srcOrd="0" destOrd="0" presId="urn:microsoft.com/office/officeart/2005/8/layout/cycle2"/>
    <dgm:cxn modelId="{09E569F0-F952-4DDC-BB30-D1E70BECAD90}" type="presOf" srcId="{5984228F-2BA9-4031-BDBC-189ADC6E0277}" destId="{A69EAADD-44DB-4032-B914-FE18109BD3AF}" srcOrd="0" destOrd="0" presId="urn:microsoft.com/office/officeart/2005/8/layout/cycle2"/>
    <dgm:cxn modelId="{138DD4F7-FE8E-47F5-81D7-A4F4E7015ADC}" type="presOf" srcId="{01F27803-2AB5-4506-B8DD-FC24DD9D84E7}" destId="{790CA3CB-3043-43F2-9C3E-EFD4EDD7F571}" srcOrd="1" destOrd="0" presId="urn:microsoft.com/office/officeart/2005/8/layout/cycle2"/>
    <dgm:cxn modelId="{82A3ECAB-283F-466B-8EB3-046FC8A5AD8E}" type="presParOf" srcId="{33469BF0-D7F9-4902-A6C9-0AD3D2690E7E}" destId="{98879DCC-E454-45FA-AC45-68FDCEA05E90}" srcOrd="0" destOrd="0" presId="urn:microsoft.com/office/officeart/2005/8/layout/cycle2"/>
    <dgm:cxn modelId="{A967028E-755E-499A-A6E3-F44EA49E3257}" type="presParOf" srcId="{33469BF0-D7F9-4902-A6C9-0AD3D2690E7E}" destId="{33C23DDB-FC59-48E7-B4B3-6322BD18A102}" srcOrd="1" destOrd="0" presId="urn:microsoft.com/office/officeart/2005/8/layout/cycle2"/>
    <dgm:cxn modelId="{2934CD43-ACE5-4110-A90E-1957C7E7C685}" type="presParOf" srcId="{33C23DDB-FC59-48E7-B4B3-6322BD18A102}" destId="{B470A5F2-8125-48F4-BE33-C486D1303700}" srcOrd="0" destOrd="0" presId="urn:microsoft.com/office/officeart/2005/8/layout/cycle2"/>
    <dgm:cxn modelId="{7B6287BB-5C78-4C3F-8FD7-74A524F7EF8A}" type="presParOf" srcId="{33469BF0-D7F9-4902-A6C9-0AD3D2690E7E}" destId="{BC37E5CB-60CA-46FD-AF2A-2622A5E015B4}" srcOrd="2" destOrd="0" presId="urn:microsoft.com/office/officeart/2005/8/layout/cycle2"/>
    <dgm:cxn modelId="{57E1E8B0-886B-457F-B37D-C38E40AF6F72}" type="presParOf" srcId="{33469BF0-D7F9-4902-A6C9-0AD3D2690E7E}" destId="{4F22CA71-3169-4E36-B9D5-EFEEDFB129C4}" srcOrd="3" destOrd="0" presId="urn:microsoft.com/office/officeart/2005/8/layout/cycle2"/>
    <dgm:cxn modelId="{DD0DF51C-FB6E-4A9D-828C-DED8B6C8BB6C}" type="presParOf" srcId="{4F22CA71-3169-4E36-B9D5-EFEEDFB129C4}" destId="{B12BBCBB-00B7-42B0-8571-EA5BF011CACF}" srcOrd="0" destOrd="0" presId="urn:microsoft.com/office/officeart/2005/8/layout/cycle2"/>
    <dgm:cxn modelId="{567C10DD-69AC-4699-984C-33B62545CBEE}" type="presParOf" srcId="{33469BF0-D7F9-4902-A6C9-0AD3D2690E7E}" destId="{A69EAADD-44DB-4032-B914-FE18109BD3AF}" srcOrd="4" destOrd="0" presId="urn:microsoft.com/office/officeart/2005/8/layout/cycle2"/>
    <dgm:cxn modelId="{1058D5BB-52E7-47D3-A32A-4A0C27350057}" type="presParOf" srcId="{33469BF0-D7F9-4902-A6C9-0AD3D2690E7E}" destId="{B14F5FAB-12BA-40DE-B1BB-7C86D51030E4}" srcOrd="5" destOrd="0" presId="urn:microsoft.com/office/officeart/2005/8/layout/cycle2"/>
    <dgm:cxn modelId="{31A8842A-179E-486E-A229-35F36746757A}" type="presParOf" srcId="{B14F5FAB-12BA-40DE-B1BB-7C86D51030E4}" destId="{790CA3CB-3043-43F2-9C3E-EFD4EDD7F57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DC4035-CCD0-40BC-9F42-3833269FF8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B7BA0F5-692D-473B-9119-FA2E3A29A28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i="0" dirty="0">
              <a:latin typeface="Open Sans"/>
              <a:ea typeface="Open Sans"/>
              <a:cs typeface="Open Sans"/>
            </a:rPr>
            <a:t>Configuring Azure Groups </a:t>
          </a:r>
          <a:endParaRPr lang="en-US" i="0" dirty="0">
            <a:latin typeface="Open Sans"/>
            <a:ea typeface="Open Sans"/>
            <a:cs typeface="Open Sans"/>
          </a:endParaRPr>
        </a:p>
      </dgm:t>
    </dgm:pt>
    <dgm:pt modelId="{8BA29900-A472-4A53-9C82-42FA0BD51871}" type="parTrans" cxnId="{2085E811-3DAF-4073-B88C-D83AB069D02D}">
      <dgm:prSet/>
      <dgm:spPr/>
      <dgm:t>
        <a:bodyPr/>
        <a:lstStyle/>
        <a:p>
          <a:endParaRPr lang="en-US"/>
        </a:p>
      </dgm:t>
    </dgm:pt>
    <dgm:pt modelId="{B948AC29-8CD4-4804-83F0-7AD48E2A2CE1}" type="sibTrans" cxnId="{2085E811-3DAF-4073-B88C-D83AB069D02D}">
      <dgm:prSet/>
      <dgm:spPr/>
      <dgm:t>
        <a:bodyPr/>
        <a:lstStyle/>
        <a:p>
          <a:endParaRPr lang="en-US"/>
        </a:p>
      </dgm:t>
    </dgm:pt>
    <dgm:pt modelId="{FAC5748B-607C-40B4-AE36-ECCFA74F4ED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Open Sans"/>
              <a:ea typeface="Open Sans"/>
              <a:cs typeface="Open Sans"/>
            </a:rPr>
            <a:t>Connections: DVLS with EID</a:t>
          </a:r>
        </a:p>
      </dgm:t>
    </dgm:pt>
    <dgm:pt modelId="{A98FD31E-847B-459F-9402-1F09A5F2D375}" type="parTrans" cxnId="{DBF88C50-15B4-4B91-9F01-1E0E4DDDED5E}">
      <dgm:prSet/>
      <dgm:spPr/>
      <dgm:t>
        <a:bodyPr/>
        <a:lstStyle/>
        <a:p>
          <a:endParaRPr lang="en-US"/>
        </a:p>
      </dgm:t>
    </dgm:pt>
    <dgm:pt modelId="{7B32CEEB-6DBE-4A54-B69F-320263BAB050}" type="sibTrans" cxnId="{DBF88C50-15B4-4B91-9F01-1E0E4DDDED5E}">
      <dgm:prSet/>
      <dgm:spPr/>
      <dgm:t>
        <a:bodyPr/>
        <a:lstStyle/>
        <a:p>
          <a:endParaRPr lang="en-US"/>
        </a:p>
      </dgm:t>
    </dgm:pt>
    <dgm:pt modelId="{5984228F-2BA9-4031-BDBC-189ADC6E027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Open Sans"/>
              <a:ea typeface="Open Sans"/>
              <a:cs typeface="Open Sans"/>
            </a:rPr>
            <a:t>Elevation </a:t>
          </a:r>
          <a:endParaRPr lang="en-US" dirty="0">
            <a:latin typeface="Open Sans"/>
            <a:ea typeface="Open Sans"/>
            <a:cs typeface="Open Sans"/>
          </a:endParaRPr>
        </a:p>
      </dgm:t>
    </dgm:pt>
    <dgm:pt modelId="{78199188-229C-4B64-969F-E2ADCA4CD793}" type="parTrans" cxnId="{C1C03761-D820-49D9-9553-93DB01368203}">
      <dgm:prSet/>
      <dgm:spPr/>
      <dgm:t>
        <a:bodyPr/>
        <a:lstStyle/>
        <a:p>
          <a:endParaRPr lang="en-US"/>
        </a:p>
      </dgm:t>
    </dgm:pt>
    <dgm:pt modelId="{01F27803-2AB5-4506-B8DD-FC24DD9D84E7}" type="sibTrans" cxnId="{C1C03761-D820-49D9-9553-93DB01368203}">
      <dgm:prSet/>
      <dgm:spPr/>
      <dgm:t>
        <a:bodyPr/>
        <a:lstStyle/>
        <a:p>
          <a:endParaRPr lang="en-US"/>
        </a:p>
      </dgm:t>
    </dgm:pt>
    <dgm:pt modelId="{A20E2622-FFC6-40F9-A6E8-9E66C0CCDAA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Open Sans"/>
              <a:ea typeface="Open Sans"/>
              <a:cs typeface="Open Sans"/>
            </a:rPr>
            <a:t>PAM Check-out</a:t>
          </a:r>
          <a:endParaRPr lang="en-US" dirty="0">
            <a:latin typeface="Aptos Display" panose="02110004020202020204"/>
            <a:ea typeface="Open Sans"/>
            <a:cs typeface="Open Sans"/>
          </a:endParaRPr>
        </a:p>
      </dgm:t>
    </dgm:pt>
    <dgm:pt modelId="{855D6A0F-9856-4660-9718-C18DD2B0BD6B}" type="parTrans" cxnId="{06E725DD-CC0E-4746-8F1E-EA517F4BBC10}">
      <dgm:prSet/>
      <dgm:spPr/>
      <dgm:t>
        <a:bodyPr/>
        <a:lstStyle/>
        <a:p>
          <a:endParaRPr lang="en-CA"/>
        </a:p>
      </dgm:t>
    </dgm:pt>
    <dgm:pt modelId="{380A3D69-7577-40EB-98D7-9583BDD44904}" type="sibTrans" cxnId="{06E725DD-CC0E-4746-8F1E-EA517F4BBC10}">
      <dgm:prSet/>
      <dgm:spPr/>
      <dgm:t>
        <a:bodyPr/>
        <a:lstStyle/>
        <a:p>
          <a:endParaRPr lang="fr-CA"/>
        </a:p>
      </dgm:t>
    </dgm:pt>
    <dgm:pt modelId="{E03F2EC7-BA2E-4856-BFCA-251A64D4E38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Open Sans"/>
              <a:ea typeface="Open Sans"/>
              <a:cs typeface="Open Sans"/>
            </a:rPr>
            <a:t>Links</a:t>
          </a:r>
          <a:endParaRPr lang="en-US" dirty="0">
            <a:latin typeface="Open Sans"/>
            <a:ea typeface="Open Sans"/>
            <a:cs typeface="Open Sans"/>
          </a:endParaRPr>
        </a:p>
      </dgm:t>
    </dgm:pt>
    <dgm:pt modelId="{DF17FF36-DF61-47FF-8F1F-549990FA3700}" type="parTrans" cxnId="{E35ABBED-FADD-4C50-AA57-085BC75A81DD}">
      <dgm:prSet/>
      <dgm:spPr/>
      <dgm:t>
        <a:bodyPr/>
        <a:lstStyle/>
        <a:p>
          <a:endParaRPr lang="en-CA"/>
        </a:p>
      </dgm:t>
    </dgm:pt>
    <dgm:pt modelId="{49BA6CDB-8DD5-48DB-98C6-652ABFEF1A28}" type="sibTrans" cxnId="{E35ABBED-FADD-4C50-AA57-085BC75A81DD}">
      <dgm:prSet/>
      <dgm:spPr/>
      <dgm:t>
        <a:bodyPr/>
        <a:lstStyle/>
        <a:p>
          <a:endParaRPr lang="fr-CA"/>
        </a:p>
      </dgm:t>
    </dgm:pt>
    <dgm:pt modelId="{247C8344-A702-418F-A165-18D22C8EE1E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latin typeface="Open Sans"/>
              <a:ea typeface="Open Sans"/>
              <a:cs typeface="Open Sans"/>
            </a:rPr>
            <a:t>Setup</a:t>
          </a:r>
          <a:endParaRPr lang="en-US" dirty="0">
            <a:latin typeface="Open Sans"/>
            <a:ea typeface="Open Sans"/>
            <a:cs typeface="Open Sans"/>
          </a:endParaRPr>
        </a:p>
      </dgm:t>
    </dgm:pt>
    <dgm:pt modelId="{CEBD4127-5E14-4ABC-A246-31A9D95E3EDA}" type="parTrans" cxnId="{C2C3FC48-4852-4ED9-BB75-5B014A3370EE}">
      <dgm:prSet/>
      <dgm:spPr/>
      <dgm:t>
        <a:bodyPr/>
        <a:lstStyle/>
        <a:p>
          <a:endParaRPr lang="en-CA"/>
        </a:p>
      </dgm:t>
    </dgm:pt>
    <dgm:pt modelId="{5A5DB552-EA29-4CA1-991D-DBDC08BF49A1}" type="sibTrans" cxnId="{C2C3FC48-4852-4ED9-BB75-5B014A3370EE}">
      <dgm:prSet/>
      <dgm:spPr/>
      <dgm:t>
        <a:bodyPr/>
        <a:lstStyle/>
        <a:p>
          <a:endParaRPr lang="fr-CA"/>
        </a:p>
      </dgm:t>
    </dgm:pt>
    <dgm:pt modelId="{14D90623-C4B6-42FF-B1CD-FC195C9EFBC7}" type="pres">
      <dgm:prSet presAssocID="{3CDC4035-CCD0-40BC-9F42-3833269FF80F}" presName="root" presStyleCnt="0">
        <dgm:presLayoutVars>
          <dgm:dir/>
          <dgm:resizeHandles val="exact"/>
        </dgm:presLayoutVars>
      </dgm:prSet>
      <dgm:spPr/>
    </dgm:pt>
    <dgm:pt modelId="{9341DF46-6612-4D22-8666-E13E2FE59738}" type="pres">
      <dgm:prSet presAssocID="{247C8344-A702-418F-A165-18D22C8EE1E7}" presName="compNode" presStyleCnt="0"/>
      <dgm:spPr/>
    </dgm:pt>
    <dgm:pt modelId="{9900E15D-ECB1-47DE-A7F9-C6DE8C0832DC}" type="pres">
      <dgm:prSet presAssocID="{247C8344-A702-418F-A165-18D22C8EE1E7}" presName="bgRect" presStyleLbl="bgShp" presStyleIdx="0" presStyleCnt="3"/>
      <dgm:spPr/>
    </dgm:pt>
    <dgm:pt modelId="{C8683FC8-A5D4-42D1-8AE3-71AAF95BA1D8}" type="pres">
      <dgm:prSet presAssocID="{247C8344-A702-418F-A165-18D22C8EE1E7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857C7F42-E046-467B-8614-899C4257BA1A}" type="pres">
      <dgm:prSet presAssocID="{247C8344-A702-418F-A165-18D22C8EE1E7}" presName="spaceRect" presStyleCnt="0"/>
      <dgm:spPr/>
    </dgm:pt>
    <dgm:pt modelId="{557832AF-16CC-4947-B15A-267324061027}" type="pres">
      <dgm:prSet presAssocID="{247C8344-A702-418F-A165-18D22C8EE1E7}" presName="parTx" presStyleLbl="revTx" presStyleIdx="0" presStyleCnt="6">
        <dgm:presLayoutVars>
          <dgm:chMax val="0"/>
          <dgm:chPref val="0"/>
        </dgm:presLayoutVars>
      </dgm:prSet>
      <dgm:spPr/>
    </dgm:pt>
    <dgm:pt modelId="{612EA876-6CAE-4454-B532-83A29E2F1509}" type="pres">
      <dgm:prSet presAssocID="{247C8344-A702-418F-A165-18D22C8EE1E7}" presName="desTx" presStyleLbl="revTx" presStyleIdx="1" presStyleCnt="6">
        <dgm:presLayoutVars/>
      </dgm:prSet>
      <dgm:spPr/>
    </dgm:pt>
    <dgm:pt modelId="{E98B9C3D-32B0-4671-88E4-25B87E178D4E}" type="pres">
      <dgm:prSet presAssocID="{5A5DB552-EA29-4CA1-991D-DBDC08BF49A1}" presName="sibTrans" presStyleCnt="0"/>
      <dgm:spPr/>
    </dgm:pt>
    <dgm:pt modelId="{384CA84F-E885-4D20-93D9-F4118B7C6904}" type="pres">
      <dgm:prSet presAssocID="{E03F2EC7-BA2E-4856-BFCA-251A64D4E38D}" presName="compNode" presStyleCnt="0"/>
      <dgm:spPr/>
    </dgm:pt>
    <dgm:pt modelId="{1358A129-EA03-45AB-AF76-35121296F66A}" type="pres">
      <dgm:prSet presAssocID="{E03F2EC7-BA2E-4856-BFCA-251A64D4E38D}" presName="bgRect" presStyleLbl="bgShp" presStyleIdx="1" presStyleCnt="3"/>
      <dgm:spPr/>
    </dgm:pt>
    <dgm:pt modelId="{0EF68368-8351-497D-98E5-70B19078575B}" type="pres">
      <dgm:prSet presAssocID="{E03F2EC7-BA2E-4856-BFCA-251A64D4E38D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4CF255D0-7549-4F52-AE1F-D454CD313E61}" type="pres">
      <dgm:prSet presAssocID="{E03F2EC7-BA2E-4856-BFCA-251A64D4E38D}" presName="spaceRect" presStyleCnt="0"/>
      <dgm:spPr/>
    </dgm:pt>
    <dgm:pt modelId="{3D1A1CB6-5A4C-43CB-A7EE-6A4B95AE9960}" type="pres">
      <dgm:prSet presAssocID="{E03F2EC7-BA2E-4856-BFCA-251A64D4E38D}" presName="parTx" presStyleLbl="revTx" presStyleIdx="2" presStyleCnt="6">
        <dgm:presLayoutVars>
          <dgm:chMax val="0"/>
          <dgm:chPref val="0"/>
        </dgm:presLayoutVars>
      </dgm:prSet>
      <dgm:spPr/>
    </dgm:pt>
    <dgm:pt modelId="{D1225530-FCDB-45B0-AE2B-29BAFA6C980A}" type="pres">
      <dgm:prSet presAssocID="{E03F2EC7-BA2E-4856-BFCA-251A64D4E38D}" presName="desTx" presStyleLbl="revTx" presStyleIdx="3" presStyleCnt="6">
        <dgm:presLayoutVars/>
      </dgm:prSet>
      <dgm:spPr/>
    </dgm:pt>
    <dgm:pt modelId="{9B4BD812-1B67-406D-9365-7AA816444AB2}" type="pres">
      <dgm:prSet presAssocID="{49BA6CDB-8DD5-48DB-98C6-652ABFEF1A28}" presName="sibTrans" presStyleCnt="0"/>
      <dgm:spPr/>
    </dgm:pt>
    <dgm:pt modelId="{E10FE64C-1409-4CB5-AF6F-871EFD359285}" type="pres">
      <dgm:prSet presAssocID="{5984228F-2BA9-4031-BDBC-189ADC6E0277}" presName="compNode" presStyleCnt="0"/>
      <dgm:spPr/>
    </dgm:pt>
    <dgm:pt modelId="{5080847D-54DC-42BB-8B79-F96F551C305D}" type="pres">
      <dgm:prSet presAssocID="{5984228F-2BA9-4031-BDBC-189ADC6E0277}" presName="bgRect" presStyleLbl="bgShp" presStyleIdx="2" presStyleCnt="3"/>
      <dgm:spPr/>
    </dgm:pt>
    <dgm:pt modelId="{75A7EAE3-489F-4A36-B9D3-F53FA26723E7}" type="pres">
      <dgm:prSet presAssocID="{5984228F-2BA9-4031-BDBC-189ADC6E0277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7261D8F0-7D32-487A-9A07-F7F12B33F905}" type="pres">
      <dgm:prSet presAssocID="{5984228F-2BA9-4031-BDBC-189ADC6E0277}" presName="spaceRect" presStyleCnt="0"/>
      <dgm:spPr/>
    </dgm:pt>
    <dgm:pt modelId="{6FE9BD3D-83E9-4C6F-8EC7-81B8A0657482}" type="pres">
      <dgm:prSet presAssocID="{5984228F-2BA9-4031-BDBC-189ADC6E0277}" presName="parTx" presStyleLbl="revTx" presStyleIdx="4" presStyleCnt="6">
        <dgm:presLayoutVars>
          <dgm:chMax val="0"/>
          <dgm:chPref val="0"/>
        </dgm:presLayoutVars>
      </dgm:prSet>
      <dgm:spPr/>
    </dgm:pt>
    <dgm:pt modelId="{5E952F3D-275E-48A1-9A8F-14FF7C08D3E1}" type="pres">
      <dgm:prSet presAssocID="{5984228F-2BA9-4031-BDBC-189ADC6E0277}" presName="desTx" presStyleLbl="revTx" presStyleIdx="5" presStyleCnt="6">
        <dgm:presLayoutVars/>
      </dgm:prSet>
      <dgm:spPr/>
    </dgm:pt>
  </dgm:ptLst>
  <dgm:cxnLst>
    <dgm:cxn modelId="{2085E811-3DAF-4073-B88C-D83AB069D02D}" srcId="{247C8344-A702-418F-A165-18D22C8EE1E7}" destId="{8B7BA0F5-692D-473B-9119-FA2E3A29A28A}" srcOrd="0" destOrd="0" parTransId="{8BA29900-A472-4A53-9C82-42FA0BD51871}" sibTransId="{B948AC29-8CD4-4804-83F0-7AD48E2A2CE1}"/>
    <dgm:cxn modelId="{027ACF28-75F9-4A04-96DE-CF5E80D109B2}" type="presOf" srcId="{3CDC4035-CCD0-40BC-9F42-3833269FF80F}" destId="{14D90623-C4B6-42FF-B1CD-FC195C9EFBC7}" srcOrd="0" destOrd="0" presId="urn:microsoft.com/office/officeart/2018/2/layout/IconVerticalSolidList"/>
    <dgm:cxn modelId="{C1C03761-D820-49D9-9553-93DB01368203}" srcId="{3CDC4035-CCD0-40BC-9F42-3833269FF80F}" destId="{5984228F-2BA9-4031-BDBC-189ADC6E0277}" srcOrd="2" destOrd="0" parTransId="{78199188-229C-4B64-969F-E2ADCA4CD793}" sibTransId="{01F27803-2AB5-4506-B8DD-FC24DD9D84E7}"/>
    <dgm:cxn modelId="{C2C3FC48-4852-4ED9-BB75-5B014A3370EE}" srcId="{3CDC4035-CCD0-40BC-9F42-3833269FF80F}" destId="{247C8344-A702-418F-A165-18D22C8EE1E7}" srcOrd="0" destOrd="0" parTransId="{CEBD4127-5E14-4ABC-A246-31A9D95E3EDA}" sibTransId="{5A5DB552-EA29-4CA1-991D-DBDC08BF49A1}"/>
    <dgm:cxn modelId="{E0DFD24F-AE95-4BC9-8A47-6A1BC320CD5D}" type="presOf" srcId="{E03F2EC7-BA2E-4856-BFCA-251A64D4E38D}" destId="{3D1A1CB6-5A4C-43CB-A7EE-6A4B95AE9960}" srcOrd="0" destOrd="0" presId="urn:microsoft.com/office/officeart/2018/2/layout/IconVerticalSolidList"/>
    <dgm:cxn modelId="{DBF88C50-15B4-4B91-9F01-1E0E4DDDED5E}" srcId="{E03F2EC7-BA2E-4856-BFCA-251A64D4E38D}" destId="{FAC5748B-607C-40B4-AE36-ECCFA74F4EDE}" srcOrd="0" destOrd="0" parTransId="{A98FD31E-847B-459F-9402-1F09A5F2D375}" sibTransId="{7B32CEEB-6DBE-4A54-B69F-320263BAB050}"/>
    <dgm:cxn modelId="{25911AA8-BC32-4FA1-ABA6-59348494AFCA}" type="presOf" srcId="{5984228F-2BA9-4031-BDBC-189ADC6E0277}" destId="{6FE9BD3D-83E9-4C6F-8EC7-81B8A0657482}" srcOrd="0" destOrd="0" presId="urn:microsoft.com/office/officeart/2018/2/layout/IconVerticalSolidList"/>
    <dgm:cxn modelId="{97F19CB5-B16C-4E34-9CE7-5DB0C45C7243}" type="presOf" srcId="{247C8344-A702-418F-A165-18D22C8EE1E7}" destId="{557832AF-16CC-4947-B15A-267324061027}" srcOrd="0" destOrd="0" presId="urn:microsoft.com/office/officeart/2018/2/layout/IconVerticalSolidList"/>
    <dgm:cxn modelId="{D54C61C6-83D3-47D4-BF88-6962FB89E792}" type="presOf" srcId="{FAC5748B-607C-40B4-AE36-ECCFA74F4EDE}" destId="{D1225530-FCDB-45B0-AE2B-29BAFA6C980A}" srcOrd="0" destOrd="0" presId="urn:microsoft.com/office/officeart/2018/2/layout/IconVerticalSolidList"/>
    <dgm:cxn modelId="{06E725DD-CC0E-4746-8F1E-EA517F4BBC10}" srcId="{5984228F-2BA9-4031-BDBC-189ADC6E0277}" destId="{A20E2622-FFC6-40F9-A6E8-9E66C0CCDAAD}" srcOrd="0" destOrd="0" parTransId="{855D6A0F-9856-4660-9718-C18DD2B0BD6B}" sibTransId="{380A3D69-7577-40EB-98D7-9583BDD44904}"/>
    <dgm:cxn modelId="{A5F466EA-7A23-45AA-AD01-6BB5E02ECC37}" type="presOf" srcId="{A20E2622-FFC6-40F9-A6E8-9E66C0CCDAAD}" destId="{5E952F3D-275E-48A1-9A8F-14FF7C08D3E1}" srcOrd="0" destOrd="0" presId="urn:microsoft.com/office/officeart/2018/2/layout/IconVerticalSolidList"/>
    <dgm:cxn modelId="{E35ABBED-FADD-4C50-AA57-085BC75A81DD}" srcId="{3CDC4035-CCD0-40BC-9F42-3833269FF80F}" destId="{E03F2EC7-BA2E-4856-BFCA-251A64D4E38D}" srcOrd="1" destOrd="0" parTransId="{DF17FF36-DF61-47FF-8F1F-549990FA3700}" sibTransId="{49BA6CDB-8DD5-48DB-98C6-652ABFEF1A28}"/>
    <dgm:cxn modelId="{267466F1-E02F-4E6C-A1F6-0DA547FBDE4A}" type="presOf" srcId="{8B7BA0F5-692D-473B-9119-FA2E3A29A28A}" destId="{612EA876-6CAE-4454-B532-83A29E2F1509}" srcOrd="0" destOrd="0" presId="urn:microsoft.com/office/officeart/2018/2/layout/IconVerticalSolidList"/>
    <dgm:cxn modelId="{55575690-6B6B-4D2E-9948-59CD4C0FB52F}" type="presParOf" srcId="{14D90623-C4B6-42FF-B1CD-FC195C9EFBC7}" destId="{9341DF46-6612-4D22-8666-E13E2FE59738}" srcOrd="0" destOrd="0" presId="urn:microsoft.com/office/officeart/2018/2/layout/IconVerticalSolidList"/>
    <dgm:cxn modelId="{082C1466-3EFB-464A-8188-DC8BCFE4A420}" type="presParOf" srcId="{9341DF46-6612-4D22-8666-E13E2FE59738}" destId="{9900E15D-ECB1-47DE-A7F9-C6DE8C0832DC}" srcOrd="0" destOrd="0" presId="urn:microsoft.com/office/officeart/2018/2/layout/IconVerticalSolidList"/>
    <dgm:cxn modelId="{CC1F6784-E1DE-42A8-98C6-8D7F45A32722}" type="presParOf" srcId="{9341DF46-6612-4D22-8666-E13E2FE59738}" destId="{C8683FC8-A5D4-42D1-8AE3-71AAF95BA1D8}" srcOrd="1" destOrd="0" presId="urn:microsoft.com/office/officeart/2018/2/layout/IconVerticalSolidList"/>
    <dgm:cxn modelId="{5844A2D0-AC9F-479F-A168-B52CFA0AD29C}" type="presParOf" srcId="{9341DF46-6612-4D22-8666-E13E2FE59738}" destId="{857C7F42-E046-467B-8614-899C4257BA1A}" srcOrd="2" destOrd="0" presId="urn:microsoft.com/office/officeart/2018/2/layout/IconVerticalSolidList"/>
    <dgm:cxn modelId="{E36D5D65-6F5C-4DC1-9B4C-770E46C5E0CF}" type="presParOf" srcId="{9341DF46-6612-4D22-8666-E13E2FE59738}" destId="{557832AF-16CC-4947-B15A-267324061027}" srcOrd="3" destOrd="0" presId="urn:microsoft.com/office/officeart/2018/2/layout/IconVerticalSolidList"/>
    <dgm:cxn modelId="{018AF94B-6C2F-49DB-A59F-D74D67B24D68}" type="presParOf" srcId="{9341DF46-6612-4D22-8666-E13E2FE59738}" destId="{612EA876-6CAE-4454-B532-83A29E2F1509}" srcOrd="4" destOrd="0" presId="urn:microsoft.com/office/officeart/2018/2/layout/IconVerticalSolidList"/>
    <dgm:cxn modelId="{8DABFBD2-D04A-4F3E-AB85-0156A34E766D}" type="presParOf" srcId="{14D90623-C4B6-42FF-B1CD-FC195C9EFBC7}" destId="{E98B9C3D-32B0-4671-88E4-25B87E178D4E}" srcOrd="1" destOrd="0" presId="urn:microsoft.com/office/officeart/2018/2/layout/IconVerticalSolidList"/>
    <dgm:cxn modelId="{DAF8C5F3-D4CE-496B-8006-D4DD67892E59}" type="presParOf" srcId="{14D90623-C4B6-42FF-B1CD-FC195C9EFBC7}" destId="{384CA84F-E885-4D20-93D9-F4118B7C6904}" srcOrd="2" destOrd="0" presId="urn:microsoft.com/office/officeart/2018/2/layout/IconVerticalSolidList"/>
    <dgm:cxn modelId="{B6BED11A-FFB7-4500-94B0-F5BF46C480B0}" type="presParOf" srcId="{384CA84F-E885-4D20-93D9-F4118B7C6904}" destId="{1358A129-EA03-45AB-AF76-35121296F66A}" srcOrd="0" destOrd="0" presId="urn:microsoft.com/office/officeart/2018/2/layout/IconVerticalSolidList"/>
    <dgm:cxn modelId="{1D4D6B4D-3DE9-472A-A7F7-C6B56D8656C3}" type="presParOf" srcId="{384CA84F-E885-4D20-93D9-F4118B7C6904}" destId="{0EF68368-8351-497D-98E5-70B19078575B}" srcOrd="1" destOrd="0" presId="urn:microsoft.com/office/officeart/2018/2/layout/IconVerticalSolidList"/>
    <dgm:cxn modelId="{97689953-0979-45EF-B51E-C3381AC9EA78}" type="presParOf" srcId="{384CA84F-E885-4D20-93D9-F4118B7C6904}" destId="{4CF255D0-7549-4F52-AE1F-D454CD313E61}" srcOrd="2" destOrd="0" presId="urn:microsoft.com/office/officeart/2018/2/layout/IconVerticalSolidList"/>
    <dgm:cxn modelId="{E67AB72A-982F-4002-AD72-C428A233D052}" type="presParOf" srcId="{384CA84F-E885-4D20-93D9-F4118B7C6904}" destId="{3D1A1CB6-5A4C-43CB-A7EE-6A4B95AE9960}" srcOrd="3" destOrd="0" presId="urn:microsoft.com/office/officeart/2018/2/layout/IconVerticalSolidList"/>
    <dgm:cxn modelId="{5A4D7EC4-3A78-4568-922B-D3DC1B505BAC}" type="presParOf" srcId="{384CA84F-E885-4D20-93D9-F4118B7C6904}" destId="{D1225530-FCDB-45B0-AE2B-29BAFA6C980A}" srcOrd="4" destOrd="0" presId="urn:microsoft.com/office/officeart/2018/2/layout/IconVerticalSolidList"/>
    <dgm:cxn modelId="{0374F4C8-D5D1-4AE7-95A0-A8EA33F42BC2}" type="presParOf" srcId="{14D90623-C4B6-42FF-B1CD-FC195C9EFBC7}" destId="{9B4BD812-1B67-406D-9365-7AA816444AB2}" srcOrd="3" destOrd="0" presId="urn:microsoft.com/office/officeart/2018/2/layout/IconVerticalSolidList"/>
    <dgm:cxn modelId="{B0015463-9724-4A38-8E2B-406314C7AA61}" type="presParOf" srcId="{14D90623-C4B6-42FF-B1CD-FC195C9EFBC7}" destId="{E10FE64C-1409-4CB5-AF6F-871EFD359285}" srcOrd="4" destOrd="0" presId="urn:microsoft.com/office/officeart/2018/2/layout/IconVerticalSolidList"/>
    <dgm:cxn modelId="{465665F8-590B-4671-B1CF-C45D9B335DAF}" type="presParOf" srcId="{E10FE64C-1409-4CB5-AF6F-871EFD359285}" destId="{5080847D-54DC-42BB-8B79-F96F551C305D}" srcOrd="0" destOrd="0" presId="urn:microsoft.com/office/officeart/2018/2/layout/IconVerticalSolidList"/>
    <dgm:cxn modelId="{F3580C30-7377-4F2D-8483-D9B4D219CA6E}" type="presParOf" srcId="{E10FE64C-1409-4CB5-AF6F-871EFD359285}" destId="{75A7EAE3-489F-4A36-B9D3-F53FA26723E7}" srcOrd="1" destOrd="0" presId="urn:microsoft.com/office/officeart/2018/2/layout/IconVerticalSolidList"/>
    <dgm:cxn modelId="{27663D4F-FC7B-4975-976A-D6ECC5C4F328}" type="presParOf" srcId="{E10FE64C-1409-4CB5-AF6F-871EFD359285}" destId="{7261D8F0-7D32-487A-9A07-F7F12B33F905}" srcOrd="2" destOrd="0" presId="urn:microsoft.com/office/officeart/2018/2/layout/IconVerticalSolidList"/>
    <dgm:cxn modelId="{4136114B-70A7-40B8-9A7E-B589F4111543}" type="presParOf" srcId="{E10FE64C-1409-4CB5-AF6F-871EFD359285}" destId="{6FE9BD3D-83E9-4C6F-8EC7-81B8A0657482}" srcOrd="3" destOrd="0" presId="urn:microsoft.com/office/officeart/2018/2/layout/IconVerticalSolidList"/>
    <dgm:cxn modelId="{5291EC08-1308-4472-B2E5-BA0FE2D87186}" type="presParOf" srcId="{E10FE64C-1409-4CB5-AF6F-871EFD359285}" destId="{5E952F3D-275E-48A1-9A8F-14FF7C08D3E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06A12-26E1-4767-8D6D-D1E7DE44FC18}">
      <dsp:nvSpPr>
        <dsp:cNvPr id="0" name=""/>
        <dsp:cNvSpPr/>
      </dsp:nvSpPr>
      <dsp:spPr>
        <a:xfrm>
          <a:off x="0" y="480491"/>
          <a:ext cx="8781132" cy="749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513" tIns="354076" rIns="68151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>
              <a:latin typeface="Open Sans"/>
              <a:ea typeface="Open Sans"/>
              <a:cs typeface="Open Sans"/>
            </a:rPr>
            <a:t>Evaluation of current IAM coverage and associated processes (1-2 days) </a:t>
          </a:r>
        </a:p>
      </dsp:txBody>
      <dsp:txXfrm>
        <a:off x="0" y="480491"/>
        <a:ext cx="8781132" cy="749700"/>
      </dsp:txXfrm>
    </dsp:sp>
    <dsp:sp modelId="{2D7FE4AA-AC20-41BD-AFA9-9277B28D14D6}">
      <dsp:nvSpPr>
        <dsp:cNvPr id="0" name=""/>
        <dsp:cNvSpPr/>
      </dsp:nvSpPr>
      <dsp:spPr>
        <a:xfrm>
          <a:off x="439056" y="229571"/>
          <a:ext cx="6146792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334" tIns="0" rIns="2323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Open Sans"/>
              <a:ea typeface="Open Sans"/>
              <a:cs typeface="Open Sans"/>
            </a:rPr>
            <a:t>Planning</a:t>
          </a:r>
          <a:endParaRPr lang="en-US" sz="1700" kern="1200" dirty="0">
            <a:latin typeface="Open Sans"/>
            <a:ea typeface="Open Sans"/>
            <a:cs typeface="Open Sans"/>
          </a:endParaRPr>
        </a:p>
      </dsp:txBody>
      <dsp:txXfrm>
        <a:off x="463554" y="254069"/>
        <a:ext cx="6097796" cy="452844"/>
      </dsp:txXfrm>
    </dsp:sp>
    <dsp:sp modelId="{94BC7912-3CFF-4712-A96D-8659B7E9DE44}">
      <dsp:nvSpPr>
        <dsp:cNvPr id="0" name=""/>
        <dsp:cNvSpPr/>
      </dsp:nvSpPr>
      <dsp:spPr>
        <a:xfrm>
          <a:off x="0" y="1572911"/>
          <a:ext cx="8781132" cy="1017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513" tIns="354076" rIns="681513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>
              <a:latin typeface="Open Sans"/>
              <a:ea typeface="Open Sans"/>
              <a:cs typeface="Open Sans"/>
            </a:rPr>
            <a:t>Configuration of security groups, creation of workflows, initial tests, and a follow-up explanation meeting (1 week)</a:t>
          </a:r>
        </a:p>
      </dsp:txBody>
      <dsp:txXfrm>
        <a:off x="0" y="1572911"/>
        <a:ext cx="8781132" cy="1017450"/>
      </dsp:txXfrm>
    </dsp:sp>
    <dsp:sp modelId="{262B11D0-9B47-4834-B50D-F2F0155F41CB}">
      <dsp:nvSpPr>
        <dsp:cNvPr id="0" name=""/>
        <dsp:cNvSpPr/>
      </dsp:nvSpPr>
      <dsp:spPr>
        <a:xfrm>
          <a:off x="439056" y="1321991"/>
          <a:ext cx="6146792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334" tIns="0" rIns="2323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Open Sans"/>
              <a:ea typeface="Open Sans"/>
              <a:cs typeface="Open Sans"/>
            </a:rPr>
            <a:t>Initial Setup</a:t>
          </a:r>
          <a:endParaRPr lang="en-US" sz="1700" kern="1200" dirty="0">
            <a:latin typeface="Open Sans"/>
            <a:ea typeface="Open Sans"/>
            <a:cs typeface="Open Sans"/>
          </a:endParaRPr>
        </a:p>
      </dsp:txBody>
      <dsp:txXfrm>
        <a:off x="463554" y="1346489"/>
        <a:ext cx="6097796" cy="452844"/>
      </dsp:txXfrm>
    </dsp:sp>
    <dsp:sp modelId="{294BC877-9504-4A39-865A-240E4C84AA86}">
      <dsp:nvSpPr>
        <dsp:cNvPr id="0" name=""/>
        <dsp:cNvSpPr/>
      </dsp:nvSpPr>
      <dsp:spPr>
        <a:xfrm>
          <a:off x="0" y="2933081"/>
          <a:ext cx="8781132" cy="1017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513" tIns="354076" rIns="681513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>
              <a:latin typeface="Open Sans"/>
              <a:ea typeface="Open Sans"/>
              <a:cs typeface="Open Sans"/>
            </a:rPr>
            <a:t>Automating role assignments, lifecycle management, and optimizing policies (3-5 weeks)</a:t>
          </a:r>
        </a:p>
      </dsp:txBody>
      <dsp:txXfrm>
        <a:off x="0" y="2933081"/>
        <a:ext cx="8781132" cy="1017450"/>
      </dsp:txXfrm>
    </dsp:sp>
    <dsp:sp modelId="{8F39EFD1-8EF1-4EFB-838E-53924FB4BFC2}">
      <dsp:nvSpPr>
        <dsp:cNvPr id="0" name=""/>
        <dsp:cNvSpPr/>
      </dsp:nvSpPr>
      <dsp:spPr>
        <a:xfrm>
          <a:off x="439056" y="2682161"/>
          <a:ext cx="6146792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334" tIns="0" rIns="2323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Open Sans"/>
              <a:ea typeface="Open Sans"/>
              <a:cs typeface="Open Sans"/>
            </a:rPr>
            <a:t>Automation and Optimization</a:t>
          </a:r>
          <a:endParaRPr lang="en-US" sz="1700" kern="1200" dirty="0">
            <a:latin typeface="Open Sans"/>
            <a:ea typeface="Open Sans"/>
            <a:cs typeface="Open Sans"/>
          </a:endParaRPr>
        </a:p>
      </dsp:txBody>
      <dsp:txXfrm>
        <a:off x="463554" y="2706659"/>
        <a:ext cx="6097796" cy="452844"/>
      </dsp:txXfrm>
    </dsp:sp>
    <dsp:sp modelId="{3FD62B29-22FC-495C-8AC5-EB887D5DA69B}">
      <dsp:nvSpPr>
        <dsp:cNvPr id="0" name=""/>
        <dsp:cNvSpPr/>
      </dsp:nvSpPr>
      <dsp:spPr>
        <a:xfrm>
          <a:off x="0" y="4293252"/>
          <a:ext cx="8781132" cy="1338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513" tIns="354076" rIns="681513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>
              <a:latin typeface="Open Sans"/>
              <a:ea typeface="Open Sans"/>
              <a:cs typeface="Open Sans"/>
            </a:rPr>
            <a:t>Initial monitoring setup and adjustments (2-3 weeks) 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>
              <a:latin typeface="Open Sans"/>
              <a:ea typeface="Open Sans"/>
              <a:cs typeface="Open Sans"/>
            </a:rPr>
            <a:t>Regular maintenance and monitoring will be continuous, involving periodic checks, updates, and refinements.</a:t>
          </a:r>
          <a:endParaRPr lang="fr-CA" sz="1700" kern="1200" dirty="0">
            <a:latin typeface="Open Sans"/>
            <a:ea typeface="Open Sans"/>
            <a:cs typeface="Open Sans"/>
          </a:endParaRPr>
        </a:p>
      </dsp:txBody>
      <dsp:txXfrm>
        <a:off x="0" y="4293252"/>
        <a:ext cx="8781132" cy="1338750"/>
      </dsp:txXfrm>
    </dsp:sp>
    <dsp:sp modelId="{B430F955-2540-41C5-96F7-EBD36DB19434}">
      <dsp:nvSpPr>
        <dsp:cNvPr id="0" name=""/>
        <dsp:cNvSpPr/>
      </dsp:nvSpPr>
      <dsp:spPr>
        <a:xfrm>
          <a:off x="439056" y="4042332"/>
          <a:ext cx="6146792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334" tIns="0" rIns="2323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Open Sans"/>
              <a:ea typeface="Open Sans"/>
              <a:cs typeface="Open Sans"/>
            </a:rPr>
            <a:t>Monitoring and Maintenance</a:t>
          </a:r>
          <a:endParaRPr lang="en-US" sz="1700" kern="1200" dirty="0">
            <a:latin typeface="Open Sans"/>
            <a:ea typeface="Open Sans"/>
            <a:cs typeface="Open Sans"/>
          </a:endParaRPr>
        </a:p>
      </dsp:txBody>
      <dsp:txXfrm>
        <a:off x="463554" y="4066830"/>
        <a:ext cx="6097796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79DCC-E454-45FA-AC45-68FDCEA05E90}">
      <dsp:nvSpPr>
        <dsp:cNvPr id="0" name=""/>
        <dsp:cNvSpPr/>
      </dsp:nvSpPr>
      <dsp:spPr>
        <a:xfrm>
          <a:off x="1454508" y="77519"/>
          <a:ext cx="1938555" cy="193855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>
              <a:latin typeface="Open Sans"/>
              <a:ea typeface="Open Sans"/>
              <a:cs typeface="Open Sans"/>
            </a:rPr>
            <a:t>Define the review</a:t>
          </a:r>
          <a:endParaRPr lang="en-US" sz="2500" kern="1200" dirty="0">
            <a:latin typeface="Open Sans"/>
            <a:ea typeface="Open Sans"/>
            <a:cs typeface="Open Sans"/>
          </a:endParaRPr>
        </a:p>
      </dsp:txBody>
      <dsp:txXfrm>
        <a:off x="1738403" y="361414"/>
        <a:ext cx="1370765" cy="1370765"/>
      </dsp:txXfrm>
    </dsp:sp>
    <dsp:sp modelId="{33C23DDB-FC59-48E7-B4B3-6322BD18A102}">
      <dsp:nvSpPr>
        <dsp:cNvPr id="0" name=""/>
        <dsp:cNvSpPr/>
      </dsp:nvSpPr>
      <dsp:spPr>
        <a:xfrm rot="3600000">
          <a:off x="2886604" y="1966418"/>
          <a:ext cx="513988" cy="6542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925153" y="2030501"/>
        <a:ext cx="359792" cy="392558"/>
      </dsp:txXfrm>
    </dsp:sp>
    <dsp:sp modelId="{BC37E5CB-60CA-46FD-AF2A-2622A5E015B4}">
      <dsp:nvSpPr>
        <dsp:cNvPr id="0" name=""/>
        <dsp:cNvSpPr/>
      </dsp:nvSpPr>
      <dsp:spPr>
        <a:xfrm>
          <a:off x="2908680" y="2596220"/>
          <a:ext cx="1938555" cy="193855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>
              <a:latin typeface="Open Sans"/>
              <a:ea typeface="Open Sans"/>
              <a:cs typeface="Open Sans"/>
            </a:rPr>
            <a:t>Review and Respond</a:t>
          </a:r>
          <a:endParaRPr lang="en-US" sz="2500" kern="1200" dirty="0">
            <a:latin typeface="Open Sans"/>
            <a:ea typeface="Open Sans"/>
            <a:cs typeface="Open Sans"/>
          </a:endParaRPr>
        </a:p>
      </dsp:txBody>
      <dsp:txXfrm>
        <a:off x="3192575" y="2880115"/>
        <a:ext cx="1370765" cy="1370765"/>
      </dsp:txXfrm>
    </dsp:sp>
    <dsp:sp modelId="{4F22CA71-3169-4E36-B9D5-EFEEDFB129C4}">
      <dsp:nvSpPr>
        <dsp:cNvPr id="0" name=""/>
        <dsp:cNvSpPr/>
      </dsp:nvSpPr>
      <dsp:spPr>
        <a:xfrm rot="10800000">
          <a:off x="2181338" y="3238367"/>
          <a:ext cx="513988" cy="6542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335534" y="3369219"/>
        <a:ext cx="359792" cy="392558"/>
      </dsp:txXfrm>
    </dsp:sp>
    <dsp:sp modelId="{A69EAADD-44DB-4032-B914-FE18109BD3AF}">
      <dsp:nvSpPr>
        <dsp:cNvPr id="0" name=""/>
        <dsp:cNvSpPr/>
      </dsp:nvSpPr>
      <dsp:spPr>
        <a:xfrm>
          <a:off x="335" y="2596220"/>
          <a:ext cx="1938555" cy="193855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>
              <a:latin typeface="Open Sans"/>
              <a:ea typeface="Open Sans"/>
              <a:cs typeface="Open Sans"/>
            </a:rPr>
            <a:t>Act on Results</a:t>
          </a:r>
          <a:endParaRPr lang="en-US" sz="2500" kern="1200" dirty="0">
            <a:latin typeface="Open Sans"/>
            <a:ea typeface="Open Sans"/>
            <a:cs typeface="Open Sans"/>
          </a:endParaRPr>
        </a:p>
      </dsp:txBody>
      <dsp:txXfrm>
        <a:off x="284230" y="2880115"/>
        <a:ext cx="1370765" cy="1370765"/>
      </dsp:txXfrm>
    </dsp:sp>
    <dsp:sp modelId="{B14F5FAB-12BA-40DE-B1BB-7C86D51030E4}">
      <dsp:nvSpPr>
        <dsp:cNvPr id="0" name=""/>
        <dsp:cNvSpPr/>
      </dsp:nvSpPr>
      <dsp:spPr>
        <a:xfrm rot="18000000">
          <a:off x="1432431" y="1991614"/>
          <a:ext cx="513988" cy="6542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70980" y="2189235"/>
        <a:ext cx="359792" cy="392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0E15D-ECB1-47DE-A7F9-C6DE8C0832DC}">
      <dsp:nvSpPr>
        <dsp:cNvPr id="0" name=""/>
        <dsp:cNvSpPr/>
      </dsp:nvSpPr>
      <dsp:spPr>
        <a:xfrm>
          <a:off x="0" y="433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83FC8-A5D4-42D1-8AE3-71AAF95BA1D8}">
      <dsp:nvSpPr>
        <dsp:cNvPr id="0" name=""/>
        <dsp:cNvSpPr/>
      </dsp:nvSpPr>
      <dsp:spPr>
        <a:xfrm>
          <a:off x="306562" y="228454"/>
          <a:ext cx="557386" cy="55738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832AF-16CC-4947-B15A-267324061027}">
      <dsp:nvSpPr>
        <dsp:cNvPr id="0" name=""/>
        <dsp:cNvSpPr/>
      </dsp:nvSpPr>
      <dsp:spPr>
        <a:xfrm>
          <a:off x="1170511" y="433"/>
          <a:ext cx="2168499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>
              <a:latin typeface="Open Sans"/>
              <a:ea typeface="Open Sans"/>
              <a:cs typeface="Open Sans"/>
            </a:rPr>
            <a:t>Setup</a:t>
          </a:r>
          <a:endParaRPr lang="en-US" sz="2500" kern="1200" dirty="0">
            <a:latin typeface="Open Sans"/>
            <a:ea typeface="Open Sans"/>
            <a:cs typeface="Open Sans"/>
          </a:endParaRPr>
        </a:p>
      </dsp:txBody>
      <dsp:txXfrm>
        <a:off x="1170511" y="433"/>
        <a:ext cx="2168499" cy="1013430"/>
      </dsp:txXfrm>
    </dsp:sp>
    <dsp:sp modelId="{612EA876-6CAE-4454-B532-83A29E2F1509}">
      <dsp:nvSpPr>
        <dsp:cNvPr id="0" name=""/>
        <dsp:cNvSpPr/>
      </dsp:nvSpPr>
      <dsp:spPr>
        <a:xfrm>
          <a:off x="3339011" y="433"/>
          <a:ext cx="14798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i="0" kern="1200" dirty="0">
              <a:latin typeface="Open Sans"/>
              <a:ea typeface="Open Sans"/>
              <a:cs typeface="Open Sans"/>
            </a:rPr>
            <a:t>Configuring Azure Groups </a:t>
          </a:r>
          <a:endParaRPr lang="en-US" sz="1500" i="0" kern="1200" dirty="0">
            <a:latin typeface="Open Sans"/>
            <a:ea typeface="Open Sans"/>
            <a:cs typeface="Open Sans"/>
          </a:endParaRPr>
        </a:p>
      </dsp:txBody>
      <dsp:txXfrm>
        <a:off x="3339011" y="433"/>
        <a:ext cx="1479876" cy="1013430"/>
      </dsp:txXfrm>
    </dsp:sp>
    <dsp:sp modelId="{1358A129-EA03-45AB-AF76-35121296F66A}">
      <dsp:nvSpPr>
        <dsp:cNvPr id="0" name=""/>
        <dsp:cNvSpPr/>
      </dsp:nvSpPr>
      <dsp:spPr>
        <a:xfrm>
          <a:off x="0" y="1267220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68368-8351-497D-98E5-70B19078575B}">
      <dsp:nvSpPr>
        <dsp:cNvPr id="0" name=""/>
        <dsp:cNvSpPr/>
      </dsp:nvSpPr>
      <dsp:spPr>
        <a:xfrm>
          <a:off x="306562" y="1495242"/>
          <a:ext cx="557386" cy="557386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A1CB6-5A4C-43CB-A7EE-6A4B95AE9960}">
      <dsp:nvSpPr>
        <dsp:cNvPr id="0" name=""/>
        <dsp:cNvSpPr/>
      </dsp:nvSpPr>
      <dsp:spPr>
        <a:xfrm>
          <a:off x="1170511" y="1267220"/>
          <a:ext cx="2168499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>
              <a:latin typeface="Open Sans"/>
              <a:ea typeface="Open Sans"/>
              <a:cs typeface="Open Sans"/>
            </a:rPr>
            <a:t>Links</a:t>
          </a:r>
          <a:endParaRPr lang="en-US" sz="2500" kern="1200" dirty="0">
            <a:latin typeface="Open Sans"/>
            <a:ea typeface="Open Sans"/>
            <a:cs typeface="Open Sans"/>
          </a:endParaRPr>
        </a:p>
      </dsp:txBody>
      <dsp:txXfrm>
        <a:off x="1170511" y="1267220"/>
        <a:ext cx="2168499" cy="1013430"/>
      </dsp:txXfrm>
    </dsp:sp>
    <dsp:sp modelId="{D1225530-FCDB-45B0-AE2B-29BAFA6C980A}">
      <dsp:nvSpPr>
        <dsp:cNvPr id="0" name=""/>
        <dsp:cNvSpPr/>
      </dsp:nvSpPr>
      <dsp:spPr>
        <a:xfrm>
          <a:off x="3339011" y="1267220"/>
          <a:ext cx="14798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>
              <a:latin typeface="Open Sans"/>
              <a:ea typeface="Open Sans"/>
              <a:cs typeface="Open Sans"/>
            </a:rPr>
            <a:t>Connections: DVLS with EID</a:t>
          </a:r>
        </a:p>
      </dsp:txBody>
      <dsp:txXfrm>
        <a:off x="3339011" y="1267220"/>
        <a:ext cx="1479876" cy="1013430"/>
      </dsp:txXfrm>
    </dsp:sp>
    <dsp:sp modelId="{5080847D-54DC-42BB-8B79-F96F551C305D}">
      <dsp:nvSpPr>
        <dsp:cNvPr id="0" name=""/>
        <dsp:cNvSpPr/>
      </dsp:nvSpPr>
      <dsp:spPr>
        <a:xfrm>
          <a:off x="0" y="2534008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7EAE3-489F-4A36-B9D3-F53FA26723E7}">
      <dsp:nvSpPr>
        <dsp:cNvPr id="0" name=""/>
        <dsp:cNvSpPr/>
      </dsp:nvSpPr>
      <dsp:spPr>
        <a:xfrm>
          <a:off x="306562" y="2762030"/>
          <a:ext cx="557386" cy="557386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9BD3D-83E9-4C6F-8EC7-81B8A0657482}">
      <dsp:nvSpPr>
        <dsp:cNvPr id="0" name=""/>
        <dsp:cNvSpPr/>
      </dsp:nvSpPr>
      <dsp:spPr>
        <a:xfrm>
          <a:off x="1170511" y="2534008"/>
          <a:ext cx="2168499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>
              <a:latin typeface="Open Sans"/>
              <a:ea typeface="Open Sans"/>
              <a:cs typeface="Open Sans"/>
            </a:rPr>
            <a:t>Elevation </a:t>
          </a:r>
          <a:endParaRPr lang="en-US" sz="2500" kern="1200" dirty="0">
            <a:latin typeface="Open Sans"/>
            <a:ea typeface="Open Sans"/>
            <a:cs typeface="Open Sans"/>
          </a:endParaRPr>
        </a:p>
      </dsp:txBody>
      <dsp:txXfrm>
        <a:off x="1170511" y="2534008"/>
        <a:ext cx="2168499" cy="1013430"/>
      </dsp:txXfrm>
    </dsp:sp>
    <dsp:sp modelId="{5E952F3D-275E-48A1-9A8F-14FF7C08D3E1}">
      <dsp:nvSpPr>
        <dsp:cNvPr id="0" name=""/>
        <dsp:cNvSpPr/>
      </dsp:nvSpPr>
      <dsp:spPr>
        <a:xfrm>
          <a:off x="3339011" y="2534008"/>
          <a:ext cx="14798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>
              <a:latin typeface="Open Sans"/>
              <a:ea typeface="Open Sans"/>
              <a:cs typeface="Open Sans"/>
            </a:rPr>
            <a:t>PAM Check-out</a:t>
          </a:r>
          <a:endParaRPr lang="en-US" sz="1500" kern="1200" dirty="0">
            <a:latin typeface="Aptos Display" panose="02110004020202020204"/>
            <a:ea typeface="Open Sans"/>
            <a:cs typeface="Open Sans"/>
          </a:endParaRPr>
        </a:p>
      </dsp:txBody>
      <dsp:txXfrm>
        <a:off x="3339011" y="2534008"/>
        <a:ext cx="1479876" cy="1013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FEE-D272-4AE8-BF71-E2BC5F6AF8FD}" type="datetimeFigureOut"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D5D17-BED1-4DF3-ABA0-D049CEED96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7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D5D17-BED1-4DF3-ABA0-D049CEED96C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you consistently revoke access for employees who leave the organization, and how do you ensure this process is followed promptly and accurately?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Introduce To the technical part with David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D5D17-BED1-4DF3-ABA0-D049CEED96C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0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b="1"/>
              <a:t>Reduced Operational Costs</a:t>
            </a:r>
            <a:endParaRPr lang="en-CA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CA"/>
              <a:t>Automating access management reduces manual processes.</a:t>
            </a:r>
            <a:endParaRPr lang="en-CA">
              <a:cs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CA"/>
              <a:t>Minimizes time spent on password resets, provisioning, and de-provisioning.</a:t>
            </a:r>
            <a:endParaRPr lang="en-CA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b="1"/>
              <a:t>Enhanced Security</a:t>
            </a:r>
            <a:endParaRPr lang="en-CA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CA"/>
              <a:t>Prevents unauthorized access, reducing the likelihood of costly data breaches.</a:t>
            </a:r>
            <a:endParaRPr lang="en-CA">
              <a:cs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CA"/>
              <a:t>Improved compliance reduces the risk of regulatory fines.</a:t>
            </a:r>
            <a:endParaRPr lang="en-CA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b="1"/>
              <a:t>Increased Productivity</a:t>
            </a:r>
            <a:endParaRPr lang="en-CA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CA"/>
              <a:t>Streamlined user access improves employee efficiency.</a:t>
            </a:r>
            <a:endParaRPr lang="en-CA">
              <a:cs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CA"/>
              <a:t>Faster onboarding and offboarding processes save time.</a:t>
            </a:r>
            <a:endParaRPr lang="en-CA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b="1"/>
              <a:t>Better User Experience</a:t>
            </a:r>
            <a:endParaRPr lang="en-CA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CA"/>
              <a:t>Single sign-on (SSO) simplifies access to multiple systems, enhancing user satisfaction.</a:t>
            </a:r>
            <a:endParaRPr lang="en-CA">
              <a:cs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CA"/>
              <a:t>Fewer disruptions from security incidents or access issues.</a:t>
            </a:r>
            <a:endParaRPr lang="en-CA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b="1"/>
              <a:t>Scalability and Flexibility</a:t>
            </a:r>
            <a:endParaRPr lang="en-CA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CA"/>
              <a:t>IAM solutions can scale with your business, reducing the need for additional resources as you grow.</a:t>
            </a:r>
            <a:endParaRPr lang="en-CA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CA" b="1"/>
              <a:t>Quantifiable ROI</a:t>
            </a:r>
            <a:endParaRPr lang="en-CA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CA"/>
              <a:t>100% reduction in unauthorized access incidents.</a:t>
            </a:r>
            <a:endParaRPr lang="en-CA">
              <a:cs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CA"/>
              <a:t>50% faster user provisioning and access management.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D5D17-BED1-4DF3-ABA0-D049CEED96C9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9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Is </a:t>
            </a:r>
            <a:r>
              <a:rPr lang="en-US" err="1">
                <a:cs typeface="Calibri"/>
              </a:rPr>
              <a:t>their</a:t>
            </a:r>
            <a:r>
              <a:rPr lang="en-US">
                <a:cs typeface="Calibri"/>
              </a:rPr>
              <a:t> any question about the presentation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If you prefer or have any other question you can find us all event long near the Devolutions booth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D5D17-BED1-4DF3-ABA0-D049CEED96C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ECDF-A811-0F4B-55C9-C572D0346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C0385-EF87-DF8F-026F-4B50D0113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294C-902A-CF82-9B63-D2D32F9A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B16-CA69-4BC9-B4FE-3AD61F005975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9756-D553-4AFD-0D39-B878A313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3CC2-0324-45EA-2BF7-C04749EC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2FDF-F4CD-4D3E-95AC-348C79AC8C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6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4D36-5B55-EE24-E423-70DC3CF6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50DD4-D60F-CC5B-D65B-F7266EDA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A907-7232-38EA-6598-A4DD5158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B16-CA69-4BC9-B4FE-3AD61F005975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479C-6F57-7107-1093-E86F21FA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7D261-C72D-D845-5A62-B7357037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2FDF-F4CD-4D3E-95AC-348C79AC8C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6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CBF5A-4A56-2AEE-E062-8AF1889C5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827BD-40B2-8C0D-702D-A88CB486B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26BA-9C26-B37E-4E84-41B0A2ED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B16-CA69-4BC9-B4FE-3AD61F005975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D2D3-BF23-5C22-CBE2-2E49633C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9A2B-38F3-24F2-4C4C-0BDB6681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2FDF-F4CD-4D3E-95AC-348C79AC8C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8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48E5-0152-935F-14C6-4D4A9192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E4EB-E2AD-E700-F14B-FA7B0955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AD98-8251-E03B-A515-AE2005CE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B16-CA69-4BC9-B4FE-3AD61F005975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571B-9BAA-96BF-2E39-63387A89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69623-2CC2-A2DC-2666-A09ED6C4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2FDF-F4CD-4D3E-95AC-348C79AC8C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47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6686-1D3F-FF0D-1A8B-D93A03F2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72A19-140C-8474-0FA9-BD70A4BA3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B3306-F17F-4097-DCD9-E5FB0360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B16-CA69-4BC9-B4FE-3AD61F005975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0518-7B5D-BFD3-E363-CA3316E7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FADF-6445-A37A-E6A4-1AEA9FB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2FDF-F4CD-4D3E-95AC-348C79AC8C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96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9C42-0953-2C25-C784-FC018656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0D65-FA3F-BF8E-86B8-2C26A2BE6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E53D2-4CE6-EE51-0B55-0A2383939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63754-CA3F-A51E-EEA0-46C1D762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B16-CA69-4BC9-B4FE-3AD61F005975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D52AC-B4D5-5502-F289-C550582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EE8F9-A0C2-5CAD-1D5D-DB860BDB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2FDF-F4CD-4D3E-95AC-348C79AC8C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38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14CC-30DD-6889-3B25-AA34CB7B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33147-E207-828A-5750-07E01B393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A6F43-FDE2-0A9F-900E-50699F4AF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9A87F-A8B5-4DDE-0FFF-561DE9325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4F919-62EC-7A4B-92A4-44AC34CF3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5496B-9515-3ACD-A799-39476F36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B16-CA69-4BC9-B4FE-3AD61F005975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AE9F4-AE9F-CE0B-2D72-433C07C2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E2431-BD15-F322-15A9-AA928162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2FDF-F4CD-4D3E-95AC-348C79AC8C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84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91A4-EA65-5C88-4F08-042DCFC3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7A6B-4C77-BD8C-99B3-5873F08B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B16-CA69-4BC9-B4FE-3AD61F005975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0A831-2ACA-B7A0-5CFC-7597D167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62A8E-61F8-030C-B45C-23234F9B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2FDF-F4CD-4D3E-95AC-348C79AC8C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56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3FFEF-ADB9-51CD-F83F-D9C88063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B16-CA69-4BC9-B4FE-3AD61F005975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034C8-7C8C-8AD9-86F2-7D223574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5834B-4EFA-BD7C-1AE6-71E01CB8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2FDF-F4CD-4D3E-95AC-348C79AC8C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21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A613-7991-46E0-BA84-9D00C16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F103-9FC9-B37F-8F56-963E2DB75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D3966-3BD7-EB9E-3EAF-0A2FC5D2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1BE7-3F4F-E97C-A906-C5B6A4F8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B16-CA69-4BC9-B4FE-3AD61F005975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8404-F59C-CBA1-710F-A5810D2D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8DB55-FC54-220E-504E-D760ADDA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2FDF-F4CD-4D3E-95AC-348C79AC8C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80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903A-3F41-C8E8-07F5-E925CC33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5B352-3F3B-0E0E-3C51-273CE8666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03134-A0C2-0931-44E4-34CA53C7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5DF4B-05F5-1221-ABBB-83944832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7B16-CA69-4BC9-B4FE-3AD61F005975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AE970-8E7C-7021-E18E-9FAB5A87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190AA-A558-7258-2B60-A6C82441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2FDF-F4CD-4D3E-95AC-348C79AC8C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7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208FF-9175-B66B-7FC6-F9826F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1EAB-625A-DCDC-AAC2-F73B7BF1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C39E-5F31-FBA9-4E85-75EAC0B5E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97B16-CA69-4BC9-B4FE-3AD61F005975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9FEEB-CF0A-7AB7-F9BE-6336A438E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ECB0-764F-E9AB-292E-62ACD64FF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82FDF-F4CD-4D3E-95AC-348C79AC8C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6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ppilott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18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80C87-E13D-7348-BAE9-1011E3F6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87" r="10498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D06EA-298C-A7BE-9C4E-5683A7E26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069" y="1572908"/>
            <a:ext cx="2552722" cy="3136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57B56E-E2CD-EE05-B699-E678C7556793}"/>
              </a:ext>
            </a:extLst>
          </p:cNvPr>
          <p:cNvSpPr txBox="1"/>
          <p:nvPr/>
        </p:nvSpPr>
        <p:spPr>
          <a:xfrm>
            <a:off x="52415" y="4954773"/>
            <a:ext cx="505545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 b="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https://github.com/DaGrand/Conference/</a:t>
            </a:r>
            <a:br>
              <a:rPr lang="en-CA" b="1" dirty="0">
                <a:latin typeface="Open Sans"/>
              </a:rPr>
            </a:br>
            <a:r>
              <a:rPr lang="en-CA" b="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tree/main/Sector-2024</a:t>
            </a:r>
          </a:p>
        </p:txBody>
      </p:sp>
    </p:spTree>
    <p:extLst>
      <p:ext uri="{BB962C8B-B14F-4D97-AF65-F5344CB8AC3E}">
        <p14:creationId xmlns:p14="http://schemas.microsoft.com/office/powerpoint/2010/main" val="240651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15F0-7456-BBE5-D10F-4153562D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40" y="198870"/>
            <a:ext cx="10515600" cy="1146823"/>
          </a:xfrm>
        </p:spPr>
        <p:txBody>
          <a:bodyPr/>
          <a:lstStyle/>
          <a:p>
            <a:r>
              <a:rPr lang="en-CA" dirty="0">
                <a:latin typeface="Open Sans"/>
                <a:ea typeface="Open Sans"/>
                <a:cs typeface="Open Sans"/>
              </a:rPr>
              <a:t>About the Speakers</a:t>
            </a:r>
          </a:p>
        </p:txBody>
      </p:sp>
      <p:pic>
        <p:nvPicPr>
          <p:cNvPr id="3" name="Picture 2" descr="image profil">
            <a:extLst>
              <a:ext uri="{FF2B5EF4-FFF2-40B4-BE49-F238E27FC236}">
                <a16:creationId xmlns:a16="http://schemas.microsoft.com/office/drawing/2014/main" id="{D4BDA540-7CF0-8E6A-8009-5168BFF7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9" y="1222156"/>
            <a:ext cx="2362292" cy="23622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ZoneTexte 2">
            <a:extLst>
              <a:ext uri="{FF2B5EF4-FFF2-40B4-BE49-F238E27FC236}">
                <a16:creationId xmlns:a16="http://schemas.microsoft.com/office/drawing/2014/main" id="{986CDE04-300B-3B48-E779-00D6BCA0F65F}"/>
              </a:ext>
            </a:extLst>
          </p:cNvPr>
          <p:cNvSpPr txBox="1"/>
          <p:nvPr/>
        </p:nvSpPr>
        <p:spPr>
          <a:xfrm>
            <a:off x="2422811" y="1217002"/>
            <a:ext cx="6931501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Co-</a:t>
            </a:r>
            <a:r>
              <a:rPr lang="fr-FR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founder</a:t>
            </a: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of ISM Group, an MSP </a:t>
            </a:r>
            <a:r>
              <a:rPr lang="fr-FR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Company</a:t>
            </a:r>
            <a:endParaRPr lang="fr-FR">
              <a:solidFill>
                <a:schemeClr val="bg1"/>
              </a:solidFill>
              <a:latin typeface="Open Sans"/>
              <a:ea typeface="+mn-lt"/>
              <a:cs typeface="+mn-lt"/>
            </a:endParaRPr>
          </a:p>
          <a:p>
            <a:pPr marL="342900" indent="-342900">
              <a:buFont typeface="Wingdings"/>
              <a:buChar char="v"/>
            </a:pPr>
            <a:r>
              <a:rPr lang="fr-F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Senior </a:t>
            </a:r>
            <a:r>
              <a:rPr lang="fr-FR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Operational</a:t>
            </a:r>
            <a:r>
              <a:rPr lang="fr-F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Security </a:t>
            </a:r>
            <a:r>
              <a:rPr lang="fr-FR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Specialist</a:t>
            </a:r>
            <a:endParaRPr lang="en-US" sz="14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marL="800100" lvl="1" indent="-342900">
              <a:buFont typeface="Wingdings"/>
              <a:buChar char="§"/>
            </a:pPr>
            <a:r>
              <a:rPr lang="en-US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Cybersecurity and IT Expert with over 20+ years of experience</a:t>
            </a:r>
          </a:p>
          <a:p>
            <a:pPr marL="800100" lvl="1" indent="-342900">
              <a:buFont typeface="Wingdings"/>
              <a:buChar char="§"/>
            </a:pPr>
            <a:r>
              <a:rPr lang="fr-F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Incident </a:t>
            </a:r>
            <a:r>
              <a:rPr lang="fr-F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Response</a:t>
            </a:r>
            <a:r>
              <a:rPr lang="fr-F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Specialist</a:t>
            </a:r>
            <a:endParaRPr lang="fr-FR" sz="1600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Wingdings"/>
              <a:buChar char="v"/>
            </a:pP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You can </a:t>
            </a:r>
            <a:r>
              <a:rPr lang="fr-FR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find</a:t>
            </a: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me:</a:t>
            </a:r>
            <a:endParaRPr lang="fr-FR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marL="800100" lvl="1" indent="-342900">
              <a:buFont typeface="Wingdings"/>
              <a:buChar char="§"/>
            </a:pPr>
            <a:r>
              <a:rPr lang="fr-F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At a BBQ </a:t>
            </a:r>
            <a:r>
              <a:rPr lang="fr-F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with</a:t>
            </a:r>
            <a:r>
              <a:rPr lang="fr-F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friends</a:t>
            </a:r>
            <a:endParaRPr lang="fr-FR" sz="1600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marL="800100" lvl="1" indent="-342900">
              <a:buFont typeface="Wingdings"/>
              <a:buChar char="§"/>
            </a:pPr>
            <a:r>
              <a:rPr lang="fr-F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Relaxing</a:t>
            </a:r>
            <a:r>
              <a:rPr lang="fr-F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under</a:t>
            </a:r>
            <a:r>
              <a:rPr lang="fr-F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a </a:t>
            </a:r>
            <a:r>
              <a:rPr lang="fr-F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tree</a:t>
            </a:r>
            <a:r>
              <a:rPr lang="fr-F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in the </a:t>
            </a:r>
            <a:r>
              <a:rPr lang="fr-F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forest</a:t>
            </a:r>
            <a:br>
              <a:rPr lang="fr-FR" sz="1600" dirty="0">
                <a:latin typeface="Open Sans"/>
                <a:ea typeface="Open Sans"/>
                <a:cs typeface="Open Sans"/>
              </a:rPr>
            </a:br>
            <a:endParaRPr lang="fr-FR" sz="1600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sv-SE" b="1" dirty="0">
                <a:solidFill>
                  <a:srgbClr val="FFBF61"/>
                </a:solidFill>
                <a:latin typeface="Open Sans"/>
                <a:ea typeface="Open Sans"/>
                <a:cs typeface="Open Sans"/>
              </a:rPr>
              <a:t>David </a:t>
            </a:r>
            <a:r>
              <a:rPr lang="sv-SE" b="1" dirty="0" err="1">
                <a:solidFill>
                  <a:srgbClr val="FFBF61"/>
                </a:solidFill>
                <a:latin typeface="Open Sans"/>
                <a:ea typeface="Open Sans"/>
                <a:cs typeface="Open Sans"/>
              </a:rPr>
              <a:t>Grandolfo</a:t>
            </a:r>
            <a:r>
              <a:rPr lang="sv-SE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: </a:t>
            </a:r>
            <a:r>
              <a:rPr lang="sv-SE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https://www.linkedin.com/in/dgrandolfo/ </a:t>
            </a:r>
            <a:endParaRPr lang="fr-FR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5" name="Picture 4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2B436C50-3726-179D-334F-65019F787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454" y="3786097"/>
            <a:ext cx="2362292" cy="23622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2">
            <a:extLst>
              <a:ext uri="{FF2B5EF4-FFF2-40B4-BE49-F238E27FC236}">
                <a16:creationId xmlns:a16="http://schemas.microsoft.com/office/drawing/2014/main" id="{98A65AEE-72C0-EAD9-6BFC-505AAEFA0D50}"/>
              </a:ext>
            </a:extLst>
          </p:cNvPr>
          <p:cNvSpPr txBox="1"/>
          <p:nvPr/>
        </p:nvSpPr>
        <p:spPr>
          <a:xfrm>
            <a:off x="2441084" y="3837150"/>
            <a:ext cx="7143578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Chief Security </a:t>
            </a:r>
            <a:r>
              <a:rPr lang="fr-FR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Officer</a:t>
            </a: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 </a:t>
            </a:r>
            <a:endParaRPr lang="en-US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Wingdings"/>
              <a:buChar char="v"/>
            </a:pP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Over 20 </a:t>
            </a:r>
            <a:r>
              <a:rPr lang="fr-FR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years</a:t>
            </a: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of </a:t>
            </a:r>
            <a:r>
              <a:rPr lang="fr-FR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experience</a:t>
            </a: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in </a:t>
            </a:r>
            <a:r>
              <a:rPr lang="fr-FR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cybersecurity</a:t>
            </a: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and IT administration.</a:t>
            </a:r>
            <a:endParaRPr lang="en-US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marL="742950" lvl="1" indent="-285750">
              <a:buFont typeface="Wingdings"/>
              <a:buChar char="§"/>
            </a:pPr>
            <a:r>
              <a:rPr lang="fr-FR" sz="16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Certified</a:t>
            </a:r>
            <a:r>
              <a:rPr lang="fr-F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Incident </a:t>
            </a:r>
            <a:r>
              <a:rPr lang="fr-FR" sz="16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Responder</a:t>
            </a:r>
            <a:r>
              <a:rPr lang="fr-F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(</a:t>
            </a:r>
            <a:r>
              <a:rPr lang="fr-FR" sz="16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eCIR</a:t>
            </a:r>
            <a:r>
              <a:rPr lang="fr-F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)</a:t>
            </a:r>
            <a:endParaRPr lang="en-US" sz="1600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marL="742950" lvl="1" indent="-285750">
              <a:buFont typeface="Wingdings"/>
              <a:buChar char="§"/>
            </a:pPr>
            <a:r>
              <a:rPr lang="fr-FR" sz="1600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Leader in </a:t>
            </a:r>
            <a:r>
              <a:rPr lang="fr-FR" sz="160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implementing</a:t>
            </a:r>
            <a:r>
              <a:rPr lang="fr-FR" sz="1600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people-</a:t>
            </a:r>
            <a:r>
              <a:rPr lang="fr-FR" sz="160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centered</a:t>
            </a:r>
            <a:r>
              <a:rPr lang="fr-FR" sz="1600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security</a:t>
            </a:r>
            <a:r>
              <a:rPr lang="fr-FR" sz="1600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strategies</a:t>
            </a:r>
            <a:endParaRPr lang="fr-FR" sz="16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Wingdings"/>
              <a:buChar char="v"/>
            </a:pPr>
            <a:r>
              <a:rPr lang="fr-FR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You'll</a:t>
            </a: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find</a:t>
            </a: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me </a:t>
            </a:r>
            <a:r>
              <a:rPr lang="fr-FR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where</a:t>
            </a: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there's</a:t>
            </a:r>
            <a:r>
              <a:rPr lang="fr-FR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Music – Beer – BBQ</a:t>
            </a:r>
          </a:p>
          <a:p>
            <a:endParaRPr lang="fr-FR" sz="18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fr-FR" sz="1800" b="1" dirty="0">
                <a:solidFill>
                  <a:srgbClr val="FFBF61"/>
                </a:solidFill>
                <a:latin typeface="Open Sans"/>
                <a:ea typeface="Open Sans"/>
                <a:cs typeface="Open Sans"/>
              </a:rPr>
              <a:t>Patrick </a:t>
            </a:r>
            <a:r>
              <a:rPr lang="fr-FR" sz="1800" b="1" err="1">
                <a:solidFill>
                  <a:srgbClr val="FFBF61"/>
                </a:solidFill>
                <a:latin typeface="Open Sans"/>
                <a:ea typeface="Open Sans"/>
                <a:cs typeface="Open Sans"/>
              </a:rPr>
              <a:t>Pilotte</a:t>
            </a:r>
            <a:r>
              <a:rPr lang="fr-FR" sz="1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: </a:t>
            </a:r>
            <a:r>
              <a:rPr lang="fr-FR" sz="1800" dirty="0">
                <a:solidFill>
                  <a:schemeClr val="bg1"/>
                </a:solidFill>
                <a:latin typeface="Open Sans"/>
                <a:ea typeface="Open Sans"/>
                <a:cs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https://www.linkedin.com/in/ppilotte/</a:t>
            </a:r>
            <a:r>
              <a:rPr lang="fr-FR" sz="1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4B48A8-724C-F06F-EB71-6514B23795C3}"/>
              </a:ext>
            </a:extLst>
          </p:cNvPr>
          <p:cNvCxnSpPr/>
          <p:nvPr/>
        </p:nvCxnSpPr>
        <p:spPr>
          <a:xfrm>
            <a:off x="493776" y="3692466"/>
            <a:ext cx="1049731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22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15F0-7456-BBE5-D10F-4153562D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40" y="124928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Open Sans"/>
                <a:ea typeface="Open Sans"/>
                <a:cs typeface="Open Sans"/>
              </a:rPr>
              <a:t>What is </a:t>
            </a:r>
            <a:r>
              <a:rPr lang="en-US" dirty="0">
                <a:solidFill>
                  <a:srgbClr val="172B4D"/>
                </a:solidFill>
                <a:latin typeface="Open Sans"/>
                <a:ea typeface="Open Sans"/>
                <a:cs typeface="Open Sans"/>
              </a:rPr>
              <a:t>IAM</a:t>
            </a:r>
            <a:r>
              <a:rPr lang="en-US" b="0" i="0" dirty="0">
                <a:solidFill>
                  <a:srgbClr val="172B4D"/>
                </a:solidFill>
                <a:effectLst/>
                <a:latin typeface="Open Sans"/>
                <a:ea typeface="Open Sans"/>
                <a:cs typeface="Open Sans"/>
              </a:rPr>
              <a:t>?</a:t>
            </a:r>
            <a:endParaRPr lang="en-CA" dirty="0">
              <a:latin typeface="Open Sans"/>
              <a:ea typeface="Open Sans"/>
              <a:cs typeface="Open San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F62EA1-B103-FF93-4D57-D5681B8C8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046"/>
            <a:ext cx="10515600" cy="44389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IAM</a:t>
            </a:r>
            <a:r>
              <a:rPr lang="en-CA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(Identity and Access Management)</a:t>
            </a:r>
            <a:endParaRPr lang="en-US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en-CA" b="1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Definition</a:t>
            </a:r>
            <a:r>
              <a:rPr lang="en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: A framework of policies and technologies to ensure the right users have the appropriate access to critical systems and resources.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en-CA" b="1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Core functions</a:t>
            </a:r>
            <a:r>
              <a:rPr lang="en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: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Authentication (verifying user identity)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Authorization (granting access based on roles)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Centralized user management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Auditing and reporting of access events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1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15F0-7456-BBE5-D10F-4153562D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24" y="153150"/>
            <a:ext cx="10515600" cy="1222082"/>
          </a:xfrm>
        </p:spPr>
        <p:txBody>
          <a:bodyPr/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Open Sans"/>
                <a:ea typeface="Open Sans"/>
                <a:cs typeface="Open Sans"/>
              </a:rPr>
              <a:t>Why Are We Doing This?</a:t>
            </a:r>
            <a:endParaRPr lang="en-CA" dirty="0">
              <a:latin typeface="Open Sans"/>
              <a:ea typeface="Open Sans"/>
              <a:cs typeface="Open San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F62EA1-B103-FF93-4D57-D5681B8C8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86" y="1636404"/>
            <a:ext cx="10515600" cy="3581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Mitigate security risks</a:t>
            </a:r>
            <a:r>
              <a:rPr lang="en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: Protect sensitive data and reduce the chance of breaches.</a:t>
            </a:r>
            <a:endParaRPr lang="en-US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en-CA" b="1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Ensure compliance</a:t>
            </a:r>
            <a:r>
              <a:rPr lang="en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: Meet regulatory requirements for data security.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en-CA" b="1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Streamline access management</a:t>
            </a:r>
            <a:r>
              <a:rPr lang="en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: Simplify user management and reduce administrative burden.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en-CA" b="1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Enhance productivity</a:t>
            </a:r>
            <a:r>
              <a:rPr lang="en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: Ensure the right people have the right access at the right time.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endParaRPr lang="en-CA">
              <a:solidFill>
                <a:schemeClr val="bg1"/>
              </a:solidFill>
            </a:endParaRPr>
          </a:p>
          <a:p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7B5D9D3C-7717-ED07-FDB7-3B6BF1DFF6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234" y="6600197"/>
            <a:ext cx="471222" cy="209305"/>
          </a:xfrm>
          <a:prstGeom prst="rect">
            <a:avLst/>
          </a:prstGeom>
        </p:spPr>
      </p:pic>
      <p:graphicFrame>
        <p:nvGraphicFramePr>
          <p:cNvPr id="56" name="TextBox 3">
            <a:extLst>
              <a:ext uri="{FF2B5EF4-FFF2-40B4-BE49-F238E27FC236}">
                <a16:creationId xmlns:a16="http://schemas.microsoft.com/office/drawing/2014/main" id="{00BB4AF2-E75A-C3B0-94D3-8BA424D52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028591"/>
              </p:ext>
            </p:extLst>
          </p:nvPr>
        </p:nvGraphicFramePr>
        <p:xfrm>
          <a:off x="1620804" y="948342"/>
          <a:ext cx="8781132" cy="5861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AA422C6-E8A9-26FE-D17B-D2F5CF0BEEB7}"/>
              </a:ext>
            </a:extLst>
          </p:cNvPr>
          <p:cNvSpPr txBox="1">
            <a:spLocks/>
          </p:cNvSpPr>
          <p:nvPr/>
        </p:nvSpPr>
        <p:spPr>
          <a:xfrm>
            <a:off x="755073" y="1055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kern="1200" dirty="0">
                <a:latin typeface="Open Sans"/>
                <a:ea typeface="Open Sans"/>
                <a:cs typeface="Open Sans"/>
              </a:rPr>
              <a:t>Implementation Timeline</a:t>
            </a:r>
            <a:r>
              <a:rPr lang="en-US" dirty="0">
                <a:latin typeface="Open Sans"/>
                <a:ea typeface="Open Sans"/>
                <a:cs typeface="Open Sans"/>
              </a:rPr>
              <a:t> (~2 months)</a:t>
            </a:r>
            <a:endParaRPr lang="en-CA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87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15F0-7456-BBE5-D10F-4153562D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9" y="143216"/>
            <a:ext cx="10515600" cy="1325563"/>
          </a:xfrm>
        </p:spPr>
        <p:txBody>
          <a:bodyPr/>
          <a:lstStyle/>
          <a:p>
            <a:r>
              <a:rPr lang="en-CA" dirty="0">
                <a:latin typeface="Open Sans"/>
                <a:ea typeface="Open Sans"/>
                <a:cs typeface="Open Sans"/>
              </a:rPr>
              <a:t>Access Review Process 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F5E9693F-2B5A-9DC1-F8F1-60B7C4F53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234" y="6600197"/>
            <a:ext cx="471222" cy="209305"/>
          </a:xfrm>
          <a:prstGeom prst="rect">
            <a:avLst/>
          </a:prstGeom>
        </p:spPr>
      </p:pic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95E3D979-CFB3-FDD1-F477-329FCF830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59706"/>
              </p:ext>
            </p:extLst>
          </p:nvPr>
        </p:nvGraphicFramePr>
        <p:xfrm>
          <a:off x="659078" y="1502036"/>
          <a:ext cx="4847572" cy="4612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1" name="ZoneTexte 280">
            <a:extLst>
              <a:ext uri="{FF2B5EF4-FFF2-40B4-BE49-F238E27FC236}">
                <a16:creationId xmlns:a16="http://schemas.microsoft.com/office/drawing/2014/main" id="{76129DD0-E361-D1BA-EEF9-FCBF2BCA0494}"/>
              </a:ext>
            </a:extLst>
          </p:cNvPr>
          <p:cNvSpPr txBox="1"/>
          <p:nvPr/>
        </p:nvSpPr>
        <p:spPr>
          <a:xfrm>
            <a:off x="6126897" y="1268607"/>
            <a:ext cx="552189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CA" dirty="0">
              <a:solidFill>
                <a:schemeClr val="bg1"/>
              </a:solidFill>
              <a:latin typeface="Open Sans"/>
              <a:ea typeface="+mn-lt"/>
              <a:cs typeface="+mn-lt"/>
            </a:endParaRPr>
          </a:p>
          <a:p>
            <a:pPr marL="285750" indent="-285750">
              <a:buAutoNum type="arabicPeriod"/>
            </a:pPr>
            <a:r>
              <a:rPr lang="fr-CA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Define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the scope of the </a:t>
            </a:r>
            <a:r>
              <a:rPr lang="fr-CA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access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review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by </a:t>
            </a:r>
            <a:r>
              <a:rPr lang="fr-CA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selecting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the </a:t>
            </a:r>
            <a:r>
              <a:rPr lang="fr-CA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users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, groups, or </a:t>
            </a:r>
            <a:r>
              <a:rPr lang="fr-CA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roles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to </a:t>
            </a:r>
            <a:r>
              <a:rPr lang="fr-CA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review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, and </a:t>
            </a:r>
            <a:r>
              <a:rPr lang="fr-CA" u="sng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configuring</a:t>
            </a:r>
            <a:r>
              <a:rPr lang="fr-CA" u="sng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the </a:t>
            </a:r>
            <a:r>
              <a:rPr lang="fr-CA" u="sng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review</a:t>
            </a:r>
            <a:r>
              <a:rPr lang="fr-CA" u="sng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settings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(e.g., </a:t>
            </a:r>
            <a:r>
              <a:rPr lang="fr-CA" dirty="0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frequency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, duration).</a:t>
            </a:r>
          </a:p>
          <a:p>
            <a:pPr marL="285750" indent="-285750">
              <a:buAutoNum type="arabicPeriod"/>
            </a:pPr>
            <a:endParaRPr lang="fr-CA" dirty="0">
              <a:latin typeface="Open Sans"/>
              <a:ea typeface="+mn-lt"/>
              <a:cs typeface="+mn-lt"/>
            </a:endParaRPr>
          </a:p>
          <a:p>
            <a:pPr marL="285750" indent="-285750">
              <a:buAutoNum type="arabicPeriod"/>
            </a:pPr>
            <a:endParaRPr lang="fr-CA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Assigned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reviewers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(managers,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administrators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, or self-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reviews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)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evaluate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users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'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access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to </a:t>
            </a:r>
            <a:r>
              <a:rPr lang="fr-CA" u="sng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ensure</a:t>
            </a:r>
            <a:r>
              <a:rPr lang="fr-CA" u="sng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u="sng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it</a:t>
            </a:r>
            <a:r>
              <a:rPr lang="fr-CA" u="sng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u="sng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aligns</a:t>
            </a:r>
            <a:r>
              <a:rPr lang="fr-CA" u="sng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u="sng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with</a:t>
            </a:r>
            <a:r>
              <a:rPr lang="fr-CA" u="sng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u="sng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their</a:t>
            </a:r>
            <a:r>
              <a:rPr lang="fr-CA" u="sng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u="sng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roles</a:t>
            </a:r>
            <a:r>
              <a:rPr lang="fr-CA" u="sng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and </a:t>
            </a:r>
            <a:r>
              <a:rPr lang="fr-CA" u="sng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responsibilities</a:t>
            </a:r>
            <a:r>
              <a:rPr lang="fr-CA" u="sng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.</a:t>
            </a:r>
            <a:br>
              <a:rPr lang="fr-CA" u="sng" dirty="0">
                <a:latin typeface="Open Sans"/>
                <a:ea typeface="+mn-lt"/>
                <a:cs typeface="+mn-lt"/>
              </a:rPr>
            </a:br>
            <a:endParaRPr lang="fr-CA" u="sng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fr-CA" u="sng" dirty="0">
              <a:latin typeface="Open Sans"/>
              <a:ea typeface="+mn-lt"/>
              <a:cs typeface="+mn-lt"/>
            </a:endParaRPr>
          </a:p>
          <a:p>
            <a:pPr marL="285750" indent="-285750">
              <a:buAutoNum type="arabicPeriod"/>
            </a:pP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Based</a:t>
            </a:r>
            <a:r>
              <a:rPr lang="fr-CA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on the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review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outcomes</a:t>
            </a:r>
            <a:r>
              <a:rPr lang="fr-CA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, </a:t>
            </a:r>
            <a:r>
              <a:rPr lang="fr-CA" u="sng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approve</a:t>
            </a:r>
            <a:r>
              <a:rPr lang="fr-CA" u="sng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or </a:t>
            </a:r>
            <a:r>
              <a:rPr lang="fr-CA" u="sng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revoke</a:t>
            </a:r>
            <a:r>
              <a:rPr lang="fr-CA" u="sng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u="sng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access</a:t>
            </a:r>
            <a:r>
              <a:rPr lang="fr-CA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.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Reviewers</a:t>
            </a:r>
            <a:r>
              <a:rPr lang="fr-CA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can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directly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make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decisions</a:t>
            </a:r>
            <a:r>
              <a:rPr lang="fr-CA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, or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automated</a:t>
            </a:r>
            <a:r>
              <a:rPr lang="fr-CA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actions can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be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applied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if no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response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is</a:t>
            </a:r>
            <a:r>
              <a:rPr lang="fr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 </a:t>
            </a:r>
            <a:r>
              <a:rPr lang="fr-CA" err="1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received</a:t>
            </a:r>
            <a:r>
              <a:rPr lang="fr-CA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.</a:t>
            </a:r>
            <a:endParaRPr lang="fr-CA" dirty="0">
              <a:solidFill>
                <a:schemeClr val="bg1"/>
              </a:solidFill>
              <a:latin typeface="Open Sans"/>
              <a:ea typeface="+mn-lt"/>
              <a:cs typeface="+mn-lt"/>
            </a:endParaRP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128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15F0-7456-BBE5-D10F-4153562D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40" y="209594"/>
            <a:ext cx="10562637" cy="1156230"/>
          </a:xfrm>
        </p:spPr>
        <p:txBody>
          <a:bodyPr/>
          <a:lstStyle/>
          <a:p>
            <a:r>
              <a:rPr lang="en-CA" dirty="0">
                <a:latin typeface="Open Sans"/>
                <a:ea typeface="Open Sans"/>
                <a:cs typeface="Open Sans"/>
              </a:rPr>
              <a:t>Workflows</a:t>
            </a:r>
            <a:endParaRPr lang="fr-FR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750A8F00-932C-F8D7-F166-A09BC6C77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234" y="6600197"/>
            <a:ext cx="471222" cy="2093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4AFBF17-ED96-8AA8-5711-6A2605C0E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63" y="1871662"/>
            <a:ext cx="4582007" cy="18607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ADE55E4-A5C9-3205-1768-9299A095D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927" y="1876304"/>
            <a:ext cx="4581766" cy="1870758"/>
          </a:xfrm>
          <a:prstGeom prst="rect">
            <a:avLst/>
          </a:prstGeom>
        </p:spPr>
      </p:pic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63356011-C236-E7E2-408E-4D08A88AE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157180" y="4122768"/>
            <a:ext cx="4581766" cy="2023761"/>
          </a:xfr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93EACEB-B3F9-F9E8-3E0F-539BB87637AC}"/>
              </a:ext>
            </a:extLst>
          </p:cNvPr>
          <p:cNvSpPr txBox="1"/>
          <p:nvPr/>
        </p:nvSpPr>
        <p:spPr>
          <a:xfrm>
            <a:off x="338642" y="1339042"/>
            <a:ext cx="11524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Built-in template offered by Microsoft that includes tasks and execution conditions tailored to your needs.</a:t>
            </a:r>
          </a:p>
        </p:txBody>
      </p:sp>
    </p:spTree>
    <p:extLst>
      <p:ext uri="{BB962C8B-B14F-4D97-AF65-F5344CB8AC3E}">
        <p14:creationId xmlns:p14="http://schemas.microsoft.com/office/powerpoint/2010/main" val="40398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15F0-7456-BBE5-D10F-4153562D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53150"/>
            <a:ext cx="10515600" cy="1325563"/>
          </a:xfrm>
        </p:spPr>
        <p:txBody>
          <a:bodyPr/>
          <a:lstStyle/>
          <a:p>
            <a:r>
              <a:rPr lang="en-CA" dirty="0">
                <a:latin typeface="Open Sans"/>
                <a:ea typeface="Open Sans"/>
                <a:cs typeface="Open Sans"/>
              </a:rPr>
              <a:t>Return on Investment (ROI)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4472F-70DA-F938-2017-ABB15420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05" y="1489722"/>
            <a:ext cx="10521185" cy="46872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Reduced Operational Costs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en-CA" b="1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Enhanced Security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en-CA" b="1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Increased Productivity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en-CA" b="1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Better User Experience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en-CA" b="1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Scalability and Flexibility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en-CA" b="1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Quantifiable ROI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100% reduction in unauthorized access incidents.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CA" dirty="0">
                <a:solidFill>
                  <a:schemeClr val="bg1"/>
                </a:solidFill>
                <a:latin typeface="Open Sans"/>
                <a:ea typeface="+mn-lt"/>
                <a:cs typeface="+mn-lt"/>
              </a:rPr>
              <a:t>50% faster user provisioning and access management.</a:t>
            </a:r>
            <a:endParaRPr lang="en-CA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62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CA4F078-FD4E-F505-D678-FCF150B79BA1}"/>
              </a:ext>
            </a:extLst>
          </p:cNvPr>
          <p:cNvSpPr/>
          <p:nvPr/>
        </p:nvSpPr>
        <p:spPr>
          <a:xfrm>
            <a:off x="532355" y="375781"/>
            <a:ext cx="4812082" cy="1492684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D242518-4739-38D9-264C-5811946F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50899"/>
            <a:ext cx="5458968" cy="5556202"/>
          </a:xfrm>
          <a:prstGeom prst="rect">
            <a:avLst/>
          </a:prstGeom>
        </p:spPr>
      </p:pic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DEDDDE1-A9F3-0415-F30E-FD27B94BF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234" y="6600197"/>
            <a:ext cx="471222" cy="209305"/>
          </a:xfrm>
          <a:prstGeom prst="rect">
            <a:avLst/>
          </a:prstGeom>
        </p:spPr>
      </p:pic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05C4AC7A-533A-1338-1974-B4045432F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561706"/>
              </p:ext>
            </p:extLst>
          </p:nvPr>
        </p:nvGraphicFramePr>
        <p:xfrm>
          <a:off x="527455" y="2265793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03715F0-7456-BBE5-D10F-4153562D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79121"/>
            <a:ext cx="4715407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J</a:t>
            </a:r>
            <a:r>
              <a:rPr lang="en-US" dirty="0">
                <a:latin typeface="Open Sans"/>
                <a:ea typeface="Open Sans"/>
                <a:cs typeface="Open Sans"/>
              </a:rPr>
              <a:t>ust-In-Time (JIT) with Devolutions</a:t>
            </a:r>
            <a:endParaRPr lang="en-CA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4576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About the Speakers</vt:lpstr>
      <vt:lpstr>What is IAM?</vt:lpstr>
      <vt:lpstr>Why Are We Doing This?</vt:lpstr>
      <vt:lpstr>PowerPoint Presentation</vt:lpstr>
      <vt:lpstr>Access Review Process </vt:lpstr>
      <vt:lpstr>Workflows</vt:lpstr>
      <vt:lpstr>Return on Investment (ROI)</vt:lpstr>
      <vt:lpstr>Just-In-Time (JIT) with Devolutions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Grandolfo</dc:creator>
  <cp:revision>94</cp:revision>
  <dcterms:created xsi:type="dcterms:W3CDTF">2024-09-06T18:03:37Z</dcterms:created>
  <dcterms:modified xsi:type="dcterms:W3CDTF">2024-10-21T13:49:37Z</dcterms:modified>
</cp:coreProperties>
</file>