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256" r:id="rId2"/>
    <p:sldId id="259" r:id="rId3"/>
    <p:sldId id="260" r:id="rId4"/>
    <p:sldId id="262" r:id="rId5"/>
    <p:sldId id="304" r:id="rId6"/>
    <p:sldId id="268" r:id="rId7"/>
    <p:sldId id="305" r:id="rId8"/>
    <p:sldId id="306" r:id="rId9"/>
    <p:sldId id="320" r:id="rId10"/>
    <p:sldId id="308" r:id="rId11"/>
    <p:sldId id="309" r:id="rId12"/>
    <p:sldId id="313" r:id="rId13"/>
    <p:sldId id="312" r:id="rId14"/>
    <p:sldId id="315" r:id="rId15"/>
    <p:sldId id="317" r:id="rId16"/>
    <p:sldId id="318" r:id="rId17"/>
    <p:sldId id="285" r:id="rId18"/>
    <p:sldId id="290" r:id="rId19"/>
    <p:sldId id="319" r:id="rId20"/>
    <p:sldId id="286" r:id="rId21"/>
  </p:sldIdLst>
  <p:sldSz cx="9144000" cy="5143500" type="screen16x9"/>
  <p:notesSz cx="6858000" cy="9144000"/>
  <p:embeddedFontLst>
    <p:embeddedFont>
      <p:font typeface="Actor" panose="020B0604020202020204" charset="0"/>
      <p:regular r:id="rId23"/>
    </p:embeddedFont>
    <p:embeddedFont>
      <p:font typeface="Archivo Black" panose="020B0604020202020204" charset="0"/>
      <p:regular r:id="rId24"/>
    </p:embeddedFont>
    <p:embeddedFont>
      <p:font typeface="Bebas Neu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A57E6A-21BB-4730-85DB-E951E709110C}">
  <a:tblStyle styleId="{67A57E6A-21BB-4730-85DB-E951E7091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04" y="-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dc5d7a8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dc5d7a8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891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e0c1f5341a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e0c1f5341a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31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dc5d7a8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dc5d7a8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412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e0c1f5341a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e0c1f5341a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00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0c1f5341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0c1f5341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74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0c1f5341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0c1f5341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4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dc5d7a8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dc5d7a8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56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ddc5d7a87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ddc5d7a87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777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ddc5d7a87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ddc5d7a87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605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dc5d7a8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dc5d7a8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75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ddc5d7a87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ddc5d7a87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54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dc5d7a8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dc5d7a8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dc5d7a8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dc5d7a8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2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ddc5d7a8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ddc5d7a8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77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0c1f5341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0c1f5341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14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0c1f5341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0c1f5341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098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0c1f5341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0c1f5341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9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6933" y="-612867"/>
            <a:ext cx="9669648" cy="6817997"/>
            <a:chOff x="-101445" y="101637"/>
            <a:chExt cx="7515076" cy="5298824"/>
          </a:xfrm>
        </p:grpSpPr>
        <p:sp>
          <p:nvSpPr>
            <p:cNvPr id="10" name="Google Shape;10;p2"/>
            <p:cNvSpPr/>
            <p:nvPr/>
          </p:nvSpPr>
          <p:spPr>
            <a:xfrm>
              <a:off x="6878330" y="245757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596800" y="431630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561761" y="4255636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8886" y="436778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24781" y="4316311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15445" y="4193118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74629" y="4069925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39500" y="4069925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303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59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30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63724" y="101637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764100" y="530350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713100" y="927400"/>
            <a:ext cx="3698400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713120" y="3740300"/>
            <a:ext cx="3698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4"/>
          <p:cNvGrpSpPr/>
          <p:nvPr/>
        </p:nvGrpSpPr>
        <p:grpSpPr>
          <a:xfrm rot="10800000">
            <a:off x="-263158" y="-946654"/>
            <a:ext cx="9520566" cy="6849520"/>
            <a:chOff x="-54712" y="-58257"/>
            <a:chExt cx="7399212" cy="5323323"/>
          </a:xfrm>
        </p:grpSpPr>
        <p:sp>
          <p:nvSpPr>
            <p:cNvPr id="680" name="Google Shape;680;p34"/>
            <p:cNvSpPr/>
            <p:nvPr/>
          </p:nvSpPr>
          <p:spPr>
            <a:xfrm>
              <a:off x="6596800" y="4129893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 rot="-7469555">
              <a:off x="5537182" y="-55656"/>
              <a:ext cx="562500" cy="1056976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5859324" y="412989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3850863" y="418091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3015114" y="4183471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678736" y="418347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5223589" y="4274323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-9874" y="419451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 rot="-1301765">
              <a:off x="1205721" y="266547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807498" y="-26812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4242358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5"/>
          <p:cNvGrpSpPr/>
          <p:nvPr/>
        </p:nvGrpSpPr>
        <p:grpSpPr>
          <a:xfrm rot="10800000">
            <a:off x="-474995" y="-69505"/>
            <a:ext cx="9952110" cy="5349297"/>
            <a:chOff x="-225464" y="392216"/>
            <a:chExt cx="7734600" cy="4157377"/>
          </a:xfrm>
        </p:grpSpPr>
        <p:sp>
          <p:nvSpPr>
            <p:cNvPr id="695" name="Google Shape;695;p35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-861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6756336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6905460" y="127963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29"/>
          <p:cNvGrpSpPr/>
          <p:nvPr/>
        </p:nvGrpSpPr>
        <p:grpSpPr>
          <a:xfrm rot="10800000">
            <a:off x="-474995" y="-69505"/>
            <a:ext cx="9952110" cy="5349297"/>
            <a:chOff x="-225464" y="392216"/>
            <a:chExt cx="7734600" cy="4157377"/>
          </a:xfrm>
        </p:grpSpPr>
        <p:sp>
          <p:nvSpPr>
            <p:cNvPr id="560" name="Google Shape;560;p29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-861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6756336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6905460" y="127963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29"/>
          <p:cNvSpPr txBox="1">
            <a:spLocks noGrp="1"/>
          </p:cNvSpPr>
          <p:nvPr>
            <p:ph type="title" idx="2"/>
          </p:nvPr>
        </p:nvSpPr>
        <p:spPr>
          <a:xfrm>
            <a:off x="713100" y="1900750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29"/>
          <p:cNvSpPr txBox="1">
            <a:spLocks noGrp="1"/>
          </p:cNvSpPr>
          <p:nvPr>
            <p:ph type="subTitle" idx="1"/>
          </p:nvPr>
        </p:nvSpPr>
        <p:spPr>
          <a:xfrm>
            <a:off x="713100" y="23041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29"/>
          <p:cNvSpPr txBox="1">
            <a:spLocks noGrp="1"/>
          </p:cNvSpPr>
          <p:nvPr>
            <p:ph type="title" idx="3"/>
          </p:nvPr>
        </p:nvSpPr>
        <p:spPr>
          <a:xfrm>
            <a:off x="3416975" y="1900750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29"/>
          <p:cNvSpPr txBox="1">
            <a:spLocks noGrp="1"/>
          </p:cNvSpPr>
          <p:nvPr>
            <p:ph type="subTitle" idx="4"/>
          </p:nvPr>
        </p:nvSpPr>
        <p:spPr>
          <a:xfrm>
            <a:off x="3417036" y="23041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9"/>
          <p:cNvSpPr txBox="1">
            <a:spLocks noGrp="1"/>
          </p:cNvSpPr>
          <p:nvPr>
            <p:ph type="title" idx="5"/>
          </p:nvPr>
        </p:nvSpPr>
        <p:spPr>
          <a:xfrm>
            <a:off x="713100" y="3749525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6"/>
          </p:nvPr>
        </p:nvSpPr>
        <p:spPr>
          <a:xfrm>
            <a:off x="713100" y="41530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29"/>
          <p:cNvSpPr txBox="1">
            <a:spLocks noGrp="1"/>
          </p:cNvSpPr>
          <p:nvPr>
            <p:ph type="title" idx="7"/>
          </p:nvPr>
        </p:nvSpPr>
        <p:spPr>
          <a:xfrm>
            <a:off x="3416975" y="3749525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8"/>
          </p:nvPr>
        </p:nvSpPr>
        <p:spPr>
          <a:xfrm>
            <a:off x="3416975" y="41530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9"/>
          <p:cNvSpPr txBox="1">
            <a:spLocks noGrp="1"/>
          </p:cNvSpPr>
          <p:nvPr>
            <p:ph type="title" idx="9"/>
          </p:nvPr>
        </p:nvSpPr>
        <p:spPr>
          <a:xfrm>
            <a:off x="6120900" y="1900750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8" name="Google Shape;578;p29"/>
          <p:cNvSpPr txBox="1">
            <a:spLocks noGrp="1"/>
          </p:cNvSpPr>
          <p:nvPr>
            <p:ph type="subTitle" idx="13"/>
          </p:nvPr>
        </p:nvSpPr>
        <p:spPr>
          <a:xfrm>
            <a:off x="6120900" y="23041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9"/>
          <p:cNvSpPr txBox="1">
            <a:spLocks noGrp="1"/>
          </p:cNvSpPr>
          <p:nvPr>
            <p:ph type="title" idx="14"/>
          </p:nvPr>
        </p:nvSpPr>
        <p:spPr>
          <a:xfrm>
            <a:off x="6120900" y="3749525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0" name="Google Shape;580;p29"/>
          <p:cNvSpPr txBox="1">
            <a:spLocks noGrp="1"/>
          </p:cNvSpPr>
          <p:nvPr>
            <p:ph type="subTitle" idx="15"/>
          </p:nvPr>
        </p:nvSpPr>
        <p:spPr>
          <a:xfrm>
            <a:off x="6120900" y="41530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74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7"/>
          <p:cNvGrpSpPr/>
          <p:nvPr/>
        </p:nvGrpSpPr>
        <p:grpSpPr>
          <a:xfrm rot="10800000" flipH="1">
            <a:off x="-292520" y="-69505"/>
            <a:ext cx="9952110" cy="5349297"/>
            <a:chOff x="-225464" y="392216"/>
            <a:chExt cx="7734600" cy="4157377"/>
          </a:xfrm>
        </p:grpSpPr>
        <p:sp>
          <p:nvSpPr>
            <p:cNvPr id="521" name="Google Shape;521;p27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-1549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6756336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6822950" y="1070341"/>
              <a:ext cx="317031" cy="1019933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7"/>
          <p:cNvSpPr txBox="1">
            <a:spLocks noGrp="1"/>
          </p:cNvSpPr>
          <p:nvPr>
            <p:ph type="title" idx="2"/>
          </p:nvPr>
        </p:nvSpPr>
        <p:spPr>
          <a:xfrm>
            <a:off x="720000" y="2691400"/>
            <a:ext cx="23055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1" name="Google Shape;531;p27"/>
          <p:cNvSpPr txBox="1">
            <a:spLocks noGrp="1"/>
          </p:cNvSpPr>
          <p:nvPr>
            <p:ph type="subTitle" idx="1"/>
          </p:nvPr>
        </p:nvSpPr>
        <p:spPr>
          <a:xfrm>
            <a:off x="720000" y="3143550"/>
            <a:ext cx="23055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7"/>
          <p:cNvSpPr txBox="1">
            <a:spLocks noGrp="1"/>
          </p:cNvSpPr>
          <p:nvPr>
            <p:ph type="title" idx="3"/>
          </p:nvPr>
        </p:nvSpPr>
        <p:spPr>
          <a:xfrm>
            <a:off x="3419221" y="2691400"/>
            <a:ext cx="23055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3" name="Google Shape;533;p27"/>
          <p:cNvSpPr txBox="1">
            <a:spLocks noGrp="1"/>
          </p:cNvSpPr>
          <p:nvPr>
            <p:ph type="subTitle" idx="4"/>
          </p:nvPr>
        </p:nvSpPr>
        <p:spPr>
          <a:xfrm>
            <a:off x="3419221" y="3143550"/>
            <a:ext cx="23055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7"/>
          <p:cNvSpPr txBox="1">
            <a:spLocks noGrp="1"/>
          </p:cNvSpPr>
          <p:nvPr>
            <p:ph type="title" idx="5"/>
          </p:nvPr>
        </p:nvSpPr>
        <p:spPr>
          <a:xfrm>
            <a:off x="6118448" y="2691400"/>
            <a:ext cx="23055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5" name="Google Shape;535;p27"/>
          <p:cNvSpPr txBox="1">
            <a:spLocks noGrp="1"/>
          </p:cNvSpPr>
          <p:nvPr>
            <p:ph type="subTitle" idx="6"/>
          </p:nvPr>
        </p:nvSpPr>
        <p:spPr>
          <a:xfrm>
            <a:off x="6118450" y="3143550"/>
            <a:ext cx="23055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9607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32"/>
          <p:cNvGrpSpPr/>
          <p:nvPr/>
        </p:nvGrpSpPr>
        <p:grpSpPr>
          <a:xfrm flipH="1">
            <a:off x="-98108" y="-668817"/>
            <a:ext cx="9669648" cy="6969547"/>
            <a:chOff x="-101445" y="58154"/>
            <a:chExt cx="7515076" cy="5416606"/>
          </a:xfrm>
        </p:grpSpPr>
        <p:sp>
          <p:nvSpPr>
            <p:cNvPr id="634" name="Google Shape;634;p32"/>
            <p:cNvSpPr/>
            <p:nvPr/>
          </p:nvSpPr>
          <p:spPr>
            <a:xfrm>
              <a:off x="6878330" y="245757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6596800" y="431630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5807039" y="4255645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5039241" y="433492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847619" y="4390610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052089" y="4316301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874629" y="4211741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365221" y="421174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807039" y="376911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56303" y="4233816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-43662" y="2284356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-30926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116579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2369148" y="5815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3764100" y="530350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6660830" y="39220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32"/>
          <p:cNvSpPr txBox="1">
            <a:spLocks noGrp="1"/>
          </p:cNvSpPr>
          <p:nvPr>
            <p:ph type="title"/>
          </p:nvPr>
        </p:nvSpPr>
        <p:spPr>
          <a:xfrm flipH="1">
            <a:off x="4930207" y="539400"/>
            <a:ext cx="3493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32"/>
          <p:cNvSpPr txBox="1">
            <a:spLocks noGrp="1"/>
          </p:cNvSpPr>
          <p:nvPr>
            <p:ph type="subTitle" idx="1"/>
          </p:nvPr>
        </p:nvSpPr>
        <p:spPr>
          <a:xfrm flipH="1">
            <a:off x="4989307" y="2499650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32"/>
          <p:cNvSpPr txBox="1">
            <a:spLocks noGrp="1"/>
          </p:cNvSpPr>
          <p:nvPr>
            <p:ph type="subTitle" idx="2"/>
          </p:nvPr>
        </p:nvSpPr>
        <p:spPr>
          <a:xfrm flipH="1">
            <a:off x="4989307" y="2090725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32"/>
          <p:cNvSpPr txBox="1"/>
          <p:nvPr/>
        </p:nvSpPr>
        <p:spPr>
          <a:xfrm flipH="1">
            <a:off x="4989307" y="3515863"/>
            <a:ext cx="343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  <p:extLst>
      <p:ext uri="{BB962C8B-B14F-4D97-AF65-F5344CB8AC3E}">
        <p14:creationId xmlns:p14="http://schemas.microsoft.com/office/powerpoint/2010/main" val="322292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213100" y="2399988"/>
            <a:ext cx="4717800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2213100" y="3049738"/>
            <a:ext cx="47178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10800000">
            <a:off x="-263158" y="-863517"/>
            <a:ext cx="9580698" cy="6834320"/>
            <a:chOff x="-101445" y="-111057"/>
            <a:chExt cx="7445945" cy="5311510"/>
          </a:xfrm>
        </p:grpSpPr>
        <p:sp>
          <p:nvSpPr>
            <p:cNvPr id="36" name="Google Shape;36;p3"/>
            <p:cNvSpPr/>
            <p:nvPr/>
          </p:nvSpPr>
          <p:spPr>
            <a:xfrm>
              <a:off x="6738612" y="2930176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596800" y="4129893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7469555">
              <a:off x="5413435" y="-108456"/>
              <a:ext cx="562500" cy="1056976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59324" y="412989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850863" y="4116304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940874" y="4069925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588058" y="4069925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223589" y="4274323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-32606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-19870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-1301765">
              <a:off x="993978" y="228581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789001" y="25065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206142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942725" y="139442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 rot="10800000">
            <a:off x="-263133" y="-1101392"/>
            <a:ext cx="9740248" cy="6835147"/>
            <a:chOff x="-225464" y="39404"/>
            <a:chExt cx="7569945" cy="5312153"/>
          </a:xfrm>
        </p:grpSpPr>
        <p:sp>
          <p:nvSpPr>
            <p:cNvPr id="69" name="Google Shape;69;p5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882640" y="4281001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995020" y="4237494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386050" y="426740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862229" y="4267417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33435" y="4248524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-861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 rot="-1301765">
              <a:off x="1203293" y="312430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2978070" y="3940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823360" y="229619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209375" y="446230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905460" y="127963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 idx="2"/>
          </p:nvPr>
        </p:nvSpPr>
        <p:spPr>
          <a:xfrm>
            <a:off x="1617825" y="2700950"/>
            <a:ext cx="25818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80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 idx="3"/>
          </p:nvPr>
        </p:nvSpPr>
        <p:spPr>
          <a:xfrm>
            <a:off x="4944375" y="2700950"/>
            <a:ext cx="25818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80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1"/>
          </p:nvPr>
        </p:nvSpPr>
        <p:spPr>
          <a:xfrm>
            <a:off x="4944376" y="3156525"/>
            <a:ext cx="25818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4"/>
          </p:nvPr>
        </p:nvSpPr>
        <p:spPr>
          <a:xfrm>
            <a:off x="1617825" y="3156525"/>
            <a:ext cx="25818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6"/>
          <p:cNvGrpSpPr/>
          <p:nvPr/>
        </p:nvGrpSpPr>
        <p:grpSpPr>
          <a:xfrm rot="10800000">
            <a:off x="-353883" y="-271130"/>
            <a:ext cx="9879173" cy="6004885"/>
            <a:chOff x="-262905" y="39404"/>
            <a:chExt cx="7677915" cy="4666888"/>
          </a:xfrm>
        </p:grpSpPr>
        <p:sp>
          <p:nvSpPr>
            <p:cNvPr id="93" name="Google Shape;93;p6"/>
            <p:cNvSpPr/>
            <p:nvPr/>
          </p:nvSpPr>
          <p:spPr>
            <a:xfrm>
              <a:off x="6702988" y="239863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667310" y="3756612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-262905" y="3148042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-167681" y="2331230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-154944" y="1067472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269509" y="494026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 rot="-1301765">
              <a:off x="1494445" y="332267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3394931" y="3940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5048335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6209375" y="34758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6923898" y="1148043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3"/>
          <p:cNvGrpSpPr/>
          <p:nvPr/>
        </p:nvGrpSpPr>
        <p:grpSpPr>
          <a:xfrm>
            <a:off x="-474158" y="-719117"/>
            <a:ext cx="9916273" cy="6835147"/>
            <a:chOff x="-362267" y="39404"/>
            <a:chExt cx="7706748" cy="5312153"/>
          </a:xfrm>
        </p:grpSpPr>
        <p:sp>
          <p:nvSpPr>
            <p:cNvPr id="216" name="Google Shape;216;p13"/>
            <p:cNvSpPr/>
            <p:nvPr/>
          </p:nvSpPr>
          <p:spPr>
            <a:xfrm>
              <a:off x="6596781" y="4029092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453830" y="4248524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4628870" y="430545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120108" y="426740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1556952" y="4267417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-362267" y="4248524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-136238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 rot="-1301765">
              <a:off x="1203293" y="312430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978070" y="3940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4823360" y="229619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6209375" y="446230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3"/>
          <p:cNvSpPr txBox="1">
            <a:spLocks noGrp="1"/>
          </p:cNvSpPr>
          <p:nvPr>
            <p:ph type="title"/>
          </p:nvPr>
        </p:nvSpPr>
        <p:spPr>
          <a:xfrm>
            <a:off x="720000" y="1734875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598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"/>
          </p:nvPr>
        </p:nvSpPr>
        <p:spPr>
          <a:xfrm>
            <a:off x="720000" y="2157519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3"/>
          </p:nvPr>
        </p:nvSpPr>
        <p:spPr>
          <a:xfrm>
            <a:off x="3403800" y="1734875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2598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5"/>
          </p:nvPr>
        </p:nvSpPr>
        <p:spPr>
          <a:xfrm>
            <a:off x="3403800" y="2157519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6"/>
          </p:nvPr>
        </p:nvSpPr>
        <p:spPr>
          <a:xfrm>
            <a:off x="6030000" y="1734875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7" hasCustomPrompt="1"/>
          </p:nvPr>
        </p:nvSpPr>
        <p:spPr>
          <a:xfrm>
            <a:off x="6030000" y="12598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8"/>
          </p:nvPr>
        </p:nvSpPr>
        <p:spPr>
          <a:xfrm>
            <a:off x="6030000" y="2157521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9"/>
          </p:nvPr>
        </p:nvSpPr>
        <p:spPr>
          <a:xfrm>
            <a:off x="720000" y="3520797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456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14"/>
          </p:nvPr>
        </p:nvSpPr>
        <p:spPr>
          <a:xfrm>
            <a:off x="720000" y="3943524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15"/>
          </p:nvPr>
        </p:nvSpPr>
        <p:spPr>
          <a:xfrm>
            <a:off x="3403800" y="3520797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456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17"/>
          </p:nvPr>
        </p:nvSpPr>
        <p:spPr>
          <a:xfrm>
            <a:off x="3403800" y="3943524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18"/>
          </p:nvPr>
        </p:nvSpPr>
        <p:spPr>
          <a:xfrm>
            <a:off x="6030000" y="3520800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19" hasCustomPrompt="1"/>
          </p:nvPr>
        </p:nvSpPr>
        <p:spPr>
          <a:xfrm>
            <a:off x="6030000" y="30456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20"/>
          </p:nvPr>
        </p:nvSpPr>
        <p:spPr>
          <a:xfrm>
            <a:off x="6030000" y="3943525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1"/>
          <p:cNvGrpSpPr/>
          <p:nvPr/>
        </p:nvGrpSpPr>
        <p:grpSpPr>
          <a:xfrm rot="10800000">
            <a:off x="-263158" y="-946654"/>
            <a:ext cx="9520566" cy="6849520"/>
            <a:chOff x="-54712" y="-58257"/>
            <a:chExt cx="7399212" cy="5323323"/>
          </a:xfrm>
        </p:grpSpPr>
        <p:sp>
          <p:nvSpPr>
            <p:cNvPr id="415" name="Google Shape;415;p21"/>
            <p:cNvSpPr/>
            <p:nvPr/>
          </p:nvSpPr>
          <p:spPr>
            <a:xfrm>
              <a:off x="6596800" y="4129893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 rot="-7469555">
              <a:off x="5537182" y="-55656"/>
              <a:ext cx="562500" cy="1056976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5859324" y="412989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850863" y="418091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015114" y="4183471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1678736" y="418347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5223589" y="4274323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-9874" y="419451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1301765">
              <a:off x="1205721" y="266547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2807498" y="-26812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4242358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"/>
          <p:cNvSpPr txBox="1">
            <a:spLocks noGrp="1"/>
          </p:cNvSpPr>
          <p:nvPr>
            <p:ph type="title"/>
          </p:nvPr>
        </p:nvSpPr>
        <p:spPr>
          <a:xfrm>
            <a:off x="4667700" y="1529100"/>
            <a:ext cx="23817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3"/>
          <p:cNvSpPr txBox="1">
            <a:spLocks noGrp="1"/>
          </p:cNvSpPr>
          <p:nvPr>
            <p:ph type="subTitle" idx="1"/>
          </p:nvPr>
        </p:nvSpPr>
        <p:spPr>
          <a:xfrm>
            <a:off x="4667700" y="2510400"/>
            <a:ext cx="37632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6" name="Google Shape;446;p23"/>
          <p:cNvGrpSpPr/>
          <p:nvPr/>
        </p:nvGrpSpPr>
        <p:grpSpPr>
          <a:xfrm flipH="1">
            <a:off x="-6695" y="-707242"/>
            <a:ext cx="9106360" cy="6666597"/>
            <a:chOff x="-115124" y="48633"/>
            <a:chExt cx="7077299" cy="5181159"/>
          </a:xfrm>
        </p:grpSpPr>
        <p:sp>
          <p:nvSpPr>
            <p:cNvPr id="447" name="Google Shape;447;p23"/>
            <p:cNvSpPr/>
            <p:nvPr/>
          </p:nvSpPr>
          <p:spPr>
            <a:xfrm>
              <a:off x="5995584" y="4159236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952663" y="4115729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3343694" y="4145642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1862229" y="4145652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-115124" y="4126759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20807" y="47538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 rot="-1301765">
              <a:off x="1554404" y="343439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591656" y="48633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5133980" y="36503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6209375" y="56453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33"/>
          <p:cNvGrpSpPr/>
          <p:nvPr/>
        </p:nvGrpSpPr>
        <p:grpSpPr>
          <a:xfrm>
            <a:off x="-436933" y="-1084341"/>
            <a:ext cx="9928265" cy="7176434"/>
            <a:chOff x="-101445" y="-264784"/>
            <a:chExt cx="7716069" cy="5577395"/>
          </a:xfrm>
        </p:grpSpPr>
        <p:sp>
          <p:nvSpPr>
            <p:cNvPr id="659" name="Google Shape;659;p33"/>
            <p:cNvSpPr/>
            <p:nvPr/>
          </p:nvSpPr>
          <p:spPr>
            <a:xfrm>
              <a:off x="6878330" y="245757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6596800" y="431630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5729729" y="4255636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4966342" y="436778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 rot="3546479">
              <a:off x="4935378" y="7338"/>
              <a:ext cx="1248922" cy="1084104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4062076" y="4193118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2543122" y="4121413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675822" y="408096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 rot="7200044">
              <a:off x="6963905" y="3658837"/>
              <a:ext cx="701810" cy="287194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56303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69059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238130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263724" y="101637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rot="-3687845">
              <a:off x="3939613" y="365023"/>
              <a:ext cx="630462" cy="644012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chivo Black"/>
              <a:buNone/>
              <a:defRPr sz="27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7" r:id="rId7"/>
    <p:sldLayoutId id="2147483669" r:id="rId8"/>
    <p:sldLayoutId id="2147483679" r:id="rId9"/>
    <p:sldLayoutId id="2147483680" r:id="rId10"/>
    <p:sldLayoutId id="2147483681" r:id="rId11"/>
    <p:sldLayoutId id="2147483685" r:id="rId12"/>
    <p:sldLayoutId id="2147483686" r:id="rId13"/>
    <p:sldLayoutId id="214748368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w1mW5VVq6Q0Qbk1n81m5Slz9jn-Wg52eZ4hiVcxtiM/cop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w1mW5VVq6Q0Qbk1n81m5Slz9jn-Wg52eZ4hiVcxtiM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w1mW5VVq6Q0Qbk1n81m5Slz9jn-Wg52eZ4hiVcxtiM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w1mW5VVq6Q0Qbk1n81m5Slz9jn-Wg52eZ4hiVcxtiM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8"/>
          <p:cNvSpPr txBox="1">
            <a:spLocks noGrp="1"/>
          </p:cNvSpPr>
          <p:nvPr>
            <p:ph type="ctrTitle"/>
          </p:nvPr>
        </p:nvSpPr>
        <p:spPr>
          <a:xfrm>
            <a:off x="713100" y="927400"/>
            <a:ext cx="3698400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3"/>
                </a:solidFill>
              </a:rPr>
              <a:t>GENDER</a:t>
            </a:r>
            <a:r>
              <a:rPr lang="en" sz="7300" dirty="0">
                <a:solidFill>
                  <a:schemeClr val="dk1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CLASSIFICATION</a:t>
            </a:r>
            <a:endParaRPr sz="12800" dirty="0">
              <a:solidFill>
                <a:schemeClr val="tx1"/>
              </a:solidFill>
            </a:endParaRPr>
          </a:p>
        </p:txBody>
      </p:sp>
      <p:sp>
        <p:nvSpPr>
          <p:cNvPr id="712" name="Google Shape;712;p38"/>
          <p:cNvSpPr txBox="1">
            <a:spLocks noGrp="1"/>
          </p:cNvSpPr>
          <p:nvPr>
            <p:ph type="subTitle" idx="1"/>
          </p:nvPr>
        </p:nvSpPr>
        <p:spPr>
          <a:xfrm>
            <a:off x="713100" y="3002952"/>
            <a:ext cx="3698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</a:t>
            </a:r>
            <a:r>
              <a:rPr lang="en" sz="2800" dirty="0">
                <a:solidFill>
                  <a:schemeClr val="accent3"/>
                </a:solidFill>
                <a:latin typeface="Archivo Black"/>
                <a:sym typeface="Archivo Black"/>
              </a:rPr>
              <a:t>Mashari</a:t>
            </a:r>
            <a:r>
              <a:rPr lang="en" dirty="0"/>
              <a:t> &amp; </a:t>
            </a:r>
            <a:r>
              <a:rPr lang="en" sz="2800" dirty="0">
                <a:solidFill>
                  <a:schemeClr val="accent3"/>
                </a:solidFill>
                <a:latin typeface="Archivo Black"/>
              </a:rPr>
              <a:t>Sohaib</a:t>
            </a:r>
            <a:endParaRPr sz="2800" dirty="0">
              <a:solidFill>
                <a:schemeClr val="accent3"/>
              </a:solidFill>
              <a:latin typeface="Archivo Black"/>
            </a:endParaRPr>
          </a:p>
        </p:txBody>
      </p:sp>
      <p:grpSp>
        <p:nvGrpSpPr>
          <p:cNvPr id="713" name="Google Shape;713;p38"/>
          <p:cNvGrpSpPr/>
          <p:nvPr/>
        </p:nvGrpSpPr>
        <p:grpSpPr>
          <a:xfrm>
            <a:off x="3472933" y="-43925"/>
            <a:ext cx="4876689" cy="4647821"/>
            <a:chOff x="3830023" y="0"/>
            <a:chExt cx="4830796" cy="4604082"/>
          </a:xfrm>
        </p:grpSpPr>
        <p:grpSp>
          <p:nvGrpSpPr>
            <p:cNvPr id="714" name="Google Shape;714;p38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715" name="Google Shape;715;p38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" name="Google Shape;717;p38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8"/>
          <p:cNvGrpSpPr/>
          <p:nvPr/>
        </p:nvGrpSpPr>
        <p:grpSpPr>
          <a:xfrm>
            <a:off x="6754579" y="2239668"/>
            <a:ext cx="1218259" cy="2306104"/>
            <a:chOff x="1897375" y="545750"/>
            <a:chExt cx="620975" cy="1175475"/>
          </a:xfrm>
        </p:grpSpPr>
        <p:sp>
          <p:nvSpPr>
            <p:cNvPr id="719" name="Google Shape;719;p38"/>
            <p:cNvSpPr/>
            <p:nvPr/>
          </p:nvSpPr>
          <p:spPr>
            <a:xfrm>
              <a:off x="2237600" y="684225"/>
              <a:ext cx="52050" cy="104050"/>
            </a:xfrm>
            <a:custGeom>
              <a:avLst/>
              <a:gdLst/>
              <a:ahLst/>
              <a:cxnLst/>
              <a:rect l="l" t="t" r="r" b="b"/>
              <a:pathLst>
                <a:path w="2082" h="4162" extrusionOk="0">
                  <a:moveTo>
                    <a:pt x="1029" y="1"/>
                  </a:moveTo>
                  <a:cubicBezTo>
                    <a:pt x="477" y="1"/>
                    <a:pt x="1" y="477"/>
                    <a:pt x="1" y="1028"/>
                  </a:cubicBezTo>
                  <a:lnTo>
                    <a:pt x="1" y="3134"/>
                  </a:lnTo>
                  <a:cubicBezTo>
                    <a:pt x="1" y="3710"/>
                    <a:pt x="477" y="4161"/>
                    <a:pt x="1029" y="4161"/>
                  </a:cubicBezTo>
                  <a:cubicBezTo>
                    <a:pt x="1605" y="4161"/>
                    <a:pt x="2081" y="3710"/>
                    <a:pt x="2081" y="3134"/>
                  </a:cubicBezTo>
                  <a:lnTo>
                    <a:pt x="2081" y="1028"/>
                  </a:lnTo>
                  <a:cubicBezTo>
                    <a:pt x="2081" y="477"/>
                    <a:pt x="1605" y="1"/>
                    <a:pt x="1029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2237600" y="684225"/>
              <a:ext cx="52050" cy="63450"/>
            </a:xfrm>
            <a:custGeom>
              <a:avLst/>
              <a:gdLst/>
              <a:ahLst/>
              <a:cxnLst/>
              <a:rect l="l" t="t" r="r" b="b"/>
              <a:pathLst>
                <a:path w="2082" h="2538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1705"/>
                  </a:lnTo>
                  <a:cubicBezTo>
                    <a:pt x="609" y="2219"/>
                    <a:pt x="1456" y="2537"/>
                    <a:pt x="1974" y="2537"/>
                  </a:cubicBezTo>
                  <a:cubicBezTo>
                    <a:pt x="2011" y="2537"/>
                    <a:pt x="2047" y="2535"/>
                    <a:pt x="2081" y="2532"/>
                  </a:cubicBezTo>
                  <a:lnTo>
                    <a:pt x="2081" y="953"/>
                  </a:lnTo>
                  <a:cubicBezTo>
                    <a:pt x="2081" y="427"/>
                    <a:pt x="1655" y="1"/>
                    <a:pt x="1129" y="1"/>
                  </a:cubicBez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2220075" y="600900"/>
              <a:ext cx="116550" cy="141100"/>
            </a:xfrm>
            <a:custGeom>
              <a:avLst/>
              <a:gdLst/>
              <a:ahLst/>
              <a:cxnLst/>
              <a:rect l="l" t="t" r="r" b="b"/>
              <a:pathLst>
                <a:path w="4662" h="5644" extrusionOk="0">
                  <a:moveTo>
                    <a:pt x="2256" y="0"/>
                  </a:moveTo>
                  <a:cubicBezTo>
                    <a:pt x="1153" y="0"/>
                    <a:pt x="251" y="827"/>
                    <a:pt x="125" y="1880"/>
                  </a:cubicBezTo>
                  <a:cubicBezTo>
                    <a:pt x="0" y="2356"/>
                    <a:pt x="326" y="3409"/>
                    <a:pt x="526" y="3985"/>
                  </a:cubicBezTo>
                  <a:cubicBezTo>
                    <a:pt x="627" y="4236"/>
                    <a:pt x="777" y="4462"/>
                    <a:pt x="1003" y="4637"/>
                  </a:cubicBezTo>
                  <a:cubicBezTo>
                    <a:pt x="1518" y="5046"/>
                    <a:pt x="2551" y="5644"/>
                    <a:pt x="3331" y="5644"/>
                  </a:cubicBezTo>
                  <a:cubicBezTo>
                    <a:pt x="3651" y="5644"/>
                    <a:pt x="3928" y="5544"/>
                    <a:pt x="4110" y="5289"/>
                  </a:cubicBezTo>
                  <a:cubicBezTo>
                    <a:pt x="4662" y="4487"/>
                    <a:pt x="4537" y="3108"/>
                    <a:pt x="4411" y="2131"/>
                  </a:cubicBezTo>
                  <a:cubicBezTo>
                    <a:pt x="4411" y="1905"/>
                    <a:pt x="4361" y="1655"/>
                    <a:pt x="4286" y="1454"/>
                  </a:cubicBezTo>
                  <a:cubicBezTo>
                    <a:pt x="4286" y="1429"/>
                    <a:pt x="4286" y="1429"/>
                    <a:pt x="4286" y="1429"/>
                  </a:cubicBezTo>
                  <a:cubicBezTo>
                    <a:pt x="3985" y="602"/>
                    <a:pt x="3183" y="0"/>
                    <a:pt x="2256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2238875" y="670450"/>
              <a:ext cx="94625" cy="22575"/>
            </a:xfrm>
            <a:custGeom>
              <a:avLst/>
              <a:gdLst/>
              <a:ahLst/>
              <a:cxnLst/>
              <a:rect l="l" t="t" r="r" b="b"/>
              <a:pathLst>
                <a:path w="3785" h="903" extrusionOk="0">
                  <a:moveTo>
                    <a:pt x="3734" y="0"/>
                  </a:moveTo>
                  <a:lnTo>
                    <a:pt x="25" y="50"/>
                  </a:lnTo>
                  <a:lnTo>
                    <a:pt x="0" y="878"/>
                  </a:lnTo>
                  <a:lnTo>
                    <a:pt x="3759" y="903"/>
                  </a:lnTo>
                  <a:cubicBezTo>
                    <a:pt x="3785" y="652"/>
                    <a:pt x="3759" y="251"/>
                    <a:pt x="3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2297125" y="694400"/>
              <a:ext cx="18200" cy="6150"/>
            </a:xfrm>
            <a:custGeom>
              <a:avLst/>
              <a:gdLst/>
              <a:ahLst/>
              <a:cxnLst/>
              <a:rect l="l" t="t" r="r" b="b"/>
              <a:pathLst>
                <a:path w="728" h="246" extrusionOk="0">
                  <a:moveTo>
                    <a:pt x="665" y="1"/>
                  </a:moveTo>
                  <a:cubicBezTo>
                    <a:pt x="653" y="1"/>
                    <a:pt x="640" y="7"/>
                    <a:pt x="627" y="20"/>
                  </a:cubicBezTo>
                  <a:cubicBezTo>
                    <a:pt x="627" y="20"/>
                    <a:pt x="538" y="109"/>
                    <a:pt x="382" y="109"/>
                  </a:cubicBezTo>
                  <a:cubicBezTo>
                    <a:pt x="304" y="109"/>
                    <a:pt x="210" y="87"/>
                    <a:pt x="101" y="20"/>
                  </a:cubicBezTo>
                  <a:cubicBezTo>
                    <a:pt x="94" y="12"/>
                    <a:pt x="84" y="9"/>
                    <a:pt x="75" y="9"/>
                  </a:cubicBezTo>
                  <a:cubicBezTo>
                    <a:pt x="51" y="9"/>
                    <a:pt x="26" y="27"/>
                    <a:pt x="26" y="45"/>
                  </a:cubicBezTo>
                  <a:cubicBezTo>
                    <a:pt x="1" y="70"/>
                    <a:pt x="1" y="120"/>
                    <a:pt x="26" y="120"/>
                  </a:cubicBezTo>
                  <a:cubicBezTo>
                    <a:pt x="176" y="220"/>
                    <a:pt x="277" y="245"/>
                    <a:pt x="377" y="245"/>
                  </a:cubicBezTo>
                  <a:cubicBezTo>
                    <a:pt x="577" y="245"/>
                    <a:pt x="703" y="120"/>
                    <a:pt x="703" y="120"/>
                  </a:cubicBezTo>
                  <a:cubicBezTo>
                    <a:pt x="728" y="95"/>
                    <a:pt x="728" y="45"/>
                    <a:pt x="703" y="20"/>
                  </a:cubicBezTo>
                  <a:cubicBezTo>
                    <a:pt x="690" y="7"/>
                    <a:pt x="678" y="1"/>
                    <a:pt x="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2267050" y="661350"/>
              <a:ext cx="24475" cy="7700"/>
            </a:xfrm>
            <a:custGeom>
              <a:avLst/>
              <a:gdLst/>
              <a:ahLst/>
              <a:cxnLst/>
              <a:rect l="l" t="t" r="r" b="b"/>
              <a:pathLst>
                <a:path w="979" h="308" extrusionOk="0">
                  <a:moveTo>
                    <a:pt x="404" y="0"/>
                  </a:moveTo>
                  <a:cubicBezTo>
                    <a:pt x="281" y="0"/>
                    <a:pt x="150" y="36"/>
                    <a:pt x="26" y="139"/>
                  </a:cubicBezTo>
                  <a:cubicBezTo>
                    <a:pt x="1" y="164"/>
                    <a:pt x="1" y="189"/>
                    <a:pt x="26" y="214"/>
                  </a:cubicBezTo>
                  <a:cubicBezTo>
                    <a:pt x="26" y="214"/>
                    <a:pt x="51" y="239"/>
                    <a:pt x="51" y="239"/>
                  </a:cubicBezTo>
                  <a:cubicBezTo>
                    <a:pt x="76" y="239"/>
                    <a:pt x="76" y="239"/>
                    <a:pt x="101" y="214"/>
                  </a:cubicBezTo>
                  <a:cubicBezTo>
                    <a:pt x="200" y="136"/>
                    <a:pt x="305" y="108"/>
                    <a:pt x="405" y="108"/>
                  </a:cubicBezTo>
                  <a:cubicBezTo>
                    <a:pt x="658" y="108"/>
                    <a:pt x="878" y="289"/>
                    <a:pt x="878" y="289"/>
                  </a:cubicBezTo>
                  <a:cubicBezTo>
                    <a:pt x="891" y="302"/>
                    <a:pt x="909" y="308"/>
                    <a:pt x="925" y="308"/>
                  </a:cubicBezTo>
                  <a:cubicBezTo>
                    <a:pt x="941" y="308"/>
                    <a:pt x="953" y="302"/>
                    <a:pt x="953" y="289"/>
                  </a:cubicBezTo>
                  <a:cubicBezTo>
                    <a:pt x="978" y="264"/>
                    <a:pt x="978" y="239"/>
                    <a:pt x="953" y="214"/>
                  </a:cubicBezTo>
                  <a:cubicBezTo>
                    <a:pt x="953" y="214"/>
                    <a:pt x="702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311550" y="660900"/>
              <a:ext cx="20075" cy="7975"/>
            </a:xfrm>
            <a:custGeom>
              <a:avLst/>
              <a:gdLst/>
              <a:ahLst/>
              <a:cxnLst/>
              <a:rect l="l" t="t" r="r" b="b"/>
              <a:pathLst>
                <a:path w="803" h="319" extrusionOk="0">
                  <a:moveTo>
                    <a:pt x="587" y="1"/>
                  </a:moveTo>
                  <a:cubicBezTo>
                    <a:pt x="290" y="1"/>
                    <a:pt x="46" y="207"/>
                    <a:pt x="25" y="207"/>
                  </a:cubicBezTo>
                  <a:cubicBezTo>
                    <a:pt x="0" y="232"/>
                    <a:pt x="0" y="282"/>
                    <a:pt x="25" y="307"/>
                  </a:cubicBezTo>
                  <a:cubicBezTo>
                    <a:pt x="42" y="307"/>
                    <a:pt x="59" y="318"/>
                    <a:pt x="76" y="318"/>
                  </a:cubicBezTo>
                  <a:cubicBezTo>
                    <a:pt x="84" y="318"/>
                    <a:pt x="92" y="315"/>
                    <a:pt x="101" y="307"/>
                  </a:cubicBezTo>
                  <a:cubicBezTo>
                    <a:pt x="120" y="287"/>
                    <a:pt x="342" y="112"/>
                    <a:pt x="595" y="112"/>
                  </a:cubicBezTo>
                  <a:cubicBezTo>
                    <a:pt x="663" y="112"/>
                    <a:pt x="733" y="125"/>
                    <a:pt x="802" y="157"/>
                  </a:cubicBezTo>
                  <a:cubicBezTo>
                    <a:pt x="802" y="107"/>
                    <a:pt x="802" y="82"/>
                    <a:pt x="777" y="31"/>
                  </a:cubicBezTo>
                  <a:cubicBezTo>
                    <a:pt x="712" y="10"/>
                    <a:pt x="648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257650" y="677850"/>
              <a:ext cx="35750" cy="12975"/>
            </a:xfrm>
            <a:custGeom>
              <a:avLst/>
              <a:gdLst/>
              <a:ahLst/>
              <a:cxnLst/>
              <a:rect l="l" t="t" r="r" b="b"/>
              <a:pathLst>
                <a:path w="1430" h="519" extrusionOk="0">
                  <a:moveTo>
                    <a:pt x="622" y="0"/>
                  </a:moveTo>
                  <a:cubicBezTo>
                    <a:pt x="440" y="0"/>
                    <a:pt x="232" y="49"/>
                    <a:pt x="1" y="181"/>
                  </a:cubicBezTo>
                  <a:cubicBezTo>
                    <a:pt x="1" y="181"/>
                    <a:pt x="297" y="519"/>
                    <a:pt x="826" y="519"/>
                  </a:cubicBezTo>
                  <a:cubicBezTo>
                    <a:pt x="1002" y="519"/>
                    <a:pt x="1204" y="481"/>
                    <a:pt x="1430" y="381"/>
                  </a:cubicBezTo>
                  <a:cubicBezTo>
                    <a:pt x="1430" y="381"/>
                    <a:pt x="1130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258300" y="677975"/>
              <a:ext cx="16300" cy="12550"/>
            </a:xfrm>
            <a:custGeom>
              <a:avLst/>
              <a:gdLst/>
              <a:ahLst/>
              <a:cxnLst/>
              <a:rect l="l" t="t" r="r" b="b"/>
              <a:pathLst>
                <a:path w="652" h="502" extrusionOk="0">
                  <a:moveTo>
                    <a:pt x="426" y="0"/>
                  </a:moveTo>
                  <a:cubicBezTo>
                    <a:pt x="301" y="25"/>
                    <a:pt x="150" y="75"/>
                    <a:pt x="0" y="176"/>
                  </a:cubicBezTo>
                  <a:cubicBezTo>
                    <a:pt x="25" y="201"/>
                    <a:pt x="201" y="426"/>
                    <a:pt x="551" y="501"/>
                  </a:cubicBezTo>
                  <a:cubicBezTo>
                    <a:pt x="602" y="426"/>
                    <a:pt x="652" y="351"/>
                    <a:pt x="652" y="251"/>
                  </a:cubicBezTo>
                  <a:cubicBezTo>
                    <a:pt x="652" y="176"/>
                    <a:pt x="627" y="100"/>
                    <a:pt x="576" y="50"/>
                  </a:cubicBezTo>
                  <a:cubicBezTo>
                    <a:pt x="526" y="25"/>
                    <a:pt x="476" y="2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2256400" y="676325"/>
              <a:ext cx="38250" cy="12325"/>
            </a:xfrm>
            <a:custGeom>
              <a:avLst/>
              <a:gdLst/>
              <a:ahLst/>
              <a:cxnLst/>
              <a:rect l="l" t="t" r="r" b="b"/>
              <a:pathLst>
                <a:path w="1530" h="493" extrusionOk="0">
                  <a:moveTo>
                    <a:pt x="669" y="1"/>
                  </a:moveTo>
                  <a:cubicBezTo>
                    <a:pt x="481" y="1"/>
                    <a:pt x="265" y="52"/>
                    <a:pt x="26" y="191"/>
                  </a:cubicBezTo>
                  <a:cubicBezTo>
                    <a:pt x="1" y="216"/>
                    <a:pt x="1" y="242"/>
                    <a:pt x="1" y="267"/>
                  </a:cubicBezTo>
                  <a:cubicBezTo>
                    <a:pt x="26" y="292"/>
                    <a:pt x="51" y="292"/>
                    <a:pt x="101" y="292"/>
                  </a:cubicBezTo>
                  <a:cubicBezTo>
                    <a:pt x="314" y="161"/>
                    <a:pt x="508" y="114"/>
                    <a:pt x="678" y="114"/>
                  </a:cubicBezTo>
                  <a:cubicBezTo>
                    <a:pt x="1129" y="114"/>
                    <a:pt x="1411" y="449"/>
                    <a:pt x="1429" y="467"/>
                  </a:cubicBezTo>
                  <a:cubicBezTo>
                    <a:pt x="1429" y="492"/>
                    <a:pt x="1454" y="492"/>
                    <a:pt x="1480" y="492"/>
                  </a:cubicBezTo>
                  <a:lnTo>
                    <a:pt x="1505" y="492"/>
                  </a:lnTo>
                  <a:cubicBezTo>
                    <a:pt x="1530" y="467"/>
                    <a:pt x="1530" y="417"/>
                    <a:pt x="1505" y="417"/>
                  </a:cubicBezTo>
                  <a:cubicBezTo>
                    <a:pt x="1505" y="399"/>
                    <a:pt x="1193" y="1"/>
                    <a:pt x="669" y="1"/>
                  </a:cubicBezTo>
                  <a:close/>
                </a:path>
              </a:pathLst>
            </a:custGeom>
            <a:solidFill>
              <a:srgbClr val="0E0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2314050" y="677350"/>
              <a:ext cx="18825" cy="12900"/>
            </a:xfrm>
            <a:custGeom>
              <a:avLst/>
              <a:gdLst/>
              <a:ahLst/>
              <a:cxnLst/>
              <a:rect l="l" t="t" r="r" b="b"/>
              <a:pathLst>
                <a:path w="753" h="516" extrusionOk="0">
                  <a:moveTo>
                    <a:pt x="752" y="0"/>
                  </a:moveTo>
                  <a:cubicBezTo>
                    <a:pt x="527" y="0"/>
                    <a:pt x="276" y="75"/>
                    <a:pt x="1" y="326"/>
                  </a:cubicBezTo>
                  <a:cubicBezTo>
                    <a:pt x="1" y="326"/>
                    <a:pt x="228" y="515"/>
                    <a:pt x="584" y="515"/>
                  </a:cubicBezTo>
                  <a:cubicBezTo>
                    <a:pt x="637" y="515"/>
                    <a:pt x="694" y="511"/>
                    <a:pt x="752" y="501"/>
                  </a:cubicBezTo>
                  <a:cubicBezTo>
                    <a:pt x="752" y="326"/>
                    <a:pt x="752" y="175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312175" y="676075"/>
              <a:ext cx="20700" cy="10975"/>
            </a:xfrm>
            <a:custGeom>
              <a:avLst/>
              <a:gdLst/>
              <a:ahLst/>
              <a:cxnLst/>
              <a:rect l="l" t="t" r="r" b="b"/>
              <a:pathLst>
                <a:path w="828" h="439" extrusionOk="0">
                  <a:moveTo>
                    <a:pt x="827" y="1"/>
                  </a:moveTo>
                  <a:cubicBezTo>
                    <a:pt x="577" y="1"/>
                    <a:pt x="301" y="76"/>
                    <a:pt x="25" y="327"/>
                  </a:cubicBezTo>
                  <a:cubicBezTo>
                    <a:pt x="0" y="352"/>
                    <a:pt x="0" y="402"/>
                    <a:pt x="25" y="427"/>
                  </a:cubicBezTo>
                  <a:cubicBezTo>
                    <a:pt x="42" y="427"/>
                    <a:pt x="59" y="438"/>
                    <a:pt x="76" y="438"/>
                  </a:cubicBezTo>
                  <a:cubicBezTo>
                    <a:pt x="84" y="438"/>
                    <a:pt x="92" y="435"/>
                    <a:pt x="101" y="427"/>
                  </a:cubicBezTo>
                  <a:cubicBezTo>
                    <a:pt x="351" y="176"/>
                    <a:pt x="602" y="101"/>
                    <a:pt x="827" y="101"/>
                  </a:cubicBezTo>
                  <a:cubicBezTo>
                    <a:pt x="827" y="76"/>
                    <a:pt x="827" y="26"/>
                    <a:pt x="827" y="1"/>
                  </a:cubicBezTo>
                  <a:close/>
                </a:path>
              </a:pathLst>
            </a:custGeom>
            <a:solidFill>
              <a:srgbClr val="0E0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314050" y="678600"/>
              <a:ext cx="15700" cy="11300"/>
            </a:xfrm>
            <a:custGeom>
              <a:avLst/>
              <a:gdLst/>
              <a:ahLst/>
              <a:cxnLst/>
              <a:rect l="l" t="t" r="r" b="b"/>
              <a:pathLst>
                <a:path w="628" h="452" extrusionOk="0">
                  <a:moveTo>
                    <a:pt x="477" y="0"/>
                  </a:moveTo>
                  <a:cubicBezTo>
                    <a:pt x="326" y="50"/>
                    <a:pt x="151" y="125"/>
                    <a:pt x="1" y="276"/>
                  </a:cubicBezTo>
                  <a:cubicBezTo>
                    <a:pt x="1" y="276"/>
                    <a:pt x="176" y="426"/>
                    <a:pt x="477" y="451"/>
                  </a:cubicBezTo>
                  <a:lnTo>
                    <a:pt x="552" y="451"/>
                  </a:lnTo>
                  <a:cubicBezTo>
                    <a:pt x="602" y="376"/>
                    <a:pt x="627" y="276"/>
                    <a:pt x="602" y="176"/>
                  </a:cubicBezTo>
                  <a:cubicBezTo>
                    <a:pt x="577" y="100"/>
                    <a:pt x="527" y="5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278500" y="706075"/>
              <a:ext cx="28675" cy="13225"/>
            </a:xfrm>
            <a:custGeom>
              <a:avLst/>
              <a:gdLst/>
              <a:ahLst/>
              <a:cxnLst/>
              <a:rect l="l" t="t" r="r" b="b"/>
              <a:pathLst>
                <a:path w="1147" h="529" extrusionOk="0">
                  <a:moveTo>
                    <a:pt x="143" y="1"/>
                  </a:moveTo>
                  <a:cubicBezTo>
                    <a:pt x="57" y="1"/>
                    <a:pt x="1" y="111"/>
                    <a:pt x="69" y="179"/>
                  </a:cubicBezTo>
                  <a:cubicBezTo>
                    <a:pt x="326" y="455"/>
                    <a:pt x="597" y="528"/>
                    <a:pt x="822" y="528"/>
                  </a:cubicBezTo>
                  <a:cubicBezTo>
                    <a:pt x="904" y="528"/>
                    <a:pt x="980" y="519"/>
                    <a:pt x="1047" y="505"/>
                  </a:cubicBezTo>
                  <a:cubicBezTo>
                    <a:pt x="1147" y="480"/>
                    <a:pt x="1147" y="330"/>
                    <a:pt x="1047" y="305"/>
                  </a:cubicBezTo>
                  <a:lnTo>
                    <a:pt x="169" y="4"/>
                  </a:lnTo>
                  <a:cubicBezTo>
                    <a:pt x="161" y="2"/>
                    <a:pt x="152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168700" y="681875"/>
              <a:ext cx="61425" cy="59675"/>
            </a:xfrm>
            <a:custGeom>
              <a:avLst/>
              <a:gdLst/>
              <a:ahLst/>
              <a:cxnLst/>
              <a:rect l="l" t="t" r="r" b="b"/>
              <a:pathLst>
                <a:path w="2457" h="2387" extrusionOk="0">
                  <a:moveTo>
                    <a:pt x="2293" y="1"/>
                  </a:moveTo>
                  <a:cubicBezTo>
                    <a:pt x="2262" y="1"/>
                    <a:pt x="2231" y="7"/>
                    <a:pt x="2206" y="20"/>
                  </a:cubicBezTo>
                  <a:cubicBezTo>
                    <a:pt x="1830" y="45"/>
                    <a:pt x="1579" y="496"/>
                    <a:pt x="1454" y="796"/>
                  </a:cubicBezTo>
                  <a:cubicBezTo>
                    <a:pt x="1278" y="1172"/>
                    <a:pt x="1153" y="1573"/>
                    <a:pt x="802" y="1824"/>
                  </a:cubicBezTo>
                  <a:cubicBezTo>
                    <a:pt x="576" y="1999"/>
                    <a:pt x="326" y="2075"/>
                    <a:pt x="75" y="2150"/>
                  </a:cubicBezTo>
                  <a:cubicBezTo>
                    <a:pt x="0" y="2175"/>
                    <a:pt x="0" y="2275"/>
                    <a:pt x="75" y="2300"/>
                  </a:cubicBezTo>
                  <a:cubicBezTo>
                    <a:pt x="280" y="2346"/>
                    <a:pt x="506" y="2386"/>
                    <a:pt x="728" y="2386"/>
                  </a:cubicBezTo>
                  <a:cubicBezTo>
                    <a:pt x="996" y="2386"/>
                    <a:pt x="1260" y="2328"/>
                    <a:pt x="1479" y="2150"/>
                  </a:cubicBezTo>
                  <a:cubicBezTo>
                    <a:pt x="1855" y="1874"/>
                    <a:pt x="1980" y="1373"/>
                    <a:pt x="2080" y="947"/>
                  </a:cubicBezTo>
                  <a:cubicBezTo>
                    <a:pt x="2155" y="671"/>
                    <a:pt x="2231" y="370"/>
                    <a:pt x="2431" y="145"/>
                  </a:cubicBezTo>
                  <a:cubicBezTo>
                    <a:pt x="2456" y="95"/>
                    <a:pt x="2456" y="20"/>
                    <a:pt x="2381" y="20"/>
                  </a:cubicBezTo>
                  <a:cubicBezTo>
                    <a:pt x="2356" y="7"/>
                    <a:pt x="2325" y="1"/>
                    <a:pt x="2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46475" y="674950"/>
              <a:ext cx="82400" cy="27450"/>
            </a:xfrm>
            <a:custGeom>
              <a:avLst/>
              <a:gdLst/>
              <a:ahLst/>
              <a:cxnLst/>
              <a:rect l="l" t="t" r="r" b="b"/>
              <a:pathLst>
                <a:path w="3296" h="1098" extrusionOk="0">
                  <a:moveTo>
                    <a:pt x="67" y="1"/>
                  </a:moveTo>
                  <a:cubicBezTo>
                    <a:pt x="30" y="1"/>
                    <a:pt x="1" y="42"/>
                    <a:pt x="37" y="96"/>
                  </a:cubicBezTo>
                  <a:cubicBezTo>
                    <a:pt x="262" y="522"/>
                    <a:pt x="563" y="973"/>
                    <a:pt x="1064" y="1073"/>
                  </a:cubicBezTo>
                  <a:cubicBezTo>
                    <a:pt x="1140" y="1090"/>
                    <a:pt x="1216" y="1098"/>
                    <a:pt x="1292" y="1098"/>
                  </a:cubicBezTo>
                  <a:cubicBezTo>
                    <a:pt x="1666" y="1098"/>
                    <a:pt x="2034" y="910"/>
                    <a:pt x="2368" y="723"/>
                  </a:cubicBezTo>
                  <a:cubicBezTo>
                    <a:pt x="2618" y="597"/>
                    <a:pt x="2894" y="472"/>
                    <a:pt x="3195" y="472"/>
                  </a:cubicBezTo>
                  <a:cubicBezTo>
                    <a:pt x="3245" y="472"/>
                    <a:pt x="3295" y="397"/>
                    <a:pt x="3270" y="347"/>
                  </a:cubicBezTo>
                  <a:cubicBezTo>
                    <a:pt x="3245" y="297"/>
                    <a:pt x="3195" y="246"/>
                    <a:pt x="3145" y="221"/>
                  </a:cubicBezTo>
                  <a:cubicBezTo>
                    <a:pt x="3024" y="101"/>
                    <a:pt x="2845" y="61"/>
                    <a:pt x="2656" y="61"/>
                  </a:cubicBezTo>
                  <a:cubicBezTo>
                    <a:pt x="2452" y="61"/>
                    <a:pt x="2236" y="107"/>
                    <a:pt x="2067" y="146"/>
                  </a:cubicBezTo>
                  <a:cubicBezTo>
                    <a:pt x="1749" y="245"/>
                    <a:pt x="1431" y="376"/>
                    <a:pt x="1113" y="376"/>
                  </a:cubicBezTo>
                  <a:cubicBezTo>
                    <a:pt x="1030" y="376"/>
                    <a:pt x="947" y="367"/>
                    <a:pt x="864" y="347"/>
                  </a:cubicBezTo>
                  <a:cubicBezTo>
                    <a:pt x="588" y="271"/>
                    <a:pt x="363" y="146"/>
                    <a:pt x="112" y="21"/>
                  </a:cubicBezTo>
                  <a:cubicBezTo>
                    <a:pt x="98" y="7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280225" y="705900"/>
              <a:ext cx="26325" cy="11575"/>
            </a:xfrm>
            <a:custGeom>
              <a:avLst/>
              <a:gdLst/>
              <a:ahLst/>
              <a:cxnLst/>
              <a:rect l="l" t="t" r="r" b="b"/>
              <a:pathLst>
                <a:path w="1053" h="463" extrusionOk="0">
                  <a:moveTo>
                    <a:pt x="62" y="1"/>
                  </a:moveTo>
                  <a:cubicBezTo>
                    <a:pt x="36" y="1"/>
                    <a:pt x="18" y="18"/>
                    <a:pt x="0" y="36"/>
                  </a:cubicBezTo>
                  <a:lnTo>
                    <a:pt x="1053" y="462"/>
                  </a:lnTo>
                  <a:cubicBezTo>
                    <a:pt x="1053" y="387"/>
                    <a:pt x="1053" y="337"/>
                    <a:pt x="978" y="312"/>
                  </a:cubicBezTo>
                  <a:lnTo>
                    <a:pt x="100" y="11"/>
                  </a:lnTo>
                  <a:cubicBezTo>
                    <a:pt x="86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220700" y="600900"/>
              <a:ext cx="110925" cy="75200"/>
            </a:xfrm>
            <a:custGeom>
              <a:avLst/>
              <a:gdLst/>
              <a:ahLst/>
              <a:cxnLst/>
              <a:rect l="l" t="t" r="r" b="b"/>
              <a:pathLst>
                <a:path w="4437" h="3008" extrusionOk="0">
                  <a:moveTo>
                    <a:pt x="2256" y="0"/>
                  </a:moveTo>
                  <a:cubicBezTo>
                    <a:pt x="1128" y="0"/>
                    <a:pt x="201" y="827"/>
                    <a:pt x="75" y="1880"/>
                  </a:cubicBezTo>
                  <a:cubicBezTo>
                    <a:pt x="0" y="2131"/>
                    <a:pt x="75" y="2582"/>
                    <a:pt x="176" y="3008"/>
                  </a:cubicBezTo>
                  <a:lnTo>
                    <a:pt x="652" y="3008"/>
                  </a:lnTo>
                  <a:cubicBezTo>
                    <a:pt x="1404" y="1354"/>
                    <a:pt x="3158" y="1304"/>
                    <a:pt x="3158" y="1304"/>
                  </a:cubicBezTo>
                  <a:lnTo>
                    <a:pt x="2306" y="301"/>
                  </a:lnTo>
                  <a:lnTo>
                    <a:pt x="2306" y="301"/>
                  </a:lnTo>
                  <a:cubicBezTo>
                    <a:pt x="2311" y="308"/>
                    <a:pt x="3159" y="1304"/>
                    <a:pt x="3459" y="1329"/>
                  </a:cubicBezTo>
                  <a:cubicBezTo>
                    <a:pt x="3935" y="1354"/>
                    <a:pt x="4211" y="1655"/>
                    <a:pt x="4336" y="1855"/>
                  </a:cubicBezTo>
                  <a:cubicBezTo>
                    <a:pt x="4346" y="1874"/>
                    <a:pt x="4363" y="1882"/>
                    <a:pt x="4380" y="1882"/>
                  </a:cubicBezTo>
                  <a:cubicBezTo>
                    <a:pt x="4408" y="1882"/>
                    <a:pt x="4436" y="1861"/>
                    <a:pt x="4436" y="1830"/>
                  </a:cubicBezTo>
                  <a:cubicBezTo>
                    <a:pt x="4411" y="1705"/>
                    <a:pt x="4361" y="1579"/>
                    <a:pt x="4336" y="1454"/>
                  </a:cubicBezTo>
                  <a:cubicBezTo>
                    <a:pt x="4336" y="1429"/>
                    <a:pt x="4336" y="1429"/>
                    <a:pt x="4336" y="1429"/>
                  </a:cubicBezTo>
                  <a:lnTo>
                    <a:pt x="4311" y="1429"/>
                  </a:lnTo>
                  <a:cubicBezTo>
                    <a:pt x="4010" y="602"/>
                    <a:pt x="3208" y="0"/>
                    <a:pt x="2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206900" y="66732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8" y="0"/>
                  </a:moveTo>
                  <a:cubicBezTo>
                    <a:pt x="377" y="0"/>
                    <a:pt x="1" y="376"/>
                    <a:pt x="1" y="827"/>
                  </a:cubicBezTo>
                  <a:cubicBezTo>
                    <a:pt x="1" y="1278"/>
                    <a:pt x="377" y="1654"/>
                    <a:pt x="828" y="1654"/>
                  </a:cubicBezTo>
                  <a:cubicBezTo>
                    <a:pt x="1304" y="1654"/>
                    <a:pt x="1655" y="1278"/>
                    <a:pt x="1655" y="827"/>
                  </a:cubicBezTo>
                  <a:cubicBezTo>
                    <a:pt x="1655" y="376"/>
                    <a:pt x="1304" y="0"/>
                    <a:pt x="828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210675" y="674775"/>
              <a:ext cx="28225" cy="17000"/>
            </a:xfrm>
            <a:custGeom>
              <a:avLst/>
              <a:gdLst/>
              <a:ahLst/>
              <a:cxnLst/>
              <a:rect l="l" t="t" r="r" b="b"/>
              <a:pathLst>
                <a:path w="1129" h="680" extrusionOk="0">
                  <a:moveTo>
                    <a:pt x="303" y="1"/>
                  </a:moveTo>
                  <a:cubicBezTo>
                    <a:pt x="232" y="1"/>
                    <a:pt x="156" y="9"/>
                    <a:pt x="75" y="28"/>
                  </a:cubicBezTo>
                  <a:cubicBezTo>
                    <a:pt x="25" y="28"/>
                    <a:pt x="0" y="53"/>
                    <a:pt x="25" y="103"/>
                  </a:cubicBezTo>
                  <a:cubicBezTo>
                    <a:pt x="25" y="128"/>
                    <a:pt x="50" y="153"/>
                    <a:pt x="100" y="153"/>
                  </a:cubicBezTo>
                  <a:cubicBezTo>
                    <a:pt x="173" y="136"/>
                    <a:pt x="240" y="129"/>
                    <a:pt x="303" y="129"/>
                  </a:cubicBezTo>
                  <a:cubicBezTo>
                    <a:pt x="805" y="129"/>
                    <a:pt x="1003" y="607"/>
                    <a:pt x="1003" y="629"/>
                  </a:cubicBezTo>
                  <a:cubicBezTo>
                    <a:pt x="1003" y="654"/>
                    <a:pt x="1028" y="679"/>
                    <a:pt x="1053" y="679"/>
                  </a:cubicBezTo>
                  <a:cubicBezTo>
                    <a:pt x="1078" y="679"/>
                    <a:pt x="1078" y="679"/>
                    <a:pt x="1078" y="654"/>
                  </a:cubicBezTo>
                  <a:cubicBezTo>
                    <a:pt x="1128" y="654"/>
                    <a:pt x="1128" y="604"/>
                    <a:pt x="1128" y="579"/>
                  </a:cubicBezTo>
                  <a:cubicBezTo>
                    <a:pt x="1128" y="579"/>
                    <a:pt x="889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223200" y="545750"/>
              <a:ext cx="87750" cy="67700"/>
            </a:xfrm>
            <a:custGeom>
              <a:avLst/>
              <a:gdLst/>
              <a:ahLst/>
              <a:cxnLst/>
              <a:rect l="l" t="t" r="r" b="b"/>
              <a:pathLst>
                <a:path w="3510" h="2708" extrusionOk="0">
                  <a:moveTo>
                    <a:pt x="1755" y="1"/>
                  </a:moveTo>
                  <a:cubicBezTo>
                    <a:pt x="802" y="1"/>
                    <a:pt x="0" y="602"/>
                    <a:pt x="0" y="1354"/>
                  </a:cubicBezTo>
                  <a:cubicBezTo>
                    <a:pt x="0" y="2106"/>
                    <a:pt x="802" y="2708"/>
                    <a:pt x="1755" y="2708"/>
                  </a:cubicBezTo>
                  <a:cubicBezTo>
                    <a:pt x="2732" y="2708"/>
                    <a:pt x="3509" y="2106"/>
                    <a:pt x="3509" y="1354"/>
                  </a:cubicBezTo>
                  <a:cubicBezTo>
                    <a:pt x="3509" y="602"/>
                    <a:pt x="2732" y="1"/>
                    <a:pt x="1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245750" y="603400"/>
              <a:ext cx="54550" cy="8175"/>
            </a:xfrm>
            <a:custGeom>
              <a:avLst/>
              <a:gdLst/>
              <a:ahLst/>
              <a:cxnLst/>
              <a:rect l="l" t="t" r="r" b="b"/>
              <a:pathLst>
                <a:path w="2182" h="327" extrusionOk="0">
                  <a:moveTo>
                    <a:pt x="2131" y="1"/>
                  </a:moveTo>
                  <a:lnTo>
                    <a:pt x="51" y="201"/>
                  </a:lnTo>
                  <a:cubicBezTo>
                    <a:pt x="26" y="201"/>
                    <a:pt x="1" y="226"/>
                    <a:pt x="1" y="276"/>
                  </a:cubicBezTo>
                  <a:cubicBezTo>
                    <a:pt x="1" y="301"/>
                    <a:pt x="26" y="326"/>
                    <a:pt x="76" y="326"/>
                  </a:cubicBezTo>
                  <a:lnTo>
                    <a:pt x="2131" y="126"/>
                  </a:lnTo>
                  <a:cubicBezTo>
                    <a:pt x="2156" y="126"/>
                    <a:pt x="2181" y="101"/>
                    <a:pt x="2181" y="76"/>
                  </a:cubicBezTo>
                  <a:cubicBezTo>
                    <a:pt x="2181" y="26"/>
                    <a:pt x="2156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1897375" y="760675"/>
              <a:ext cx="307675" cy="352150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1965675" y="943000"/>
              <a:ext cx="149775" cy="160425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2012050" y="894750"/>
              <a:ext cx="155400" cy="15792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2067175" y="850275"/>
              <a:ext cx="118450" cy="115300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1943125" y="792625"/>
              <a:ext cx="255675" cy="247525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1975075" y="845875"/>
              <a:ext cx="223725" cy="23312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2024575" y="912925"/>
              <a:ext cx="169200" cy="193000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2137975" y="801400"/>
              <a:ext cx="60825" cy="65825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2396125" y="1572700"/>
              <a:ext cx="122225" cy="147900"/>
            </a:xfrm>
            <a:custGeom>
              <a:avLst/>
              <a:gdLst/>
              <a:ahLst/>
              <a:cxnLst/>
              <a:rect l="l" t="t" r="r" b="b"/>
              <a:pathLst>
                <a:path w="4889" h="5916" extrusionOk="0">
                  <a:moveTo>
                    <a:pt x="1" y="1"/>
                  </a:moveTo>
                  <a:lnTo>
                    <a:pt x="101" y="3434"/>
                  </a:lnTo>
                  <a:lnTo>
                    <a:pt x="2557" y="5916"/>
                  </a:lnTo>
                  <a:lnTo>
                    <a:pt x="4888" y="5916"/>
                  </a:lnTo>
                  <a:cubicBezTo>
                    <a:pt x="4864" y="4335"/>
                    <a:pt x="3306" y="4312"/>
                    <a:pt x="3213" y="4312"/>
                  </a:cubicBezTo>
                  <a:cubicBezTo>
                    <a:pt x="3210" y="4312"/>
                    <a:pt x="3209" y="4312"/>
                    <a:pt x="3209" y="4312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2078450" y="1542000"/>
              <a:ext cx="97150" cy="179225"/>
            </a:xfrm>
            <a:custGeom>
              <a:avLst/>
              <a:gdLst/>
              <a:ahLst/>
              <a:cxnLst/>
              <a:rect l="l" t="t" r="r" b="b"/>
              <a:pathLst>
                <a:path w="3886" h="7169" extrusionOk="0">
                  <a:moveTo>
                    <a:pt x="3034" y="1"/>
                  </a:moveTo>
                  <a:lnTo>
                    <a:pt x="1" y="2607"/>
                  </a:lnTo>
                  <a:lnTo>
                    <a:pt x="1655" y="7169"/>
                  </a:lnTo>
                  <a:cubicBezTo>
                    <a:pt x="2908" y="6141"/>
                    <a:pt x="1580" y="5088"/>
                    <a:pt x="1580" y="5088"/>
                  </a:cubicBezTo>
                  <a:lnTo>
                    <a:pt x="3886" y="1053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2092875" y="757700"/>
              <a:ext cx="307050" cy="255500"/>
            </a:xfrm>
            <a:custGeom>
              <a:avLst/>
              <a:gdLst/>
              <a:ahLst/>
              <a:cxnLst/>
              <a:rect l="l" t="t" r="r" b="b"/>
              <a:pathLst>
                <a:path w="12282" h="10220" extrusionOk="0">
                  <a:moveTo>
                    <a:pt x="5072" y="0"/>
                  </a:moveTo>
                  <a:cubicBezTo>
                    <a:pt x="4219" y="0"/>
                    <a:pt x="3302" y="733"/>
                    <a:pt x="2005" y="3553"/>
                  </a:cubicBezTo>
                  <a:cubicBezTo>
                    <a:pt x="251" y="7287"/>
                    <a:pt x="0" y="8240"/>
                    <a:pt x="602" y="8591"/>
                  </a:cubicBezTo>
                  <a:cubicBezTo>
                    <a:pt x="681" y="8633"/>
                    <a:pt x="780" y="8652"/>
                    <a:pt x="892" y="8652"/>
                  </a:cubicBezTo>
                  <a:cubicBezTo>
                    <a:pt x="1634" y="8652"/>
                    <a:pt x="2958" y="7839"/>
                    <a:pt x="2958" y="7839"/>
                  </a:cubicBezTo>
                  <a:lnTo>
                    <a:pt x="2958" y="7839"/>
                  </a:lnTo>
                  <a:lnTo>
                    <a:pt x="2281" y="9944"/>
                  </a:lnTo>
                  <a:lnTo>
                    <a:pt x="10727" y="10220"/>
                  </a:lnTo>
                  <a:lnTo>
                    <a:pt x="10552" y="8666"/>
                  </a:lnTo>
                  <a:lnTo>
                    <a:pt x="10552" y="8666"/>
                  </a:lnTo>
                  <a:cubicBezTo>
                    <a:pt x="10552" y="8666"/>
                    <a:pt x="10810" y="8768"/>
                    <a:pt x="11112" y="8768"/>
                  </a:cubicBezTo>
                  <a:cubicBezTo>
                    <a:pt x="11632" y="8768"/>
                    <a:pt x="12281" y="8467"/>
                    <a:pt x="11980" y="6836"/>
                  </a:cubicBezTo>
                  <a:cubicBezTo>
                    <a:pt x="11520" y="4318"/>
                    <a:pt x="10218" y="280"/>
                    <a:pt x="8368" y="280"/>
                  </a:cubicBezTo>
                  <a:cubicBezTo>
                    <a:pt x="8303" y="280"/>
                    <a:pt x="8237" y="285"/>
                    <a:pt x="8171" y="295"/>
                  </a:cubicBezTo>
                  <a:cubicBezTo>
                    <a:pt x="8171" y="295"/>
                    <a:pt x="7744" y="425"/>
                    <a:pt x="7161" y="425"/>
                  </a:cubicBezTo>
                  <a:cubicBezTo>
                    <a:pt x="6786" y="425"/>
                    <a:pt x="6347" y="371"/>
                    <a:pt x="5915" y="195"/>
                  </a:cubicBezTo>
                  <a:cubicBezTo>
                    <a:pt x="5633" y="82"/>
                    <a:pt x="5356" y="0"/>
                    <a:pt x="5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148000" y="850625"/>
              <a:ext cx="100925" cy="104300"/>
            </a:xfrm>
            <a:custGeom>
              <a:avLst/>
              <a:gdLst/>
              <a:ahLst/>
              <a:cxnLst/>
              <a:rect l="l" t="t" r="r" b="b"/>
              <a:pathLst>
                <a:path w="4037" h="4172" extrusionOk="0">
                  <a:moveTo>
                    <a:pt x="3184" y="0"/>
                  </a:moveTo>
                  <a:cubicBezTo>
                    <a:pt x="3176" y="0"/>
                    <a:pt x="3167" y="3"/>
                    <a:pt x="3159" y="11"/>
                  </a:cubicBezTo>
                  <a:lnTo>
                    <a:pt x="26" y="2041"/>
                  </a:lnTo>
                  <a:cubicBezTo>
                    <a:pt x="1" y="2067"/>
                    <a:pt x="1" y="2092"/>
                    <a:pt x="1" y="2117"/>
                  </a:cubicBezTo>
                  <a:cubicBezTo>
                    <a:pt x="19" y="2134"/>
                    <a:pt x="49" y="2152"/>
                    <a:pt x="74" y="2152"/>
                  </a:cubicBezTo>
                  <a:cubicBezTo>
                    <a:pt x="84" y="2152"/>
                    <a:pt x="94" y="2149"/>
                    <a:pt x="101" y="2142"/>
                  </a:cubicBezTo>
                  <a:lnTo>
                    <a:pt x="3184" y="137"/>
                  </a:lnTo>
                  <a:lnTo>
                    <a:pt x="3886" y="889"/>
                  </a:lnTo>
                  <a:lnTo>
                    <a:pt x="703" y="4072"/>
                  </a:lnTo>
                  <a:cubicBezTo>
                    <a:pt x="678" y="4097"/>
                    <a:pt x="678" y="4147"/>
                    <a:pt x="703" y="4172"/>
                  </a:cubicBezTo>
                  <a:lnTo>
                    <a:pt x="778" y="4172"/>
                  </a:lnTo>
                  <a:lnTo>
                    <a:pt x="4011" y="939"/>
                  </a:lnTo>
                  <a:cubicBezTo>
                    <a:pt x="4036" y="914"/>
                    <a:pt x="4036" y="864"/>
                    <a:pt x="4011" y="838"/>
                  </a:cubicBezTo>
                  <a:lnTo>
                    <a:pt x="3234" y="11"/>
                  </a:lnTo>
                  <a:cubicBezTo>
                    <a:pt x="3217" y="11"/>
                    <a:pt x="3201" y="0"/>
                    <a:pt x="3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2188750" y="820200"/>
              <a:ext cx="11300" cy="57675"/>
            </a:xfrm>
            <a:custGeom>
              <a:avLst/>
              <a:gdLst/>
              <a:ahLst/>
              <a:cxnLst/>
              <a:rect l="l" t="t" r="r" b="b"/>
              <a:pathLst>
                <a:path w="452" h="2307" extrusionOk="0">
                  <a:moveTo>
                    <a:pt x="401" y="0"/>
                  </a:moveTo>
                  <a:cubicBezTo>
                    <a:pt x="376" y="0"/>
                    <a:pt x="326" y="25"/>
                    <a:pt x="326" y="50"/>
                  </a:cubicBezTo>
                  <a:lnTo>
                    <a:pt x="0" y="2256"/>
                  </a:lnTo>
                  <a:cubicBezTo>
                    <a:pt x="0" y="2281"/>
                    <a:pt x="0" y="2306"/>
                    <a:pt x="50" y="2306"/>
                  </a:cubicBezTo>
                  <a:cubicBezTo>
                    <a:pt x="75" y="2306"/>
                    <a:pt x="100" y="2306"/>
                    <a:pt x="125" y="2256"/>
                  </a:cubicBezTo>
                  <a:lnTo>
                    <a:pt x="451" y="76"/>
                  </a:lnTo>
                  <a:cubicBezTo>
                    <a:pt x="451" y="25"/>
                    <a:pt x="42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2257025" y="856275"/>
              <a:ext cx="115325" cy="116200"/>
            </a:xfrm>
            <a:custGeom>
              <a:avLst/>
              <a:gdLst/>
              <a:ahLst/>
              <a:cxnLst/>
              <a:rect l="l" t="t" r="r" b="b"/>
              <a:pathLst>
                <a:path w="4613" h="4648" extrusionOk="0">
                  <a:moveTo>
                    <a:pt x="630" y="1"/>
                  </a:moveTo>
                  <a:cubicBezTo>
                    <a:pt x="613" y="1"/>
                    <a:pt x="595" y="18"/>
                    <a:pt x="577" y="36"/>
                  </a:cubicBezTo>
                  <a:lnTo>
                    <a:pt x="26" y="763"/>
                  </a:lnTo>
                  <a:cubicBezTo>
                    <a:pt x="1" y="788"/>
                    <a:pt x="1" y="838"/>
                    <a:pt x="26" y="863"/>
                  </a:cubicBezTo>
                  <a:lnTo>
                    <a:pt x="3810" y="4648"/>
                  </a:lnTo>
                  <a:lnTo>
                    <a:pt x="3886" y="4648"/>
                  </a:lnTo>
                  <a:cubicBezTo>
                    <a:pt x="3911" y="4623"/>
                    <a:pt x="3911" y="4572"/>
                    <a:pt x="3886" y="4547"/>
                  </a:cubicBezTo>
                  <a:lnTo>
                    <a:pt x="151" y="813"/>
                  </a:lnTo>
                  <a:lnTo>
                    <a:pt x="653" y="161"/>
                  </a:lnTo>
                  <a:lnTo>
                    <a:pt x="4487" y="2618"/>
                  </a:lnTo>
                  <a:cubicBezTo>
                    <a:pt x="4508" y="2628"/>
                    <a:pt x="4524" y="2634"/>
                    <a:pt x="4538" y="2634"/>
                  </a:cubicBezTo>
                  <a:cubicBezTo>
                    <a:pt x="4558" y="2634"/>
                    <a:pt x="4573" y="2622"/>
                    <a:pt x="4587" y="2592"/>
                  </a:cubicBezTo>
                  <a:cubicBezTo>
                    <a:pt x="4612" y="2567"/>
                    <a:pt x="4587" y="2542"/>
                    <a:pt x="4562" y="2517"/>
                  </a:cubicBezTo>
                  <a:lnTo>
                    <a:pt x="653" y="11"/>
                  </a:lnTo>
                  <a:cubicBezTo>
                    <a:pt x="645" y="4"/>
                    <a:pt x="638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2330975" y="823700"/>
              <a:ext cx="20700" cy="83625"/>
            </a:xfrm>
            <a:custGeom>
              <a:avLst/>
              <a:gdLst/>
              <a:ahLst/>
              <a:cxnLst/>
              <a:rect l="l" t="t" r="r" b="b"/>
              <a:pathLst>
                <a:path w="828" h="3345" extrusionOk="0">
                  <a:moveTo>
                    <a:pt x="88" y="0"/>
                  </a:moveTo>
                  <a:cubicBezTo>
                    <a:pt x="78" y="0"/>
                    <a:pt x="65" y="3"/>
                    <a:pt x="50" y="11"/>
                  </a:cubicBezTo>
                  <a:cubicBezTo>
                    <a:pt x="25" y="11"/>
                    <a:pt x="0" y="36"/>
                    <a:pt x="0" y="61"/>
                  </a:cubicBezTo>
                  <a:lnTo>
                    <a:pt x="702" y="3294"/>
                  </a:lnTo>
                  <a:cubicBezTo>
                    <a:pt x="702" y="3319"/>
                    <a:pt x="727" y="3344"/>
                    <a:pt x="752" y="3344"/>
                  </a:cubicBezTo>
                  <a:lnTo>
                    <a:pt x="777" y="3344"/>
                  </a:lnTo>
                  <a:cubicBezTo>
                    <a:pt x="802" y="3344"/>
                    <a:pt x="827" y="3294"/>
                    <a:pt x="827" y="3269"/>
                  </a:cubicBezTo>
                  <a:lnTo>
                    <a:pt x="126" y="36"/>
                  </a:lnTo>
                  <a:cubicBezTo>
                    <a:pt x="126" y="18"/>
                    <a:pt x="113" y="0"/>
                    <a:pt x="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2247625" y="847150"/>
              <a:ext cx="25100" cy="29450"/>
            </a:xfrm>
            <a:custGeom>
              <a:avLst/>
              <a:gdLst/>
              <a:ahLst/>
              <a:cxnLst/>
              <a:rect l="l" t="t" r="r" b="b"/>
              <a:pathLst>
                <a:path w="1004" h="1178" extrusionOk="0">
                  <a:moveTo>
                    <a:pt x="753" y="0"/>
                  </a:moveTo>
                  <a:lnTo>
                    <a:pt x="126" y="201"/>
                  </a:lnTo>
                  <a:lnTo>
                    <a:pt x="1" y="1028"/>
                  </a:lnTo>
                  <a:lnTo>
                    <a:pt x="427" y="1178"/>
                  </a:lnTo>
                  <a:lnTo>
                    <a:pt x="1003" y="426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2183725" y="755475"/>
              <a:ext cx="78350" cy="88550"/>
            </a:xfrm>
            <a:custGeom>
              <a:avLst/>
              <a:gdLst/>
              <a:ahLst/>
              <a:cxnLst/>
              <a:rect l="l" t="t" r="r" b="b"/>
              <a:pathLst>
                <a:path w="3134" h="3542" extrusionOk="0">
                  <a:moveTo>
                    <a:pt x="1505" y="127"/>
                  </a:moveTo>
                  <a:cubicBezTo>
                    <a:pt x="1588" y="127"/>
                    <a:pt x="1672" y="137"/>
                    <a:pt x="1755" y="158"/>
                  </a:cubicBezTo>
                  <a:cubicBezTo>
                    <a:pt x="1755" y="158"/>
                    <a:pt x="2958" y="359"/>
                    <a:pt x="2933" y="2740"/>
                  </a:cubicBezTo>
                  <a:cubicBezTo>
                    <a:pt x="2862" y="2722"/>
                    <a:pt x="2779" y="2704"/>
                    <a:pt x="2674" y="2704"/>
                  </a:cubicBezTo>
                  <a:cubicBezTo>
                    <a:pt x="2630" y="2704"/>
                    <a:pt x="2583" y="2707"/>
                    <a:pt x="2532" y="2715"/>
                  </a:cubicBezTo>
                  <a:cubicBezTo>
                    <a:pt x="2407" y="2765"/>
                    <a:pt x="2281" y="2840"/>
                    <a:pt x="2181" y="2965"/>
                  </a:cubicBezTo>
                  <a:cubicBezTo>
                    <a:pt x="2206" y="2539"/>
                    <a:pt x="2156" y="1687"/>
                    <a:pt x="1630" y="1136"/>
                  </a:cubicBezTo>
                  <a:cubicBezTo>
                    <a:pt x="1329" y="810"/>
                    <a:pt x="903" y="659"/>
                    <a:pt x="376" y="659"/>
                  </a:cubicBezTo>
                  <a:lnTo>
                    <a:pt x="326" y="659"/>
                  </a:lnTo>
                  <a:cubicBezTo>
                    <a:pt x="541" y="467"/>
                    <a:pt x="1012" y="127"/>
                    <a:pt x="1505" y="127"/>
                  </a:cubicBezTo>
                  <a:close/>
                  <a:moveTo>
                    <a:pt x="1507" y="1"/>
                  </a:moveTo>
                  <a:cubicBezTo>
                    <a:pt x="785" y="1"/>
                    <a:pt x="148" y="640"/>
                    <a:pt x="126" y="685"/>
                  </a:cubicBezTo>
                  <a:lnTo>
                    <a:pt x="1" y="810"/>
                  </a:lnTo>
                  <a:lnTo>
                    <a:pt x="1" y="810"/>
                  </a:lnTo>
                  <a:lnTo>
                    <a:pt x="151" y="785"/>
                  </a:lnTo>
                  <a:cubicBezTo>
                    <a:pt x="227" y="778"/>
                    <a:pt x="300" y="775"/>
                    <a:pt x="372" y="775"/>
                  </a:cubicBezTo>
                  <a:cubicBezTo>
                    <a:pt x="870" y="775"/>
                    <a:pt x="1270" y="926"/>
                    <a:pt x="1554" y="1211"/>
                  </a:cubicBezTo>
                  <a:cubicBezTo>
                    <a:pt x="2206" y="1913"/>
                    <a:pt x="2056" y="3166"/>
                    <a:pt x="2056" y="3191"/>
                  </a:cubicBezTo>
                  <a:lnTo>
                    <a:pt x="2006" y="3542"/>
                  </a:lnTo>
                  <a:lnTo>
                    <a:pt x="2156" y="3216"/>
                  </a:lnTo>
                  <a:cubicBezTo>
                    <a:pt x="2281" y="3015"/>
                    <a:pt x="2407" y="2890"/>
                    <a:pt x="2557" y="2840"/>
                  </a:cubicBezTo>
                  <a:cubicBezTo>
                    <a:pt x="2602" y="2830"/>
                    <a:pt x="2645" y="2826"/>
                    <a:pt x="2685" y="2826"/>
                  </a:cubicBezTo>
                  <a:cubicBezTo>
                    <a:pt x="2846" y="2826"/>
                    <a:pt x="2958" y="2890"/>
                    <a:pt x="2958" y="2890"/>
                  </a:cubicBezTo>
                  <a:lnTo>
                    <a:pt x="3058" y="2940"/>
                  </a:lnTo>
                  <a:lnTo>
                    <a:pt x="3058" y="2840"/>
                  </a:lnTo>
                  <a:cubicBezTo>
                    <a:pt x="3133" y="258"/>
                    <a:pt x="1805" y="33"/>
                    <a:pt x="1780" y="33"/>
                  </a:cubicBezTo>
                  <a:cubicBezTo>
                    <a:pt x="1688" y="11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2216300" y="766300"/>
              <a:ext cx="27600" cy="17575"/>
            </a:xfrm>
            <a:custGeom>
              <a:avLst/>
              <a:gdLst/>
              <a:ahLst/>
              <a:cxnLst/>
              <a:rect l="l" t="t" r="r" b="b"/>
              <a:pathLst>
                <a:path w="1104" h="703" extrusionOk="0">
                  <a:moveTo>
                    <a:pt x="978" y="1"/>
                  </a:moveTo>
                  <a:cubicBezTo>
                    <a:pt x="978" y="1"/>
                    <a:pt x="953" y="352"/>
                    <a:pt x="728" y="502"/>
                  </a:cubicBezTo>
                  <a:cubicBezTo>
                    <a:pt x="657" y="550"/>
                    <a:pt x="569" y="575"/>
                    <a:pt x="464" y="575"/>
                  </a:cubicBezTo>
                  <a:cubicBezTo>
                    <a:pt x="347" y="575"/>
                    <a:pt x="210" y="543"/>
                    <a:pt x="51" y="477"/>
                  </a:cubicBezTo>
                  <a:lnTo>
                    <a:pt x="1" y="577"/>
                  </a:lnTo>
                  <a:cubicBezTo>
                    <a:pt x="176" y="653"/>
                    <a:pt x="327" y="703"/>
                    <a:pt x="477" y="703"/>
                  </a:cubicBezTo>
                  <a:cubicBezTo>
                    <a:pt x="602" y="703"/>
                    <a:pt x="703" y="653"/>
                    <a:pt x="803" y="602"/>
                  </a:cubicBezTo>
                  <a:cubicBezTo>
                    <a:pt x="1078" y="402"/>
                    <a:pt x="1104" y="26"/>
                    <a:pt x="1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2234475" y="797025"/>
              <a:ext cx="23825" cy="14425"/>
            </a:xfrm>
            <a:custGeom>
              <a:avLst/>
              <a:gdLst/>
              <a:ahLst/>
              <a:cxnLst/>
              <a:rect l="l" t="t" r="r" b="b"/>
              <a:pathLst>
                <a:path w="953" h="577" extrusionOk="0">
                  <a:moveTo>
                    <a:pt x="828" y="0"/>
                  </a:moveTo>
                  <a:cubicBezTo>
                    <a:pt x="828" y="0"/>
                    <a:pt x="677" y="351"/>
                    <a:pt x="402" y="426"/>
                  </a:cubicBezTo>
                  <a:cubicBezTo>
                    <a:pt x="363" y="445"/>
                    <a:pt x="321" y="453"/>
                    <a:pt x="277" y="453"/>
                  </a:cubicBezTo>
                  <a:cubicBezTo>
                    <a:pt x="206" y="453"/>
                    <a:pt x="128" y="432"/>
                    <a:pt x="51" y="401"/>
                  </a:cubicBezTo>
                  <a:lnTo>
                    <a:pt x="1" y="501"/>
                  </a:lnTo>
                  <a:cubicBezTo>
                    <a:pt x="101" y="551"/>
                    <a:pt x="176" y="576"/>
                    <a:pt x="276" y="576"/>
                  </a:cubicBezTo>
                  <a:cubicBezTo>
                    <a:pt x="351" y="576"/>
                    <a:pt x="402" y="576"/>
                    <a:pt x="452" y="551"/>
                  </a:cubicBezTo>
                  <a:cubicBezTo>
                    <a:pt x="778" y="451"/>
                    <a:pt x="928" y="75"/>
                    <a:pt x="953" y="50"/>
                  </a:cubicBezTo>
                  <a:lnTo>
                    <a:pt x="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2198125" y="763325"/>
              <a:ext cx="55175" cy="61900"/>
            </a:xfrm>
            <a:custGeom>
              <a:avLst/>
              <a:gdLst/>
              <a:ahLst/>
              <a:cxnLst/>
              <a:rect l="l" t="t" r="r" b="b"/>
              <a:pathLst>
                <a:path w="2207" h="2476" extrusionOk="0">
                  <a:moveTo>
                    <a:pt x="306" y="1"/>
                  </a:moveTo>
                  <a:cubicBezTo>
                    <a:pt x="208" y="1"/>
                    <a:pt x="106" y="7"/>
                    <a:pt x="1" y="20"/>
                  </a:cubicBezTo>
                  <a:lnTo>
                    <a:pt x="26" y="145"/>
                  </a:lnTo>
                  <a:cubicBezTo>
                    <a:pt x="125" y="132"/>
                    <a:pt x="221" y="126"/>
                    <a:pt x="314" y="126"/>
                  </a:cubicBezTo>
                  <a:cubicBezTo>
                    <a:pt x="761" y="126"/>
                    <a:pt x="1135" y="272"/>
                    <a:pt x="1404" y="521"/>
                  </a:cubicBezTo>
                  <a:cubicBezTo>
                    <a:pt x="2081" y="1198"/>
                    <a:pt x="1981" y="2451"/>
                    <a:pt x="1981" y="2476"/>
                  </a:cubicBezTo>
                  <a:lnTo>
                    <a:pt x="2106" y="2476"/>
                  </a:lnTo>
                  <a:cubicBezTo>
                    <a:pt x="2106" y="2426"/>
                    <a:pt x="2206" y="1148"/>
                    <a:pt x="1480" y="446"/>
                  </a:cubicBezTo>
                  <a:cubicBezTo>
                    <a:pt x="1188" y="154"/>
                    <a:pt x="79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2227575" y="825500"/>
              <a:ext cx="43275" cy="47350"/>
            </a:xfrm>
            <a:custGeom>
              <a:avLst/>
              <a:gdLst/>
              <a:ahLst/>
              <a:cxnLst/>
              <a:rect l="l" t="t" r="r" b="b"/>
              <a:pathLst>
                <a:path w="1731" h="1894" extrusionOk="0">
                  <a:moveTo>
                    <a:pt x="1009" y="1"/>
                  </a:moveTo>
                  <a:cubicBezTo>
                    <a:pt x="349" y="1"/>
                    <a:pt x="1" y="1067"/>
                    <a:pt x="1" y="1067"/>
                  </a:cubicBezTo>
                  <a:lnTo>
                    <a:pt x="803" y="1894"/>
                  </a:lnTo>
                  <a:lnTo>
                    <a:pt x="928" y="1067"/>
                  </a:lnTo>
                  <a:lnTo>
                    <a:pt x="1730" y="816"/>
                  </a:lnTo>
                  <a:lnTo>
                    <a:pt x="1229" y="39"/>
                  </a:lnTo>
                  <a:cubicBezTo>
                    <a:pt x="1152" y="13"/>
                    <a:pt x="1079" y="1"/>
                    <a:pt x="1009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2162425" y="1006925"/>
              <a:ext cx="288250" cy="575200"/>
            </a:xfrm>
            <a:custGeom>
              <a:avLst/>
              <a:gdLst/>
              <a:ahLst/>
              <a:cxnLst/>
              <a:rect l="l" t="t" r="r" b="b"/>
              <a:pathLst>
                <a:path w="11530" h="23008" extrusionOk="0">
                  <a:moveTo>
                    <a:pt x="0" y="0"/>
                  </a:moveTo>
                  <a:lnTo>
                    <a:pt x="6091" y="9699"/>
                  </a:lnTo>
                  <a:lnTo>
                    <a:pt x="9123" y="23008"/>
                  </a:lnTo>
                  <a:lnTo>
                    <a:pt x="11529" y="23008"/>
                  </a:lnTo>
                  <a:lnTo>
                    <a:pt x="10727" y="8822"/>
                  </a:lnTo>
                  <a:lnTo>
                    <a:pt x="7394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2132350" y="1006925"/>
              <a:ext cx="209300" cy="624700"/>
            </a:xfrm>
            <a:custGeom>
              <a:avLst/>
              <a:gdLst/>
              <a:ahLst/>
              <a:cxnLst/>
              <a:rect l="l" t="t" r="r" b="b"/>
              <a:pathLst>
                <a:path w="8372" h="24988" extrusionOk="0">
                  <a:moveTo>
                    <a:pt x="1203" y="0"/>
                  </a:moveTo>
                  <a:cubicBezTo>
                    <a:pt x="1203" y="0"/>
                    <a:pt x="903" y="2181"/>
                    <a:pt x="1629" y="3559"/>
                  </a:cubicBezTo>
                  <a:cubicBezTo>
                    <a:pt x="1905" y="4135"/>
                    <a:pt x="2557" y="5514"/>
                    <a:pt x="2983" y="6642"/>
                  </a:cubicBezTo>
                  <a:lnTo>
                    <a:pt x="3885" y="10100"/>
                  </a:lnTo>
                  <a:lnTo>
                    <a:pt x="0" y="22156"/>
                  </a:lnTo>
                  <a:lnTo>
                    <a:pt x="1730" y="24988"/>
                  </a:lnTo>
                  <a:lnTo>
                    <a:pt x="8371" y="10902"/>
                  </a:lnTo>
                  <a:lnTo>
                    <a:pt x="7294" y="226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776;p40">
            <a:extLst>
              <a:ext uri="{FF2B5EF4-FFF2-40B4-BE49-F238E27FC236}">
                <a16:creationId xmlns:a16="http://schemas.microsoft.com/office/drawing/2014/main" id="{FF062692-FBE3-4683-B3B0-89759862E2DB}"/>
              </a:ext>
            </a:extLst>
          </p:cNvPr>
          <p:cNvGrpSpPr/>
          <p:nvPr/>
        </p:nvGrpSpPr>
        <p:grpSpPr>
          <a:xfrm>
            <a:off x="5665775" y="1740887"/>
            <a:ext cx="1153350" cy="2831694"/>
            <a:chOff x="216750" y="2402000"/>
            <a:chExt cx="1116721" cy="2741499"/>
          </a:xfrm>
        </p:grpSpPr>
        <p:sp>
          <p:nvSpPr>
            <p:cNvPr id="98" name="Google Shape;777;p40">
              <a:extLst>
                <a:ext uri="{FF2B5EF4-FFF2-40B4-BE49-F238E27FC236}">
                  <a16:creationId xmlns:a16="http://schemas.microsoft.com/office/drawing/2014/main" id="{BBD677A0-1998-4F2A-9B2C-22219603019D}"/>
                </a:ext>
              </a:extLst>
            </p:cNvPr>
            <p:cNvSpPr/>
            <p:nvPr/>
          </p:nvSpPr>
          <p:spPr>
            <a:xfrm>
              <a:off x="1057166" y="3645105"/>
              <a:ext cx="7099" cy="119471"/>
            </a:xfrm>
            <a:custGeom>
              <a:avLst/>
              <a:gdLst/>
              <a:ahLst/>
              <a:cxnLst/>
              <a:rect l="l" t="t" r="r" b="b"/>
              <a:pathLst>
                <a:path w="76" h="1279" extrusionOk="0">
                  <a:moveTo>
                    <a:pt x="1" y="0"/>
                  </a:moveTo>
                  <a:lnTo>
                    <a:pt x="26" y="1279"/>
                  </a:lnTo>
                  <a:lnTo>
                    <a:pt x="76" y="12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78;p40">
              <a:extLst>
                <a:ext uri="{FF2B5EF4-FFF2-40B4-BE49-F238E27FC236}">
                  <a16:creationId xmlns:a16="http://schemas.microsoft.com/office/drawing/2014/main" id="{1BA29980-D170-4BE9-937A-D0A8DFA821E5}"/>
                </a:ext>
              </a:extLst>
            </p:cNvPr>
            <p:cNvSpPr/>
            <p:nvPr/>
          </p:nvSpPr>
          <p:spPr>
            <a:xfrm>
              <a:off x="808974" y="3645105"/>
              <a:ext cx="250619" cy="119471"/>
            </a:xfrm>
            <a:custGeom>
              <a:avLst/>
              <a:gdLst/>
              <a:ahLst/>
              <a:cxnLst/>
              <a:rect l="l" t="t" r="r" b="b"/>
              <a:pathLst>
                <a:path w="2683" h="1279" extrusionOk="0">
                  <a:moveTo>
                    <a:pt x="1" y="0"/>
                  </a:moveTo>
                  <a:lnTo>
                    <a:pt x="1" y="1279"/>
                  </a:lnTo>
                  <a:lnTo>
                    <a:pt x="2683" y="1279"/>
                  </a:lnTo>
                  <a:lnTo>
                    <a:pt x="2658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79;p40">
              <a:extLst>
                <a:ext uri="{FF2B5EF4-FFF2-40B4-BE49-F238E27FC236}">
                  <a16:creationId xmlns:a16="http://schemas.microsoft.com/office/drawing/2014/main" id="{CA02205D-96AA-4176-9DC7-A87CCE4C2F83}"/>
                </a:ext>
              </a:extLst>
            </p:cNvPr>
            <p:cNvSpPr/>
            <p:nvPr/>
          </p:nvSpPr>
          <p:spPr>
            <a:xfrm>
              <a:off x="1059501" y="3914313"/>
              <a:ext cx="4764" cy="119471"/>
            </a:xfrm>
            <a:custGeom>
              <a:avLst/>
              <a:gdLst/>
              <a:ahLst/>
              <a:cxnLst/>
              <a:rect l="l" t="t" r="r" b="b"/>
              <a:pathLst>
                <a:path w="51" h="1279" extrusionOk="0">
                  <a:moveTo>
                    <a:pt x="1" y="1"/>
                  </a:moveTo>
                  <a:lnTo>
                    <a:pt x="1" y="1279"/>
                  </a:lnTo>
                  <a:lnTo>
                    <a:pt x="51" y="1279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0;p40">
              <a:extLst>
                <a:ext uri="{FF2B5EF4-FFF2-40B4-BE49-F238E27FC236}">
                  <a16:creationId xmlns:a16="http://schemas.microsoft.com/office/drawing/2014/main" id="{B527CCE3-17C1-458D-B6B3-D6C508C031E2}"/>
                </a:ext>
              </a:extLst>
            </p:cNvPr>
            <p:cNvSpPr/>
            <p:nvPr/>
          </p:nvSpPr>
          <p:spPr>
            <a:xfrm>
              <a:off x="808974" y="3914313"/>
              <a:ext cx="250619" cy="119471"/>
            </a:xfrm>
            <a:custGeom>
              <a:avLst/>
              <a:gdLst/>
              <a:ahLst/>
              <a:cxnLst/>
              <a:rect l="l" t="t" r="r" b="b"/>
              <a:pathLst>
                <a:path w="2683" h="1279" extrusionOk="0">
                  <a:moveTo>
                    <a:pt x="1" y="1"/>
                  </a:moveTo>
                  <a:lnTo>
                    <a:pt x="1" y="1279"/>
                  </a:lnTo>
                  <a:lnTo>
                    <a:pt x="2683" y="1279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1;p40">
              <a:extLst>
                <a:ext uri="{FF2B5EF4-FFF2-40B4-BE49-F238E27FC236}">
                  <a16:creationId xmlns:a16="http://schemas.microsoft.com/office/drawing/2014/main" id="{7DD594DF-9775-4036-B7C9-CB8ABC811166}"/>
                </a:ext>
              </a:extLst>
            </p:cNvPr>
            <p:cNvSpPr/>
            <p:nvPr/>
          </p:nvSpPr>
          <p:spPr>
            <a:xfrm>
              <a:off x="919012" y="4789942"/>
              <a:ext cx="362991" cy="353557"/>
            </a:xfrm>
            <a:custGeom>
              <a:avLst/>
              <a:gdLst/>
              <a:ahLst/>
              <a:cxnLst/>
              <a:rect l="l" t="t" r="r" b="b"/>
              <a:pathLst>
                <a:path w="3886" h="3785" extrusionOk="0">
                  <a:moveTo>
                    <a:pt x="1" y="0"/>
                  </a:moveTo>
                  <a:lnTo>
                    <a:pt x="1" y="3785"/>
                  </a:lnTo>
                  <a:lnTo>
                    <a:pt x="3886" y="3785"/>
                  </a:lnTo>
                  <a:cubicBezTo>
                    <a:pt x="3886" y="2377"/>
                    <a:pt x="2917" y="2117"/>
                    <a:pt x="2203" y="2117"/>
                  </a:cubicBezTo>
                  <a:cubicBezTo>
                    <a:pt x="1785" y="2117"/>
                    <a:pt x="1455" y="2206"/>
                    <a:pt x="1455" y="2206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2;p40">
              <a:extLst>
                <a:ext uri="{FF2B5EF4-FFF2-40B4-BE49-F238E27FC236}">
                  <a16:creationId xmlns:a16="http://schemas.microsoft.com/office/drawing/2014/main" id="{1102C2D2-068C-4776-AB37-673CD5CBC907}"/>
                </a:ext>
              </a:extLst>
            </p:cNvPr>
            <p:cNvSpPr/>
            <p:nvPr/>
          </p:nvSpPr>
          <p:spPr>
            <a:xfrm>
              <a:off x="247108" y="4789942"/>
              <a:ext cx="362991" cy="353557"/>
            </a:xfrm>
            <a:custGeom>
              <a:avLst/>
              <a:gdLst/>
              <a:ahLst/>
              <a:cxnLst/>
              <a:rect l="l" t="t" r="r" b="b"/>
              <a:pathLst>
                <a:path w="3886" h="3785" extrusionOk="0">
                  <a:moveTo>
                    <a:pt x="2432" y="0"/>
                  </a:moveTo>
                  <a:lnTo>
                    <a:pt x="2432" y="2206"/>
                  </a:lnTo>
                  <a:cubicBezTo>
                    <a:pt x="2432" y="2206"/>
                    <a:pt x="2101" y="2117"/>
                    <a:pt x="1684" y="2117"/>
                  </a:cubicBezTo>
                  <a:cubicBezTo>
                    <a:pt x="969" y="2117"/>
                    <a:pt x="1" y="2377"/>
                    <a:pt x="1" y="3785"/>
                  </a:cubicBezTo>
                  <a:lnTo>
                    <a:pt x="3886" y="3785"/>
                  </a:lnTo>
                  <a:lnTo>
                    <a:pt x="3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3;p40">
              <a:extLst>
                <a:ext uri="{FF2B5EF4-FFF2-40B4-BE49-F238E27FC236}">
                  <a16:creationId xmlns:a16="http://schemas.microsoft.com/office/drawing/2014/main" id="{E5BCEB21-D160-49F3-93BB-01DA854392A1}"/>
                </a:ext>
              </a:extLst>
            </p:cNvPr>
            <p:cNvSpPr/>
            <p:nvPr/>
          </p:nvSpPr>
          <p:spPr>
            <a:xfrm>
              <a:off x="706035" y="2605635"/>
              <a:ext cx="124142" cy="252954"/>
            </a:xfrm>
            <a:custGeom>
              <a:avLst/>
              <a:gdLst/>
              <a:ahLst/>
              <a:cxnLst/>
              <a:rect l="l" t="t" r="r" b="b"/>
              <a:pathLst>
                <a:path w="1329" h="2708" extrusionOk="0">
                  <a:moveTo>
                    <a:pt x="677" y="1"/>
                  </a:moveTo>
                  <a:cubicBezTo>
                    <a:pt x="301" y="1"/>
                    <a:pt x="0" y="301"/>
                    <a:pt x="0" y="677"/>
                  </a:cubicBezTo>
                  <a:lnTo>
                    <a:pt x="0" y="2031"/>
                  </a:lnTo>
                  <a:cubicBezTo>
                    <a:pt x="0" y="2382"/>
                    <a:pt x="301" y="2707"/>
                    <a:pt x="677" y="2707"/>
                  </a:cubicBezTo>
                  <a:cubicBezTo>
                    <a:pt x="1028" y="2707"/>
                    <a:pt x="1328" y="2382"/>
                    <a:pt x="1328" y="2031"/>
                  </a:cubicBezTo>
                  <a:lnTo>
                    <a:pt x="1328" y="677"/>
                  </a:lnTo>
                  <a:cubicBezTo>
                    <a:pt x="1328" y="301"/>
                    <a:pt x="1028" y="1"/>
                    <a:pt x="677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84;p40">
              <a:extLst>
                <a:ext uri="{FF2B5EF4-FFF2-40B4-BE49-F238E27FC236}">
                  <a16:creationId xmlns:a16="http://schemas.microsoft.com/office/drawing/2014/main" id="{23BB578A-99CA-441F-86E1-D0AA45400DCA}"/>
                </a:ext>
              </a:extLst>
            </p:cNvPr>
            <p:cNvSpPr/>
            <p:nvPr/>
          </p:nvSpPr>
          <p:spPr>
            <a:xfrm>
              <a:off x="706035" y="2605635"/>
              <a:ext cx="124142" cy="152445"/>
            </a:xfrm>
            <a:custGeom>
              <a:avLst/>
              <a:gdLst/>
              <a:ahLst/>
              <a:cxnLst/>
              <a:rect l="l" t="t" r="r" b="b"/>
              <a:pathLst>
                <a:path w="1329" h="1632" extrusionOk="0">
                  <a:moveTo>
                    <a:pt x="602" y="1"/>
                  </a:moveTo>
                  <a:cubicBezTo>
                    <a:pt x="276" y="1"/>
                    <a:pt x="0" y="276"/>
                    <a:pt x="0" y="602"/>
                  </a:cubicBezTo>
                  <a:lnTo>
                    <a:pt x="0" y="1103"/>
                  </a:lnTo>
                  <a:cubicBezTo>
                    <a:pt x="402" y="1435"/>
                    <a:pt x="961" y="1632"/>
                    <a:pt x="1275" y="1632"/>
                  </a:cubicBezTo>
                  <a:cubicBezTo>
                    <a:pt x="1294" y="1632"/>
                    <a:pt x="1312" y="1631"/>
                    <a:pt x="1328" y="1630"/>
                  </a:cubicBezTo>
                  <a:lnTo>
                    <a:pt x="1328" y="602"/>
                  </a:lnTo>
                  <a:cubicBezTo>
                    <a:pt x="1328" y="276"/>
                    <a:pt x="1053" y="1"/>
                    <a:pt x="727" y="1"/>
                  </a:cubicBez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85;p40">
              <a:extLst>
                <a:ext uri="{FF2B5EF4-FFF2-40B4-BE49-F238E27FC236}">
                  <a16:creationId xmlns:a16="http://schemas.microsoft.com/office/drawing/2014/main" id="{136CB740-BD5B-46C6-B0FB-FA8EA086603D}"/>
                </a:ext>
              </a:extLst>
            </p:cNvPr>
            <p:cNvSpPr/>
            <p:nvPr/>
          </p:nvSpPr>
          <p:spPr>
            <a:xfrm>
              <a:off x="661478" y="2402000"/>
              <a:ext cx="283406" cy="343002"/>
            </a:xfrm>
            <a:custGeom>
              <a:avLst/>
              <a:gdLst/>
              <a:ahLst/>
              <a:cxnLst/>
              <a:rect l="l" t="t" r="r" b="b"/>
              <a:pathLst>
                <a:path w="3034" h="3672" extrusionOk="0">
                  <a:moveTo>
                    <a:pt x="1480" y="0"/>
                  </a:moveTo>
                  <a:cubicBezTo>
                    <a:pt x="753" y="0"/>
                    <a:pt x="176" y="551"/>
                    <a:pt x="101" y="1228"/>
                  </a:cubicBezTo>
                  <a:cubicBezTo>
                    <a:pt x="1" y="1529"/>
                    <a:pt x="227" y="2206"/>
                    <a:pt x="352" y="2582"/>
                  </a:cubicBezTo>
                  <a:cubicBezTo>
                    <a:pt x="427" y="2757"/>
                    <a:pt x="527" y="2907"/>
                    <a:pt x="653" y="3008"/>
                  </a:cubicBezTo>
                  <a:cubicBezTo>
                    <a:pt x="988" y="3290"/>
                    <a:pt x="1659" y="3672"/>
                    <a:pt x="2166" y="3672"/>
                  </a:cubicBezTo>
                  <a:cubicBezTo>
                    <a:pt x="2380" y="3672"/>
                    <a:pt x="2564" y="3604"/>
                    <a:pt x="2683" y="3434"/>
                  </a:cubicBezTo>
                  <a:cubicBezTo>
                    <a:pt x="3034" y="2932"/>
                    <a:pt x="2958" y="2030"/>
                    <a:pt x="2883" y="1404"/>
                  </a:cubicBezTo>
                  <a:cubicBezTo>
                    <a:pt x="2883" y="1228"/>
                    <a:pt x="2858" y="1078"/>
                    <a:pt x="2808" y="952"/>
                  </a:cubicBezTo>
                  <a:cubicBezTo>
                    <a:pt x="2808" y="952"/>
                    <a:pt x="2808" y="927"/>
                    <a:pt x="2808" y="927"/>
                  </a:cubicBezTo>
                  <a:lnTo>
                    <a:pt x="2783" y="927"/>
                  </a:lnTo>
                  <a:cubicBezTo>
                    <a:pt x="2607" y="401"/>
                    <a:pt x="2081" y="0"/>
                    <a:pt x="1480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86;p40">
              <a:extLst>
                <a:ext uri="{FF2B5EF4-FFF2-40B4-BE49-F238E27FC236}">
                  <a16:creationId xmlns:a16="http://schemas.microsoft.com/office/drawing/2014/main" id="{B040798A-6900-49CB-B3BF-F95088F4D6D9}"/>
                </a:ext>
              </a:extLst>
            </p:cNvPr>
            <p:cNvSpPr/>
            <p:nvPr/>
          </p:nvSpPr>
          <p:spPr>
            <a:xfrm>
              <a:off x="848767" y="2629641"/>
              <a:ext cx="46985" cy="15880"/>
            </a:xfrm>
            <a:custGeom>
              <a:avLst/>
              <a:gdLst/>
              <a:ahLst/>
              <a:cxnLst/>
              <a:rect l="l" t="t" r="r" b="b"/>
              <a:pathLst>
                <a:path w="503" h="170" extrusionOk="0">
                  <a:moveTo>
                    <a:pt x="39" y="0"/>
                  </a:moveTo>
                  <a:cubicBezTo>
                    <a:pt x="26" y="0"/>
                    <a:pt x="14" y="7"/>
                    <a:pt x="1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101" y="145"/>
                    <a:pt x="201" y="170"/>
                    <a:pt x="252" y="170"/>
                  </a:cubicBezTo>
                  <a:cubicBezTo>
                    <a:pt x="352" y="170"/>
                    <a:pt x="427" y="119"/>
                    <a:pt x="477" y="94"/>
                  </a:cubicBezTo>
                  <a:cubicBezTo>
                    <a:pt x="502" y="69"/>
                    <a:pt x="502" y="44"/>
                    <a:pt x="477" y="19"/>
                  </a:cubicBezTo>
                  <a:cubicBezTo>
                    <a:pt x="465" y="7"/>
                    <a:pt x="452" y="0"/>
                    <a:pt x="440" y="0"/>
                  </a:cubicBezTo>
                  <a:cubicBezTo>
                    <a:pt x="427" y="0"/>
                    <a:pt x="415" y="7"/>
                    <a:pt x="402" y="19"/>
                  </a:cubicBezTo>
                  <a:cubicBezTo>
                    <a:pt x="402" y="19"/>
                    <a:pt x="346" y="75"/>
                    <a:pt x="250" y="75"/>
                  </a:cubicBezTo>
                  <a:cubicBezTo>
                    <a:pt x="201" y="75"/>
                    <a:pt x="143" y="61"/>
                    <a:pt x="76" y="19"/>
                  </a:cubicBezTo>
                  <a:cubicBezTo>
                    <a:pt x="64" y="7"/>
                    <a:pt x="51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87;p40">
              <a:extLst>
                <a:ext uri="{FF2B5EF4-FFF2-40B4-BE49-F238E27FC236}">
                  <a16:creationId xmlns:a16="http://schemas.microsoft.com/office/drawing/2014/main" id="{AF184528-B486-4B1C-AC50-091E8DEF963A}"/>
                </a:ext>
              </a:extLst>
            </p:cNvPr>
            <p:cNvSpPr/>
            <p:nvPr/>
          </p:nvSpPr>
          <p:spPr>
            <a:xfrm>
              <a:off x="750499" y="2551737"/>
              <a:ext cx="58568" cy="21204"/>
            </a:xfrm>
            <a:custGeom>
              <a:avLst/>
              <a:gdLst/>
              <a:ahLst/>
              <a:cxnLst/>
              <a:rect l="l" t="t" r="r" b="b"/>
              <a:pathLst>
                <a:path w="627" h="227" extrusionOk="0">
                  <a:moveTo>
                    <a:pt x="357" y="0"/>
                  </a:moveTo>
                  <a:cubicBezTo>
                    <a:pt x="241" y="0"/>
                    <a:pt x="104" y="38"/>
                    <a:pt x="0" y="177"/>
                  </a:cubicBezTo>
                  <a:cubicBezTo>
                    <a:pt x="0" y="177"/>
                    <a:pt x="0" y="202"/>
                    <a:pt x="25" y="227"/>
                  </a:cubicBezTo>
                  <a:lnTo>
                    <a:pt x="50" y="227"/>
                  </a:lnTo>
                  <a:cubicBezTo>
                    <a:pt x="50" y="227"/>
                    <a:pt x="76" y="227"/>
                    <a:pt x="76" y="202"/>
                  </a:cubicBezTo>
                  <a:cubicBezTo>
                    <a:pt x="155" y="99"/>
                    <a:pt x="261" y="69"/>
                    <a:pt x="354" y="69"/>
                  </a:cubicBezTo>
                  <a:cubicBezTo>
                    <a:pt x="467" y="69"/>
                    <a:pt x="563" y="113"/>
                    <a:pt x="577" y="126"/>
                  </a:cubicBezTo>
                  <a:cubicBezTo>
                    <a:pt x="602" y="126"/>
                    <a:pt x="627" y="126"/>
                    <a:pt x="627" y="101"/>
                  </a:cubicBezTo>
                  <a:cubicBezTo>
                    <a:pt x="627" y="76"/>
                    <a:pt x="627" y="51"/>
                    <a:pt x="602" y="51"/>
                  </a:cubicBezTo>
                  <a:cubicBezTo>
                    <a:pt x="602" y="51"/>
                    <a:pt x="49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88;p40">
              <a:extLst>
                <a:ext uri="{FF2B5EF4-FFF2-40B4-BE49-F238E27FC236}">
                  <a16:creationId xmlns:a16="http://schemas.microsoft.com/office/drawing/2014/main" id="{6DF0BA62-D57E-40A6-A119-A295B0DA7A18}"/>
                </a:ext>
              </a:extLst>
            </p:cNvPr>
            <p:cNvSpPr/>
            <p:nvPr/>
          </p:nvSpPr>
          <p:spPr>
            <a:xfrm>
              <a:off x="902665" y="2551830"/>
              <a:ext cx="30545" cy="11770"/>
            </a:xfrm>
            <a:custGeom>
              <a:avLst/>
              <a:gdLst/>
              <a:ahLst/>
              <a:cxnLst/>
              <a:rect l="l" t="t" r="r" b="b"/>
              <a:pathLst>
                <a:path w="327" h="126" extrusionOk="0">
                  <a:moveTo>
                    <a:pt x="326" y="0"/>
                  </a:moveTo>
                  <a:cubicBezTo>
                    <a:pt x="176" y="0"/>
                    <a:pt x="25" y="50"/>
                    <a:pt x="25" y="50"/>
                  </a:cubicBezTo>
                  <a:cubicBezTo>
                    <a:pt x="25" y="50"/>
                    <a:pt x="0" y="75"/>
                    <a:pt x="25" y="100"/>
                  </a:cubicBezTo>
                  <a:cubicBezTo>
                    <a:pt x="25" y="125"/>
                    <a:pt x="51" y="125"/>
                    <a:pt x="51" y="125"/>
                  </a:cubicBezTo>
                  <a:cubicBezTo>
                    <a:pt x="72" y="125"/>
                    <a:pt x="167" y="70"/>
                    <a:pt x="273" y="70"/>
                  </a:cubicBezTo>
                  <a:cubicBezTo>
                    <a:pt x="290" y="70"/>
                    <a:pt x="308" y="72"/>
                    <a:pt x="326" y="75"/>
                  </a:cubicBezTo>
                  <a:cubicBezTo>
                    <a:pt x="326" y="50"/>
                    <a:pt x="326" y="25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89;p40">
              <a:extLst>
                <a:ext uri="{FF2B5EF4-FFF2-40B4-BE49-F238E27FC236}">
                  <a16:creationId xmlns:a16="http://schemas.microsoft.com/office/drawing/2014/main" id="{2A8A5B32-348C-4D45-938D-42F21F989391}"/>
                </a:ext>
              </a:extLst>
            </p:cNvPr>
            <p:cNvSpPr/>
            <p:nvPr/>
          </p:nvSpPr>
          <p:spPr>
            <a:xfrm>
              <a:off x="806639" y="2674104"/>
              <a:ext cx="91448" cy="25314"/>
            </a:xfrm>
            <a:custGeom>
              <a:avLst/>
              <a:gdLst/>
              <a:ahLst/>
              <a:cxnLst/>
              <a:rect l="l" t="t" r="r" b="b"/>
              <a:pathLst>
                <a:path w="979" h="271" extrusionOk="0">
                  <a:moveTo>
                    <a:pt x="64" y="1"/>
                  </a:moveTo>
                  <a:cubicBezTo>
                    <a:pt x="51" y="1"/>
                    <a:pt x="38" y="7"/>
                    <a:pt x="26" y="19"/>
                  </a:cubicBezTo>
                  <a:cubicBezTo>
                    <a:pt x="1" y="44"/>
                    <a:pt x="1" y="70"/>
                    <a:pt x="26" y="95"/>
                  </a:cubicBezTo>
                  <a:cubicBezTo>
                    <a:pt x="176" y="220"/>
                    <a:pt x="352" y="270"/>
                    <a:pt x="477" y="270"/>
                  </a:cubicBezTo>
                  <a:cubicBezTo>
                    <a:pt x="753" y="270"/>
                    <a:pt x="953" y="120"/>
                    <a:pt x="953" y="120"/>
                  </a:cubicBezTo>
                  <a:cubicBezTo>
                    <a:pt x="978" y="95"/>
                    <a:pt x="978" y="70"/>
                    <a:pt x="953" y="44"/>
                  </a:cubicBezTo>
                  <a:cubicBezTo>
                    <a:pt x="953" y="44"/>
                    <a:pt x="931" y="33"/>
                    <a:pt x="909" y="33"/>
                  </a:cubicBezTo>
                  <a:cubicBezTo>
                    <a:pt x="898" y="33"/>
                    <a:pt x="886" y="36"/>
                    <a:pt x="878" y="44"/>
                  </a:cubicBezTo>
                  <a:cubicBezTo>
                    <a:pt x="878" y="44"/>
                    <a:pt x="699" y="171"/>
                    <a:pt x="477" y="171"/>
                  </a:cubicBezTo>
                  <a:cubicBezTo>
                    <a:pt x="357" y="171"/>
                    <a:pt x="224" y="134"/>
                    <a:pt x="101" y="19"/>
                  </a:cubicBezTo>
                  <a:cubicBezTo>
                    <a:pt x="89" y="7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90;p40">
              <a:extLst>
                <a:ext uri="{FF2B5EF4-FFF2-40B4-BE49-F238E27FC236}">
                  <a16:creationId xmlns:a16="http://schemas.microsoft.com/office/drawing/2014/main" id="{73766843-5CCD-4C20-9C63-6B27779216A3}"/>
                </a:ext>
              </a:extLst>
            </p:cNvPr>
            <p:cNvSpPr/>
            <p:nvPr/>
          </p:nvSpPr>
          <p:spPr>
            <a:xfrm>
              <a:off x="837091" y="2589288"/>
              <a:ext cx="53991" cy="9434"/>
            </a:xfrm>
            <a:custGeom>
              <a:avLst/>
              <a:gdLst/>
              <a:ahLst/>
              <a:cxnLst/>
              <a:rect l="l" t="t" r="r" b="b"/>
              <a:pathLst>
                <a:path w="578" h="101" extrusionOk="0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26" y="100"/>
                    <a:pt x="51" y="100"/>
                  </a:cubicBezTo>
                  <a:lnTo>
                    <a:pt x="527" y="100"/>
                  </a:lnTo>
                  <a:cubicBezTo>
                    <a:pt x="552" y="100"/>
                    <a:pt x="577" y="75"/>
                    <a:pt x="577" y="50"/>
                  </a:cubicBezTo>
                  <a:cubicBezTo>
                    <a:pt x="577" y="25"/>
                    <a:pt x="552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91;p40">
              <a:extLst>
                <a:ext uri="{FF2B5EF4-FFF2-40B4-BE49-F238E27FC236}">
                  <a16:creationId xmlns:a16="http://schemas.microsoft.com/office/drawing/2014/main" id="{F174B8E0-736B-40A3-ABC4-45F873891F53}"/>
                </a:ext>
              </a:extLst>
            </p:cNvPr>
            <p:cNvSpPr/>
            <p:nvPr/>
          </p:nvSpPr>
          <p:spPr>
            <a:xfrm>
              <a:off x="867542" y="2556501"/>
              <a:ext cx="77343" cy="77343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27" y="0"/>
                  </a:moveTo>
                  <a:cubicBezTo>
                    <a:pt x="201" y="0"/>
                    <a:pt x="0" y="176"/>
                    <a:pt x="0" y="401"/>
                  </a:cubicBezTo>
                  <a:cubicBezTo>
                    <a:pt x="0" y="627"/>
                    <a:pt x="201" y="827"/>
                    <a:pt x="427" y="827"/>
                  </a:cubicBezTo>
                  <a:cubicBezTo>
                    <a:pt x="652" y="827"/>
                    <a:pt x="828" y="627"/>
                    <a:pt x="828" y="401"/>
                  </a:cubicBezTo>
                  <a:cubicBezTo>
                    <a:pt x="828" y="176"/>
                    <a:pt x="652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92;p40">
              <a:extLst>
                <a:ext uri="{FF2B5EF4-FFF2-40B4-BE49-F238E27FC236}">
                  <a16:creationId xmlns:a16="http://schemas.microsoft.com/office/drawing/2014/main" id="{44E762EE-C77E-4395-AE68-DBD1DDD78A80}"/>
                </a:ext>
              </a:extLst>
            </p:cNvPr>
            <p:cNvSpPr/>
            <p:nvPr/>
          </p:nvSpPr>
          <p:spPr>
            <a:xfrm>
              <a:off x="874548" y="2561171"/>
              <a:ext cx="65667" cy="65667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2" y="0"/>
                  </a:moveTo>
                  <a:cubicBezTo>
                    <a:pt x="151" y="0"/>
                    <a:pt x="1" y="176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cubicBezTo>
                    <a:pt x="552" y="702"/>
                    <a:pt x="702" y="552"/>
                    <a:pt x="702" y="351"/>
                  </a:cubicBezTo>
                  <a:cubicBezTo>
                    <a:pt x="702" y="176"/>
                    <a:pt x="552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93;p40">
              <a:extLst>
                <a:ext uri="{FF2B5EF4-FFF2-40B4-BE49-F238E27FC236}">
                  <a16:creationId xmlns:a16="http://schemas.microsoft.com/office/drawing/2014/main" id="{21A4DEE3-3C5D-49A1-96D8-7C81E17AF137}"/>
                </a:ext>
              </a:extLst>
            </p:cNvPr>
            <p:cNvSpPr/>
            <p:nvPr/>
          </p:nvSpPr>
          <p:spPr>
            <a:xfrm>
              <a:off x="883889" y="2565842"/>
              <a:ext cx="37551" cy="60997"/>
            </a:xfrm>
            <a:custGeom>
              <a:avLst/>
              <a:gdLst/>
              <a:ahLst/>
              <a:cxnLst/>
              <a:rect l="l" t="t" r="r" b="b"/>
              <a:pathLst>
                <a:path w="402" h="653" extrusionOk="0">
                  <a:moveTo>
                    <a:pt x="101" y="0"/>
                  </a:moveTo>
                  <a:cubicBezTo>
                    <a:pt x="76" y="0"/>
                    <a:pt x="51" y="26"/>
                    <a:pt x="51" y="26"/>
                  </a:cubicBezTo>
                  <a:cubicBezTo>
                    <a:pt x="26" y="26"/>
                    <a:pt x="26" y="51"/>
                    <a:pt x="1" y="51"/>
                  </a:cubicBezTo>
                  <a:lnTo>
                    <a:pt x="302" y="652"/>
                  </a:lnTo>
                  <a:cubicBezTo>
                    <a:pt x="352" y="652"/>
                    <a:pt x="377" y="627"/>
                    <a:pt x="402" y="62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94;p40">
              <a:extLst>
                <a:ext uri="{FF2B5EF4-FFF2-40B4-BE49-F238E27FC236}">
                  <a16:creationId xmlns:a16="http://schemas.microsoft.com/office/drawing/2014/main" id="{4D94E073-E361-4228-9851-78623E8EE15B}"/>
                </a:ext>
              </a:extLst>
            </p:cNvPr>
            <p:cNvSpPr/>
            <p:nvPr/>
          </p:nvSpPr>
          <p:spPr>
            <a:xfrm>
              <a:off x="897994" y="2561171"/>
              <a:ext cx="35216" cy="60903"/>
            </a:xfrm>
            <a:custGeom>
              <a:avLst/>
              <a:gdLst/>
              <a:ahLst/>
              <a:cxnLst/>
              <a:rect l="l" t="t" r="r" b="b"/>
              <a:pathLst>
                <a:path w="377" h="652" extrusionOk="0">
                  <a:moveTo>
                    <a:pt x="101" y="0"/>
                  </a:moveTo>
                  <a:cubicBezTo>
                    <a:pt x="50" y="0"/>
                    <a:pt x="25" y="25"/>
                    <a:pt x="0" y="25"/>
                  </a:cubicBezTo>
                  <a:lnTo>
                    <a:pt x="301" y="652"/>
                  </a:lnTo>
                  <a:cubicBezTo>
                    <a:pt x="301" y="652"/>
                    <a:pt x="301" y="652"/>
                    <a:pt x="301" y="627"/>
                  </a:cubicBezTo>
                  <a:cubicBezTo>
                    <a:pt x="326" y="627"/>
                    <a:pt x="351" y="602"/>
                    <a:pt x="376" y="57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95;p40">
              <a:extLst>
                <a:ext uri="{FF2B5EF4-FFF2-40B4-BE49-F238E27FC236}">
                  <a16:creationId xmlns:a16="http://schemas.microsoft.com/office/drawing/2014/main" id="{881C61ED-9FC8-4821-8E07-C9234EA2F02F}"/>
                </a:ext>
              </a:extLst>
            </p:cNvPr>
            <p:cNvSpPr/>
            <p:nvPr/>
          </p:nvSpPr>
          <p:spPr>
            <a:xfrm>
              <a:off x="764510" y="2556501"/>
              <a:ext cx="77343" cy="77343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27" y="0"/>
                  </a:moveTo>
                  <a:cubicBezTo>
                    <a:pt x="201" y="0"/>
                    <a:pt x="1" y="176"/>
                    <a:pt x="1" y="401"/>
                  </a:cubicBezTo>
                  <a:cubicBezTo>
                    <a:pt x="1" y="627"/>
                    <a:pt x="201" y="827"/>
                    <a:pt x="427" y="827"/>
                  </a:cubicBezTo>
                  <a:cubicBezTo>
                    <a:pt x="652" y="827"/>
                    <a:pt x="828" y="627"/>
                    <a:pt x="828" y="401"/>
                  </a:cubicBezTo>
                  <a:cubicBezTo>
                    <a:pt x="828" y="176"/>
                    <a:pt x="652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96;p40">
              <a:extLst>
                <a:ext uri="{FF2B5EF4-FFF2-40B4-BE49-F238E27FC236}">
                  <a16:creationId xmlns:a16="http://schemas.microsoft.com/office/drawing/2014/main" id="{4DD81130-E880-44DB-9208-A45F3B8064E5}"/>
                </a:ext>
              </a:extLst>
            </p:cNvPr>
            <p:cNvSpPr/>
            <p:nvPr/>
          </p:nvSpPr>
          <p:spPr>
            <a:xfrm>
              <a:off x="771516" y="2561171"/>
              <a:ext cx="65667" cy="65667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2" y="0"/>
                  </a:moveTo>
                  <a:cubicBezTo>
                    <a:pt x="151" y="0"/>
                    <a:pt x="1" y="176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cubicBezTo>
                    <a:pt x="527" y="702"/>
                    <a:pt x="703" y="552"/>
                    <a:pt x="703" y="351"/>
                  </a:cubicBezTo>
                  <a:cubicBezTo>
                    <a:pt x="703" y="176"/>
                    <a:pt x="52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97;p40">
              <a:extLst>
                <a:ext uri="{FF2B5EF4-FFF2-40B4-BE49-F238E27FC236}">
                  <a16:creationId xmlns:a16="http://schemas.microsoft.com/office/drawing/2014/main" id="{3CBC9C82-1020-4AE5-A016-7F85C342D78D}"/>
                </a:ext>
              </a:extLst>
            </p:cNvPr>
            <p:cNvSpPr/>
            <p:nvPr/>
          </p:nvSpPr>
          <p:spPr>
            <a:xfrm>
              <a:off x="780951" y="2565842"/>
              <a:ext cx="37551" cy="60997"/>
            </a:xfrm>
            <a:custGeom>
              <a:avLst/>
              <a:gdLst/>
              <a:ahLst/>
              <a:cxnLst/>
              <a:rect l="l" t="t" r="r" b="b"/>
              <a:pathLst>
                <a:path w="402" h="653" extrusionOk="0">
                  <a:moveTo>
                    <a:pt x="100" y="0"/>
                  </a:moveTo>
                  <a:cubicBezTo>
                    <a:pt x="75" y="0"/>
                    <a:pt x="50" y="26"/>
                    <a:pt x="25" y="26"/>
                  </a:cubicBezTo>
                  <a:cubicBezTo>
                    <a:pt x="25" y="26"/>
                    <a:pt x="25" y="51"/>
                    <a:pt x="0" y="51"/>
                  </a:cubicBezTo>
                  <a:lnTo>
                    <a:pt x="301" y="652"/>
                  </a:lnTo>
                  <a:cubicBezTo>
                    <a:pt x="326" y="652"/>
                    <a:pt x="376" y="627"/>
                    <a:pt x="401" y="62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98;p40">
              <a:extLst>
                <a:ext uri="{FF2B5EF4-FFF2-40B4-BE49-F238E27FC236}">
                  <a16:creationId xmlns:a16="http://schemas.microsoft.com/office/drawing/2014/main" id="{E6B8FFAE-4AEB-47B8-AC30-86A68937ADDD}"/>
                </a:ext>
              </a:extLst>
            </p:cNvPr>
            <p:cNvSpPr/>
            <p:nvPr/>
          </p:nvSpPr>
          <p:spPr>
            <a:xfrm>
              <a:off x="792627" y="2561171"/>
              <a:ext cx="37551" cy="60903"/>
            </a:xfrm>
            <a:custGeom>
              <a:avLst/>
              <a:gdLst/>
              <a:ahLst/>
              <a:cxnLst/>
              <a:rect l="l" t="t" r="r" b="b"/>
              <a:pathLst>
                <a:path w="402" h="652" extrusionOk="0">
                  <a:moveTo>
                    <a:pt x="126" y="0"/>
                  </a:moveTo>
                  <a:cubicBezTo>
                    <a:pt x="76" y="0"/>
                    <a:pt x="51" y="25"/>
                    <a:pt x="0" y="25"/>
                  </a:cubicBezTo>
                  <a:lnTo>
                    <a:pt x="326" y="652"/>
                  </a:lnTo>
                  <a:cubicBezTo>
                    <a:pt x="326" y="652"/>
                    <a:pt x="326" y="652"/>
                    <a:pt x="326" y="627"/>
                  </a:cubicBezTo>
                  <a:cubicBezTo>
                    <a:pt x="351" y="627"/>
                    <a:pt x="376" y="602"/>
                    <a:pt x="401" y="57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99;p40">
              <a:extLst>
                <a:ext uri="{FF2B5EF4-FFF2-40B4-BE49-F238E27FC236}">
                  <a16:creationId xmlns:a16="http://schemas.microsoft.com/office/drawing/2014/main" id="{DDC1CC80-E321-45E7-9351-D29303795C37}"/>
                </a:ext>
              </a:extLst>
            </p:cNvPr>
            <p:cNvSpPr/>
            <p:nvPr/>
          </p:nvSpPr>
          <p:spPr>
            <a:xfrm>
              <a:off x="668578" y="2568177"/>
              <a:ext cx="105366" cy="21204"/>
            </a:xfrm>
            <a:custGeom>
              <a:avLst/>
              <a:gdLst/>
              <a:ahLst/>
              <a:cxnLst/>
              <a:rect l="l" t="t" r="r" b="b"/>
              <a:pathLst>
                <a:path w="1128" h="227" extrusionOk="0">
                  <a:moveTo>
                    <a:pt x="75" y="1"/>
                  </a:moveTo>
                  <a:cubicBezTo>
                    <a:pt x="50" y="1"/>
                    <a:pt x="25" y="26"/>
                    <a:pt x="0" y="51"/>
                  </a:cubicBezTo>
                  <a:cubicBezTo>
                    <a:pt x="0" y="76"/>
                    <a:pt x="25" y="101"/>
                    <a:pt x="50" y="101"/>
                  </a:cubicBezTo>
                  <a:lnTo>
                    <a:pt x="1053" y="226"/>
                  </a:lnTo>
                  <a:lnTo>
                    <a:pt x="1078" y="226"/>
                  </a:lnTo>
                  <a:cubicBezTo>
                    <a:pt x="1103" y="226"/>
                    <a:pt x="1103" y="226"/>
                    <a:pt x="1128" y="201"/>
                  </a:cubicBezTo>
                  <a:cubicBezTo>
                    <a:pt x="1128" y="176"/>
                    <a:pt x="1103" y="151"/>
                    <a:pt x="1078" y="126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00;p40">
              <a:extLst>
                <a:ext uri="{FF2B5EF4-FFF2-40B4-BE49-F238E27FC236}">
                  <a16:creationId xmlns:a16="http://schemas.microsoft.com/office/drawing/2014/main" id="{32EC72EF-C8A9-4B78-9EDE-C886F1884407}"/>
                </a:ext>
              </a:extLst>
            </p:cNvPr>
            <p:cNvSpPr/>
            <p:nvPr/>
          </p:nvSpPr>
          <p:spPr>
            <a:xfrm>
              <a:off x="633455" y="2556501"/>
              <a:ext cx="96025" cy="96025"/>
            </a:xfrm>
            <a:custGeom>
              <a:avLst/>
              <a:gdLst/>
              <a:ahLst/>
              <a:cxnLst/>
              <a:rect l="l" t="t" r="r" b="b"/>
              <a:pathLst>
                <a:path w="1028" h="1028" extrusionOk="0">
                  <a:moveTo>
                    <a:pt x="501" y="0"/>
                  </a:moveTo>
                  <a:cubicBezTo>
                    <a:pt x="226" y="0"/>
                    <a:pt x="0" y="226"/>
                    <a:pt x="0" y="527"/>
                  </a:cubicBezTo>
                  <a:cubicBezTo>
                    <a:pt x="0" y="802"/>
                    <a:pt x="226" y="1028"/>
                    <a:pt x="501" y="1028"/>
                  </a:cubicBezTo>
                  <a:cubicBezTo>
                    <a:pt x="802" y="1028"/>
                    <a:pt x="1028" y="802"/>
                    <a:pt x="1028" y="527"/>
                  </a:cubicBezTo>
                  <a:cubicBezTo>
                    <a:pt x="1028" y="226"/>
                    <a:pt x="802" y="0"/>
                    <a:pt x="501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01;p40">
              <a:extLst>
                <a:ext uri="{FF2B5EF4-FFF2-40B4-BE49-F238E27FC236}">
                  <a16:creationId xmlns:a16="http://schemas.microsoft.com/office/drawing/2014/main" id="{3A78BC7A-8DB4-49BF-89C4-E03404555213}"/>
                </a:ext>
              </a:extLst>
            </p:cNvPr>
            <p:cNvSpPr/>
            <p:nvPr/>
          </p:nvSpPr>
          <p:spPr>
            <a:xfrm>
              <a:off x="640461" y="2573875"/>
              <a:ext cx="68002" cy="41194"/>
            </a:xfrm>
            <a:custGeom>
              <a:avLst/>
              <a:gdLst/>
              <a:ahLst/>
              <a:cxnLst/>
              <a:rect l="l" t="t" r="r" b="b"/>
              <a:pathLst>
                <a:path w="728" h="441" extrusionOk="0">
                  <a:moveTo>
                    <a:pt x="185" y="0"/>
                  </a:moveTo>
                  <a:cubicBezTo>
                    <a:pt x="143" y="0"/>
                    <a:pt x="98" y="5"/>
                    <a:pt x="51" y="15"/>
                  </a:cubicBezTo>
                  <a:cubicBezTo>
                    <a:pt x="25" y="15"/>
                    <a:pt x="0" y="40"/>
                    <a:pt x="0" y="65"/>
                  </a:cubicBezTo>
                  <a:cubicBezTo>
                    <a:pt x="25" y="90"/>
                    <a:pt x="51" y="115"/>
                    <a:pt x="76" y="115"/>
                  </a:cubicBezTo>
                  <a:cubicBezTo>
                    <a:pt x="123" y="103"/>
                    <a:pt x="166" y="98"/>
                    <a:pt x="207" y="98"/>
                  </a:cubicBezTo>
                  <a:cubicBezTo>
                    <a:pt x="510" y="98"/>
                    <a:pt x="627" y="391"/>
                    <a:pt x="627" y="391"/>
                  </a:cubicBezTo>
                  <a:cubicBezTo>
                    <a:pt x="627" y="416"/>
                    <a:pt x="652" y="441"/>
                    <a:pt x="677" y="441"/>
                  </a:cubicBezTo>
                  <a:cubicBezTo>
                    <a:pt x="702" y="416"/>
                    <a:pt x="727" y="391"/>
                    <a:pt x="727" y="366"/>
                  </a:cubicBezTo>
                  <a:cubicBezTo>
                    <a:pt x="705" y="366"/>
                    <a:pt x="560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02;p40">
              <a:extLst>
                <a:ext uri="{FF2B5EF4-FFF2-40B4-BE49-F238E27FC236}">
                  <a16:creationId xmlns:a16="http://schemas.microsoft.com/office/drawing/2014/main" id="{2FDA0D00-0B2A-489A-A912-4E1AD50ECC3B}"/>
                </a:ext>
              </a:extLst>
            </p:cNvPr>
            <p:cNvSpPr/>
            <p:nvPr/>
          </p:nvSpPr>
          <p:spPr>
            <a:xfrm>
              <a:off x="481289" y="2811698"/>
              <a:ext cx="571296" cy="585307"/>
            </a:xfrm>
            <a:custGeom>
              <a:avLst/>
              <a:gdLst/>
              <a:ahLst/>
              <a:cxnLst/>
              <a:rect l="l" t="t" r="r" b="b"/>
              <a:pathLst>
                <a:path w="6116" h="6266" extrusionOk="0">
                  <a:moveTo>
                    <a:pt x="2657" y="0"/>
                  </a:moveTo>
                  <a:cubicBezTo>
                    <a:pt x="2657" y="0"/>
                    <a:pt x="476" y="652"/>
                    <a:pt x="0" y="1805"/>
                  </a:cubicBezTo>
                  <a:lnTo>
                    <a:pt x="902" y="6266"/>
                  </a:lnTo>
                  <a:lnTo>
                    <a:pt x="5514" y="6266"/>
                  </a:lnTo>
                  <a:lnTo>
                    <a:pt x="6115" y="1404"/>
                  </a:lnTo>
                  <a:cubicBezTo>
                    <a:pt x="6115" y="1404"/>
                    <a:pt x="5063" y="201"/>
                    <a:pt x="34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03;p40">
              <a:extLst>
                <a:ext uri="{FF2B5EF4-FFF2-40B4-BE49-F238E27FC236}">
                  <a16:creationId xmlns:a16="http://schemas.microsoft.com/office/drawing/2014/main" id="{E5BB28B0-065F-4F08-80EF-BB59E500546C}"/>
                </a:ext>
              </a:extLst>
            </p:cNvPr>
            <p:cNvSpPr/>
            <p:nvPr/>
          </p:nvSpPr>
          <p:spPr>
            <a:xfrm>
              <a:off x="216750" y="2823374"/>
              <a:ext cx="479941" cy="660315"/>
            </a:xfrm>
            <a:custGeom>
              <a:avLst/>
              <a:gdLst/>
              <a:ahLst/>
              <a:cxnLst/>
              <a:rect l="l" t="t" r="r" b="b"/>
              <a:pathLst>
                <a:path w="5138" h="7069" extrusionOk="0">
                  <a:moveTo>
                    <a:pt x="5138" y="0"/>
                  </a:moveTo>
                  <a:cubicBezTo>
                    <a:pt x="5138" y="0"/>
                    <a:pt x="3559" y="176"/>
                    <a:pt x="551" y="3735"/>
                  </a:cubicBezTo>
                  <a:cubicBezTo>
                    <a:pt x="551" y="3735"/>
                    <a:pt x="0" y="4236"/>
                    <a:pt x="551" y="4737"/>
                  </a:cubicBezTo>
                  <a:cubicBezTo>
                    <a:pt x="1128" y="5264"/>
                    <a:pt x="3534" y="7068"/>
                    <a:pt x="3534" y="7068"/>
                  </a:cubicBezTo>
                  <a:lnTo>
                    <a:pt x="3960" y="6442"/>
                  </a:lnTo>
                  <a:lnTo>
                    <a:pt x="1855" y="4311"/>
                  </a:lnTo>
                  <a:lnTo>
                    <a:pt x="3609" y="305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04;p40">
              <a:extLst>
                <a:ext uri="{FF2B5EF4-FFF2-40B4-BE49-F238E27FC236}">
                  <a16:creationId xmlns:a16="http://schemas.microsoft.com/office/drawing/2014/main" id="{E43A9A4B-5D30-48A4-8527-C860BB815236}"/>
                </a:ext>
              </a:extLst>
            </p:cNvPr>
            <p:cNvSpPr/>
            <p:nvPr/>
          </p:nvSpPr>
          <p:spPr>
            <a:xfrm>
              <a:off x="851196" y="2823374"/>
              <a:ext cx="482276" cy="660315"/>
            </a:xfrm>
            <a:custGeom>
              <a:avLst/>
              <a:gdLst/>
              <a:ahLst/>
              <a:cxnLst/>
              <a:rect l="l" t="t" r="r" b="b"/>
              <a:pathLst>
                <a:path w="5163" h="7069" extrusionOk="0">
                  <a:moveTo>
                    <a:pt x="0" y="0"/>
                  </a:moveTo>
                  <a:lnTo>
                    <a:pt x="1529" y="3058"/>
                  </a:lnTo>
                  <a:lnTo>
                    <a:pt x="3308" y="4311"/>
                  </a:lnTo>
                  <a:lnTo>
                    <a:pt x="1203" y="6442"/>
                  </a:lnTo>
                  <a:lnTo>
                    <a:pt x="1604" y="7068"/>
                  </a:lnTo>
                  <a:cubicBezTo>
                    <a:pt x="1604" y="7068"/>
                    <a:pt x="4010" y="5264"/>
                    <a:pt x="4587" y="4737"/>
                  </a:cubicBezTo>
                  <a:cubicBezTo>
                    <a:pt x="5163" y="4236"/>
                    <a:pt x="4587" y="3735"/>
                    <a:pt x="4587" y="3735"/>
                  </a:cubicBezTo>
                  <a:cubicBezTo>
                    <a:pt x="1579" y="17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05;p40">
              <a:extLst>
                <a:ext uri="{FF2B5EF4-FFF2-40B4-BE49-F238E27FC236}">
                  <a16:creationId xmlns:a16="http://schemas.microsoft.com/office/drawing/2014/main" id="{7E5FD02D-FA46-4408-8758-6DB6D3CA953F}"/>
                </a:ext>
              </a:extLst>
            </p:cNvPr>
            <p:cNvSpPr/>
            <p:nvPr/>
          </p:nvSpPr>
          <p:spPr>
            <a:xfrm>
              <a:off x="684924" y="2764806"/>
              <a:ext cx="180375" cy="58661"/>
            </a:xfrm>
            <a:custGeom>
              <a:avLst/>
              <a:gdLst/>
              <a:ahLst/>
              <a:cxnLst/>
              <a:rect l="l" t="t" r="r" b="b"/>
              <a:pathLst>
                <a:path w="1931" h="628" extrusionOk="0">
                  <a:moveTo>
                    <a:pt x="201" y="1"/>
                  </a:moveTo>
                  <a:cubicBezTo>
                    <a:pt x="76" y="1"/>
                    <a:pt x="1" y="101"/>
                    <a:pt x="26" y="226"/>
                  </a:cubicBezTo>
                  <a:lnTo>
                    <a:pt x="126" y="627"/>
                  </a:lnTo>
                  <a:lnTo>
                    <a:pt x="1780" y="627"/>
                  </a:lnTo>
                  <a:lnTo>
                    <a:pt x="1905" y="302"/>
                  </a:lnTo>
                  <a:cubicBezTo>
                    <a:pt x="1930" y="176"/>
                    <a:pt x="1855" y="76"/>
                    <a:pt x="1730" y="76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06;p40">
              <a:extLst>
                <a:ext uri="{FF2B5EF4-FFF2-40B4-BE49-F238E27FC236}">
                  <a16:creationId xmlns:a16="http://schemas.microsoft.com/office/drawing/2014/main" id="{4AB8A239-2DD1-4B95-99AA-A26B5ACC52EB}"/>
                </a:ext>
              </a:extLst>
            </p:cNvPr>
            <p:cNvSpPr/>
            <p:nvPr/>
          </p:nvSpPr>
          <p:spPr>
            <a:xfrm>
              <a:off x="689595" y="2816368"/>
              <a:ext cx="168698" cy="316099"/>
            </a:xfrm>
            <a:custGeom>
              <a:avLst/>
              <a:gdLst/>
              <a:ahLst/>
              <a:cxnLst/>
              <a:rect l="l" t="t" r="r" b="b"/>
              <a:pathLst>
                <a:path w="1806" h="3384" extrusionOk="0">
                  <a:moveTo>
                    <a:pt x="51" y="0"/>
                  </a:moveTo>
                  <a:cubicBezTo>
                    <a:pt x="26" y="25"/>
                    <a:pt x="1" y="50"/>
                    <a:pt x="26" y="75"/>
                  </a:cubicBezTo>
                  <a:lnTo>
                    <a:pt x="878" y="3334"/>
                  </a:lnTo>
                  <a:cubicBezTo>
                    <a:pt x="903" y="3359"/>
                    <a:pt x="928" y="3384"/>
                    <a:pt x="953" y="3384"/>
                  </a:cubicBezTo>
                  <a:cubicBezTo>
                    <a:pt x="978" y="3384"/>
                    <a:pt x="1003" y="3359"/>
                    <a:pt x="1003" y="3334"/>
                  </a:cubicBezTo>
                  <a:lnTo>
                    <a:pt x="1805" y="75"/>
                  </a:lnTo>
                  <a:cubicBezTo>
                    <a:pt x="1805" y="50"/>
                    <a:pt x="1780" y="0"/>
                    <a:pt x="1755" y="0"/>
                  </a:cubicBezTo>
                  <a:cubicBezTo>
                    <a:pt x="1730" y="0"/>
                    <a:pt x="1680" y="25"/>
                    <a:pt x="1680" y="50"/>
                  </a:cubicBezTo>
                  <a:lnTo>
                    <a:pt x="953" y="3058"/>
                  </a:lnTo>
                  <a:lnTo>
                    <a:pt x="151" y="50"/>
                  </a:lnTo>
                  <a:cubicBezTo>
                    <a:pt x="126" y="25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07;p40">
              <a:extLst>
                <a:ext uri="{FF2B5EF4-FFF2-40B4-BE49-F238E27FC236}">
                  <a16:creationId xmlns:a16="http://schemas.microsoft.com/office/drawing/2014/main" id="{963FC258-7C00-4B98-893F-3D25C1F3F0CA}"/>
                </a:ext>
              </a:extLst>
            </p:cNvPr>
            <p:cNvSpPr/>
            <p:nvPr/>
          </p:nvSpPr>
          <p:spPr>
            <a:xfrm>
              <a:off x="731723" y="3111358"/>
              <a:ext cx="82107" cy="161599"/>
            </a:xfrm>
            <a:custGeom>
              <a:avLst/>
              <a:gdLst/>
              <a:ahLst/>
              <a:cxnLst/>
              <a:rect l="l" t="t" r="r" b="b"/>
              <a:pathLst>
                <a:path w="879" h="1730" extrusionOk="0">
                  <a:moveTo>
                    <a:pt x="1" y="0"/>
                  </a:moveTo>
                  <a:lnTo>
                    <a:pt x="1" y="1729"/>
                  </a:lnTo>
                  <a:lnTo>
                    <a:pt x="878" y="1729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08;p40">
              <a:extLst>
                <a:ext uri="{FF2B5EF4-FFF2-40B4-BE49-F238E27FC236}">
                  <a16:creationId xmlns:a16="http://schemas.microsoft.com/office/drawing/2014/main" id="{A9202E1E-48D3-46AA-9034-583E4EFCD3CB}"/>
                </a:ext>
              </a:extLst>
            </p:cNvPr>
            <p:cNvSpPr/>
            <p:nvPr/>
          </p:nvSpPr>
          <p:spPr>
            <a:xfrm>
              <a:off x="738822" y="3125370"/>
              <a:ext cx="67909" cy="58661"/>
            </a:xfrm>
            <a:custGeom>
              <a:avLst/>
              <a:gdLst/>
              <a:ahLst/>
              <a:cxnLst/>
              <a:rect l="l" t="t" r="r" b="b"/>
              <a:pathLst>
                <a:path w="727" h="628" extrusionOk="0">
                  <a:moveTo>
                    <a:pt x="0" y="0"/>
                  </a:moveTo>
                  <a:lnTo>
                    <a:pt x="0" y="627"/>
                  </a:lnTo>
                  <a:lnTo>
                    <a:pt x="727" y="627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09;p40">
              <a:extLst>
                <a:ext uri="{FF2B5EF4-FFF2-40B4-BE49-F238E27FC236}">
                  <a16:creationId xmlns:a16="http://schemas.microsoft.com/office/drawing/2014/main" id="{7559D1BB-512B-456A-9BA3-B4C2C3990A65}"/>
                </a:ext>
              </a:extLst>
            </p:cNvPr>
            <p:cNvSpPr/>
            <p:nvPr/>
          </p:nvSpPr>
          <p:spPr>
            <a:xfrm>
              <a:off x="741158" y="3195614"/>
              <a:ext cx="63239" cy="2429"/>
            </a:xfrm>
            <a:custGeom>
              <a:avLst/>
              <a:gdLst/>
              <a:ahLst/>
              <a:cxnLst/>
              <a:rect l="l" t="t" r="r" b="b"/>
              <a:pathLst>
                <a:path w="677" h="26" extrusionOk="0">
                  <a:moveTo>
                    <a:pt x="0" y="0"/>
                  </a:moveTo>
                  <a:lnTo>
                    <a:pt x="0" y="25"/>
                  </a:lnTo>
                  <a:lnTo>
                    <a:pt x="677" y="25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10;p40">
              <a:extLst>
                <a:ext uri="{FF2B5EF4-FFF2-40B4-BE49-F238E27FC236}">
                  <a16:creationId xmlns:a16="http://schemas.microsoft.com/office/drawing/2014/main" id="{389E154B-40C2-4514-9606-19D6D8A708CE}"/>
                </a:ext>
              </a:extLst>
            </p:cNvPr>
            <p:cNvSpPr/>
            <p:nvPr/>
          </p:nvSpPr>
          <p:spPr>
            <a:xfrm>
              <a:off x="450837" y="3439042"/>
              <a:ext cx="126477" cy="133576"/>
            </a:xfrm>
            <a:custGeom>
              <a:avLst/>
              <a:gdLst/>
              <a:ahLst/>
              <a:cxnLst/>
              <a:rect l="l" t="t" r="r" b="b"/>
              <a:pathLst>
                <a:path w="1354" h="1430" extrusionOk="0">
                  <a:moveTo>
                    <a:pt x="1354" y="1"/>
                  </a:moveTo>
                  <a:lnTo>
                    <a:pt x="552" y="1079"/>
                  </a:lnTo>
                  <a:lnTo>
                    <a:pt x="50" y="1028"/>
                  </a:lnTo>
                  <a:cubicBezTo>
                    <a:pt x="25" y="1028"/>
                    <a:pt x="0" y="1104"/>
                    <a:pt x="25" y="1104"/>
                  </a:cubicBezTo>
                  <a:lnTo>
                    <a:pt x="602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11;p40">
              <a:extLst>
                <a:ext uri="{FF2B5EF4-FFF2-40B4-BE49-F238E27FC236}">
                  <a16:creationId xmlns:a16="http://schemas.microsoft.com/office/drawing/2014/main" id="{8E9EE2E0-6B44-49E3-BE8E-96E0B25B0546}"/>
                </a:ext>
              </a:extLst>
            </p:cNvPr>
            <p:cNvSpPr/>
            <p:nvPr/>
          </p:nvSpPr>
          <p:spPr>
            <a:xfrm>
              <a:off x="970574" y="3443805"/>
              <a:ext cx="112466" cy="142824"/>
            </a:xfrm>
            <a:custGeom>
              <a:avLst/>
              <a:gdLst/>
              <a:ahLst/>
              <a:cxnLst/>
              <a:rect l="l" t="t" r="r" b="b"/>
              <a:pathLst>
                <a:path w="1204" h="1529" extrusionOk="0">
                  <a:moveTo>
                    <a:pt x="0" y="0"/>
                  </a:moveTo>
                  <a:lnTo>
                    <a:pt x="552" y="1529"/>
                  </a:lnTo>
                  <a:lnTo>
                    <a:pt x="1153" y="1278"/>
                  </a:lnTo>
                  <a:cubicBezTo>
                    <a:pt x="1203" y="1253"/>
                    <a:pt x="1178" y="1203"/>
                    <a:pt x="1153" y="1203"/>
                  </a:cubicBezTo>
                  <a:lnTo>
                    <a:pt x="652" y="1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12;p40">
              <a:extLst>
                <a:ext uri="{FF2B5EF4-FFF2-40B4-BE49-F238E27FC236}">
                  <a16:creationId xmlns:a16="http://schemas.microsoft.com/office/drawing/2014/main" id="{749CF2E5-9074-46F8-89F3-E58F4816D209}"/>
                </a:ext>
              </a:extLst>
            </p:cNvPr>
            <p:cNvSpPr/>
            <p:nvPr/>
          </p:nvSpPr>
          <p:spPr>
            <a:xfrm>
              <a:off x="408709" y="3396914"/>
              <a:ext cx="739901" cy="1507824"/>
            </a:xfrm>
            <a:custGeom>
              <a:avLst/>
              <a:gdLst/>
              <a:ahLst/>
              <a:cxnLst/>
              <a:rect l="l" t="t" r="r" b="b"/>
              <a:pathLst>
                <a:path w="7921" h="16142" extrusionOk="0">
                  <a:moveTo>
                    <a:pt x="1955" y="1"/>
                  </a:moveTo>
                  <a:cubicBezTo>
                    <a:pt x="1955" y="1"/>
                    <a:pt x="652" y="1555"/>
                    <a:pt x="652" y="5038"/>
                  </a:cubicBezTo>
                  <a:cubicBezTo>
                    <a:pt x="652" y="8497"/>
                    <a:pt x="0" y="16141"/>
                    <a:pt x="0" y="16141"/>
                  </a:cubicBezTo>
                  <a:lnTo>
                    <a:pt x="3058" y="16141"/>
                  </a:lnTo>
                  <a:lnTo>
                    <a:pt x="3960" y="3660"/>
                  </a:lnTo>
                  <a:lnTo>
                    <a:pt x="5063" y="16141"/>
                  </a:lnTo>
                  <a:lnTo>
                    <a:pt x="7920" y="16141"/>
                  </a:lnTo>
                  <a:cubicBezTo>
                    <a:pt x="7920" y="16141"/>
                    <a:pt x="7268" y="8497"/>
                    <a:pt x="7268" y="5038"/>
                  </a:cubicBezTo>
                  <a:cubicBezTo>
                    <a:pt x="7268" y="1555"/>
                    <a:pt x="5965" y="1"/>
                    <a:pt x="5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813;p40">
              <a:extLst>
                <a:ext uri="{FF2B5EF4-FFF2-40B4-BE49-F238E27FC236}">
                  <a16:creationId xmlns:a16="http://schemas.microsoft.com/office/drawing/2014/main" id="{9AEFBCF3-0E24-4EC0-99B8-A77BBAC4D00F}"/>
                </a:ext>
              </a:extLst>
            </p:cNvPr>
            <p:cNvSpPr/>
            <p:nvPr/>
          </p:nvSpPr>
          <p:spPr>
            <a:xfrm>
              <a:off x="563210" y="3396914"/>
              <a:ext cx="437906" cy="51656"/>
            </a:xfrm>
            <a:custGeom>
              <a:avLst/>
              <a:gdLst/>
              <a:ahLst/>
              <a:cxnLst/>
              <a:rect l="l" t="t" r="r" b="b"/>
              <a:pathLst>
                <a:path w="4688" h="553" extrusionOk="0">
                  <a:moveTo>
                    <a:pt x="25" y="1"/>
                  </a:moveTo>
                  <a:lnTo>
                    <a:pt x="0" y="552"/>
                  </a:lnTo>
                  <a:lnTo>
                    <a:pt x="4687" y="552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>
            <a:spLocks noGrp="1"/>
          </p:cNvSpPr>
          <p:nvPr>
            <p:ph type="title"/>
          </p:nvPr>
        </p:nvSpPr>
        <p:spPr>
          <a:xfrm>
            <a:off x="2213100" y="2399988"/>
            <a:ext cx="5337844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BASELINE MODEL</a:t>
            </a:r>
            <a:endParaRPr dirty="0"/>
          </a:p>
        </p:txBody>
      </p:sp>
      <p:sp>
        <p:nvSpPr>
          <p:cNvPr id="843" name="Google Shape;843;p42"/>
          <p:cNvSpPr txBox="1">
            <a:spLocks noGrp="1"/>
          </p:cNvSpPr>
          <p:nvPr>
            <p:ph type="title" idx="2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845" name="Google Shape;845;p42"/>
          <p:cNvGrpSpPr/>
          <p:nvPr/>
        </p:nvGrpSpPr>
        <p:grpSpPr>
          <a:xfrm>
            <a:off x="3238358" y="-43925"/>
            <a:ext cx="4876689" cy="4647821"/>
            <a:chOff x="3830023" y="0"/>
            <a:chExt cx="4830796" cy="4604082"/>
          </a:xfrm>
        </p:grpSpPr>
        <p:grpSp>
          <p:nvGrpSpPr>
            <p:cNvPr id="846" name="Google Shape;846;p4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847" name="Google Shape;847;p4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42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2"/>
          <p:cNvGrpSpPr/>
          <p:nvPr/>
        </p:nvGrpSpPr>
        <p:grpSpPr>
          <a:xfrm rot="8100000" flipH="1">
            <a:off x="1302707" y="3869705"/>
            <a:ext cx="957383" cy="1095775"/>
            <a:chOff x="672325" y="3360781"/>
            <a:chExt cx="957392" cy="1095785"/>
          </a:xfrm>
        </p:grpSpPr>
        <p:sp>
          <p:nvSpPr>
            <p:cNvPr id="851" name="Google Shape;851;p42"/>
            <p:cNvSpPr/>
            <p:nvPr/>
          </p:nvSpPr>
          <p:spPr>
            <a:xfrm>
              <a:off x="1118859" y="3653205"/>
              <a:ext cx="339331" cy="339331"/>
            </a:xfrm>
            <a:custGeom>
              <a:avLst/>
              <a:gdLst/>
              <a:ahLst/>
              <a:cxnLst/>
              <a:rect l="l" t="t" r="r" b="b"/>
              <a:pathLst>
                <a:path w="4362" h="4362" extrusionOk="0">
                  <a:moveTo>
                    <a:pt x="2181" y="126"/>
                  </a:moveTo>
                  <a:cubicBezTo>
                    <a:pt x="3309" y="126"/>
                    <a:pt x="4236" y="1053"/>
                    <a:pt x="4236" y="2181"/>
                  </a:cubicBezTo>
                  <a:cubicBezTo>
                    <a:pt x="4236" y="3309"/>
                    <a:pt x="3309" y="4236"/>
                    <a:pt x="2181" y="4236"/>
                  </a:cubicBezTo>
                  <a:cubicBezTo>
                    <a:pt x="1053" y="4236"/>
                    <a:pt x="126" y="3309"/>
                    <a:pt x="126" y="2181"/>
                  </a:cubicBezTo>
                  <a:cubicBezTo>
                    <a:pt x="126" y="1053"/>
                    <a:pt x="1053" y="126"/>
                    <a:pt x="2181" y="126"/>
                  </a:cubicBezTo>
                  <a:close/>
                  <a:moveTo>
                    <a:pt x="2181" y="1"/>
                  </a:moveTo>
                  <a:cubicBezTo>
                    <a:pt x="978" y="1"/>
                    <a:pt x="0" y="978"/>
                    <a:pt x="0" y="2181"/>
                  </a:cubicBezTo>
                  <a:cubicBezTo>
                    <a:pt x="0" y="3384"/>
                    <a:pt x="978" y="4362"/>
                    <a:pt x="2181" y="4362"/>
                  </a:cubicBezTo>
                  <a:cubicBezTo>
                    <a:pt x="3384" y="4362"/>
                    <a:pt x="4361" y="3384"/>
                    <a:pt x="4361" y="2181"/>
                  </a:cubicBezTo>
                  <a:cubicBezTo>
                    <a:pt x="4361" y="978"/>
                    <a:pt x="3384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226058" y="3782964"/>
              <a:ext cx="148273" cy="206461"/>
            </a:xfrm>
            <a:custGeom>
              <a:avLst/>
              <a:gdLst/>
              <a:ahLst/>
              <a:cxnLst/>
              <a:rect l="l" t="t" r="r" b="b"/>
              <a:pathLst>
                <a:path w="1906" h="2654" extrusionOk="0">
                  <a:moveTo>
                    <a:pt x="1229" y="112"/>
                  </a:moveTo>
                  <a:cubicBezTo>
                    <a:pt x="1304" y="363"/>
                    <a:pt x="1304" y="639"/>
                    <a:pt x="1128" y="864"/>
                  </a:cubicBezTo>
                  <a:cubicBezTo>
                    <a:pt x="1053" y="739"/>
                    <a:pt x="1053" y="588"/>
                    <a:pt x="1053" y="463"/>
                  </a:cubicBezTo>
                  <a:cubicBezTo>
                    <a:pt x="1078" y="338"/>
                    <a:pt x="1103" y="162"/>
                    <a:pt x="1229" y="112"/>
                  </a:cubicBezTo>
                  <a:close/>
                  <a:moveTo>
                    <a:pt x="1780" y="313"/>
                  </a:moveTo>
                  <a:cubicBezTo>
                    <a:pt x="1780" y="463"/>
                    <a:pt x="1755" y="614"/>
                    <a:pt x="1680" y="739"/>
                  </a:cubicBezTo>
                  <a:cubicBezTo>
                    <a:pt x="1655" y="764"/>
                    <a:pt x="1605" y="814"/>
                    <a:pt x="1580" y="864"/>
                  </a:cubicBezTo>
                  <a:cubicBezTo>
                    <a:pt x="1580" y="814"/>
                    <a:pt x="1605" y="739"/>
                    <a:pt x="1605" y="689"/>
                  </a:cubicBezTo>
                  <a:cubicBezTo>
                    <a:pt x="1630" y="563"/>
                    <a:pt x="1655" y="388"/>
                    <a:pt x="1780" y="313"/>
                  </a:cubicBezTo>
                  <a:close/>
                  <a:moveTo>
                    <a:pt x="207" y="378"/>
                  </a:moveTo>
                  <a:cubicBezTo>
                    <a:pt x="213" y="378"/>
                    <a:pt x="220" y="381"/>
                    <a:pt x="226" y="388"/>
                  </a:cubicBezTo>
                  <a:cubicBezTo>
                    <a:pt x="251" y="413"/>
                    <a:pt x="276" y="463"/>
                    <a:pt x="301" y="513"/>
                  </a:cubicBezTo>
                  <a:cubicBezTo>
                    <a:pt x="377" y="639"/>
                    <a:pt x="427" y="814"/>
                    <a:pt x="452" y="989"/>
                  </a:cubicBezTo>
                  <a:cubicBezTo>
                    <a:pt x="452" y="1015"/>
                    <a:pt x="452" y="1040"/>
                    <a:pt x="452" y="1090"/>
                  </a:cubicBezTo>
                  <a:cubicBezTo>
                    <a:pt x="377" y="1065"/>
                    <a:pt x="326" y="1015"/>
                    <a:pt x="276" y="964"/>
                  </a:cubicBezTo>
                  <a:cubicBezTo>
                    <a:pt x="201" y="864"/>
                    <a:pt x="126" y="739"/>
                    <a:pt x="126" y="614"/>
                  </a:cubicBezTo>
                  <a:cubicBezTo>
                    <a:pt x="126" y="563"/>
                    <a:pt x="151" y="488"/>
                    <a:pt x="176" y="438"/>
                  </a:cubicBezTo>
                  <a:cubicBezTo>
                    <a:pt x="176" y="401"/>
                    <a:pt x="190" y="378"/>
                    <a:pt x="207" y="378"/>
                  </a:cubicBezTo>
                  <a:close/>
                  <a:moveTo>
                    <a:pt x="1253" y="1"/>
                  </a:moveTo>
                  <a:cubicBezTo>
                    <a:pt x="1245" y="1"/>
                    <a:pt x="1237" y="4"/>
                    <a:pt x="1229" y="12"/>
                  </a:cubicBezTo>
                  <a:cubicBezTo>
                    <a:pt x="1053" y="62"/>
                    <a:pt x="1003" y="263"/>
                    <a:pt x="1003" y="413"/>
                  </a:cubicBezTo>
                  <a:cubicBezTo>
                    <a:pt x="978" y="588"/>
                    <a:pt x="978" y="789"/>
                    <a:pt x="1078" y="914"/>
                  </a:cubicBezTo>
                  <a:cubicBezTo>
                    <a:pt x="1078" y="914"/>
                    <a:pt x="1053" y="939"/>
                    <a:pt x="1053" y="939"/>
                  </a:cubicBezTo>
                  <a:cubicBezTo>
                    <a:pt x="928" y="1065"/>
                    <a:pt x="727" y="1115"/>
                    <a:pt x="577" y="1115"/>
                  </a:cubicBezTo>
                  <a:cubicBezTo>
                    <a:pt x="552" y="1015"/>
                    <a:pt x="552" y="939"/>
                    <a:pt x="527" y="839"/>
                  </a:cubicBezTo>
                  <a:cubicBezTo>
                    <a:pt x="502" y="664"/>
                    <a:pt x="452" y="463"/>
                    <a:pt x="301" y="338"/>
                  </a:cubicBezTo>
                  <a:cubicBezTo>
                    <a:pt x="272" y="294"/>
                    <a:pt x="235" y="267"/>
                    <a:pt x="198" y="267"/>
                  </a:cubicBezTo>
                  <a:cubicBezTo>
                    <a:pt x="172" y="267"/>
                    <a:pt x="147" y="281"/>
                    <a:pt x="126" y="313"/>
                  </a:cubicBezTo>
                  <a:cubicBezTo>
                    <a:pt x="76" y="363"/>
                    <a:pt x="51" y="438"/>
                    <a:pt x="26" y="513"/>
                  </a:cubicBezTo>
                  <a:cubicBezTo>
                    <a:pt x="1" y="664"/>
                    <a:pt x="51" y="814"/>
                    <a:pt x="126" y="939"/>
                  </a:cubicBezTo>
                  <a:cubicBezTo>
                    <a:pt x="226" y="1065"/>
                    <a:pt x="326" y="1140"/>
                    <a:pt x="452" y="1165"/>
                  </a:cubicBezTo>
                  <a:cubicBezTo>
                    <a:pt x="477" y="1290"/>
                    <a:pt x="477" y="1390"/>
                    <a:pt x="452" y="1491"/>
                  </a:cubicBezTo>
                  <a:cubicBezTo>
                    <a:pt x="427" y="1892"/>
                    <a:pt x="326" y="2268"/>
                    <a:pt x="126" y="2619"/>
                  </a:cubicBezTo>
                  <a:cubicBezTo>
                    <a:pt x="108" y="2636"/>
                    <a:pt x="141" y="2654"/>
                    <a:pt x="170" y="2654"/>
                  </a:cubicBezTo>
                  <a:cubicBezTo>
                    <a:pt x="182" y="2654"/>
                    <a:pt x="194" y="2651"/>
                    <a:pt x="201" y="2644"/>
                  </a:cubicBezTo>
                  <a:cubicBezTo>
                    <a:pt x="427" y="2293"/>
                    <a:pt x="552" y="1892"/>
                    <a:pt x="577" y="1466"/>
                  </a:cubicBezTo>
                  <a:cubicBezTo>
                    <a:pt x="577" y="1390"/>
                    <a:pt x="577" y="1290"/>
                    <a:pt x="577" y="1190"/>
                  </a:cubicBezTo>
                  <a:cubicBezTo>
                    <a:pt x="615" y="1196"/>
                    <a:pt x="652" y="1199"/>
                    <a:pt x="690" y="1199"/>
                  </a:cubicBezTo>
                  <a:cubicBezTo>
                    <a:pt x="801" y="1199"/>
                    <a:pt x="909" y="1171"/>
                    <a:pt x="1003" y="1115"/>
                  </a:cubicBezTo>
                  <a:cubicBezTo>
                    <a:pt x="1053" y="1065"/>
                    <a:pt x="1103" y="1040"/>
                    <a:pt x="1154" y="989"/>
                  </a:cubicBezTo>
                  <a:cubicBezTo>
                    <a:pt x="1154" y="989"/>
                    <a:pt x="1179" y="1015"/>
                    <a:pt x="1179" y="1015"/>
                  </a:cubicBezTo>
                  <a:cubicBezTo>
                    <a:pt x="1223" y="1044"/>
                    <a:pt x="1275" y="1056"/>
                    <a:pt x="1326" y="1056"/>
                  </a:cubicBezTo>
                  <a:cubicBezTo>
                    <a:pt x="1363" y="1056"/>
                    <a:pt x="1398" y="1050"/>
                    <a:pt x="1429" y="1040"/>
                  </a:cubicBezTo>
                  <a:lnTo>
                    <a:pt x="1429" y="1040"/>
                  </a:lnTo>
                  <a:cubicBezTo>
                    <a:pt x="1404" y="1090"/>
                    <a:pt x="1404" y="1115"/>
                    <a:pt x="1404" y="1165"/>
                  </a:cubicBezTo>
                  <a:cubicBezTo>
                    <a:pt x="1329" y="1616"/>
                    <a:pt x="1304" y="2042"/>
                    <a:pt x="1304" y="2493"/>
                  </a:cubicBezTo>
                  <a:cubicBezTo>
                    <a:pt x="1304" y="2531"/>
                    <a:pt x="1335" y="2550"/>
                    <a:pt x="1367" y="2550"/>
                  </a:cubicBezTo>
                  <a:cubicBezTo>
                    <a:pt x="1398" y="2550"/>
                    <a:pt x="1429" y="2531"/>
                    <a:pt x="1429" y="2493"/>
                  </a:cubicBezTo>
                  <a:cubicBezTo>
                    <a:pt x="1404" y="2092"/>
                    <a:pt x="1429" y="1691"/>
                    <a:pt x="1504" y="1265"/>
                  </a:cubicBezTo>
                  <a:cubicBezTo>
                    <a:pt x="1504" y="1190"/>
                    <a:pt x="1529" y="1090"/>
                    <a:pt x="1555" y="989"/>
                  </a:cubicBezTo>
                  <a:cubicBezTo>
                    <a:pt x="1605" y="939"/>
                    <a:pt x="1680" y="889"/>
                    <a:pt x="1705" y="839"/>
                  </a:cubicBezTo>
                  <a:cubicBezTo>
                    <a:pt x="1855" y="664"/>
                    <a:pt x="1905" y="438"/>
                    <a:pt x="1855" y="238"/>
                  </a:cubicBezTo>
                  <a:cubicBezTo>
                    <a:pt x="1855" y="212"/>
                    <a:pt x="1830" y="212"/>
                    <a:pt x="1805" y="212"/>
                  </a:cubicBezTo>
                  <a:cubicBezTo>
                    <a:pt x="1655" y="263"/>
                    <a:pt x="1580" y="388"/>
                    <a:pt x="1555" y="538"/>
                  </a:cubicBezTo>
                  <a:cubicBezTo>
                    <a:pt x="1504" y="664"/>
                    <a:pt x="1454" y="814"/>
                    <a:pt x="1429" y="939"/>
                  </a:cubicBezTo>
                  <a:cubicBezTo>
                    <a:pt x="1404" y="964"/>
                    <a:pt x="1373" y="977"/>
                    <a:pt x="1338" y="977"/>
                  </a:cubicBezTo>
                  <a:cubicBezTo>
                    <a:pt x="1304" y="977"/>
                    <a:pt x="1266" y="964"/>
                    <a:pt x="1229" y="939"/>
                  </a:cubicBezTo>
                  <a:lnTo>
                    <a:pt x="1204" y="939"/>
                  </a:lnTo>
                  <a:cubicBezTo>
                    <a:pt x="1404" y="689"/>
                    <a:pt x="1429" y="313"/>
                    <a:pt x="1279" y="12"/>
                  </a:cubicBezTo>
                  <a:cubicBezTo>
                    <a:pt x="1279" y="12"/>
                    <a:pt x="1268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224114" y="3973013"/>
              <a:ext cx="128747" cy="12874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" y="0"/>
                  </a:moveTo>
                  <a:lnTo>
                    <a:pt x="1" y="827"/>
                  </a:ln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14687" y="3929449"/>
              <a:ext cx="354889" cy="338008"/>
            </a:xfrm>
            <a:custGeom>
              <a:avLst/>
              <a:gdLst/>
              <a:ahLst/>
              <a:cxnLst/>
              <a:rect l="l" t="t" r="r" b="b"/>
              <a:pathLst>
                <a:path w="4562" h="4345" extrusionOk="0">
                  <a:moveTo>
                    <a:pt x="2334" y="119"/>
                  </a:moveTo>
                  <a:cubicBezTo>
                    <a:pt x="2568" y="119"/>
                    <a:pt x="2803" y="158"/>
                    <a:pt x="3033" y="234"/>
                  </a:cubicBezTo>
                  <a:cubicBezTo>
                    <a:pt x="3534" y="435"/>
                    <a:pt x="3960" y="811"/>
                    <a:pt x="4186" y="1312"/>
                  </a:cubicBezTo>
                  <a:cubicBezTo>
                    <a:pt x="4411" y="1813"/>
                    <a:pt x="4437" y="2365"/>
                    <a:pt x="4261" y="2866"/>
                  </a:cubicBezTo>
                  <a:cubicBezTo>
                    <a:pt x="4061" y="3392"/>
                    <a:pt x="3685" y="3793"/>
                    <a:pt x="3183" y="4019"/>
                  </a:cubicBezTo>
                  <a:cubicBezTo>
                    <a:pt x="2910" y="4155"/>
                    <a:pt x="2623" y="4217"/>
                    <a:pt x="2336" y="4217"/>
                  </a:cubicBezTo>
                  <a:cubicBezTo>
                    <a:pt x="2097" y="4217"/>
                    <a:pt x="1858" y="4174"/>
                    <a:pt x="1629" y="4094"/>
                  </a:cubicBezTo>
                  <a:cubicBezTo>
                    <a:pt x="1103" y="3893"/>
                    <a:pt x="702" y="3517"/>
                    <a:pt x="477" y="3041"/>
                  </a:cubicBezTo>
                  <a:cubicBezTo>
                    <a:pt x="0" y="2014"/>
                    <a:pt x="452" y="786"/>
                    <a:pt x="1454" y="309"/>
                  </a:cubicBezTo>
                  <a:cubicBezTo>
                    <a:pt x="1736" y="183"/>
                    <a:pt x="2034" y="119"/>
                    <a:pt x="2334" y="119"/>
                  </a:cubicBezTo>
                  <a:close/>
                  <a:moveTo>
                    <a:pt x="2329" y="0"/>
                  </a:moveTo>
                  <a:cubicBezTo>
                    <a:pt x="2012" y="0"/>
                    <a:pt x="1696" y="70"/>
                    <a:pt x="1404" y="209"/>
                  </a:cubicBezTo>
                  <a:cubicBezTo>
                    <a:pt x="878" y="435"/>
                    <a:pt x="477" y="886"/>
                    <a:pt x="276" y="1412"/>
                  </a:cubicBezTo>
                  <a:cubicBezTo>
                    <a:pt x="76" y="1964"/>
                    <a:pt x="101" y="2565"/>
                    <a:pt x="351" y="3091"/>
                  </a:cubicBezTo>
                  <a:cubicBezTo>
                    <a:pt x="602" y="3618"/>
                    <a:pt x="1028" y="4019"/>
                    <a:pt x="1579" y="4219"/>
                  </a:cubicBezTo>
                  <a:cubicBezTo>
                    <a:pt x="1830" y="4294"/>
                    <a:pt x="2081" y="4345"/>
                    <a:pt x="2331" y="4345"/>
                  </a:cubicBezTo>
                  <a:cubicBezTo>
                    <a:pt x="2632" y="4345"/>
                    <a:pt x="2958" y="4269"/>
                    <a:pt x="3234" y="4144"/>
                  </a:cubicBezTo>
                  <a:cubicBezTo>
                    <a:pt x="3760" y="3893"/>
                    <a:pt x="4161" y="3467"/>
                    <a:pt x="4361" y="2916"/>
                  </a:cubicBezTo>
                  <a:cubicBezTo>
                    <a:pt x="4562" y="2365"/>
                    <a:pt x="4537" y="1788"/>
                    <a:pt x="4286" y="1262"/>
                  </a:cubicBezTo>
                  <a:cubicBezTo>
                    <a:pt x="4061" y="736"/>
                    <a:pt x="3609" y="335"/>
                    <a:pt x="3083" y="134"/>
                  </a:cubicBezTo>
                  <a:cubicBezTo>
                    <a:pt x="2838" y="45"/>
                    <a:pt x="2583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939468" y="4043182"/>
              <a:ext cx="167098" cy="227543"/>
            </a:xfrm>
            <a:custGeom>
              <a:avLst/>
              <a:gdLst/>
              <a:ahLst/>
              <a:cxnLst/>
              <a:rect l="l" t="t" r="r" b="b"/>
              <a:pathLst>
                <a:path w="2148" h="2925" extrusionOk="0">
                  <a:moveTo>
                    <a:pt x="1529" y="126"/>
                  </a:moveTo>
                  <a:cubicBezTo>
                    <a:pt x="1604" y="251"/>
                    <a:pt x="1630" y="401"/>
                    <a:pt x="1604" y="527"/>
                  </a:cubicBezTo>
                  <a:cubicBezTo>
                    <a:pt x="1604" y="577"/>
                    <a:pt x="1579" y="652"/>
                    <a:pt x="1554" y="702"/>
                  </a:cubicBezTo>
                  <a:cubicBezTo>
                    <a:pt x="1554" y="652"/>
                    <a:pt x="1529" y="577"/>
                    <a:pt x="1529" y="527"/>
                  </a:cubicBezTo>
                  <a:cubicBezTo>
                    <a:pt x="1504" y="401"/>
                    <a:pt x="1454" y="226"/>
                    <a:pt x="1529" y="126"/>
                  </a:cubicBezTo>
                  <a:close/>
                  <a:moveTo>
                    <a:pt x="928" y="151"/>
                  </a:moveTo>
                  <a:cubicBezTo>
                    <a:pt x="1103" y="351"/>
                    <a:pt x="1229" y="627"/>
                    <a:pt x="1153" y="878"/>
                  </a:cubicBezTo>
                  <a:cubicBezTo>
                    <a:pt x="1053" y="802"/>
                    <a:pt x="978" y="652"/>
                    <a:pt x="928" y="552"/>
                  </a:cubicBezTo>
                  <a:cubicBezTo>
                    <a:pt x="878" y="426"/>
                    <a:pt x="853" y="276"/>
                    <a:pt x="928" y="151"/>
                  </a:cubicBezTo>
                  <a:close/>
                  <a:moveTo>
                    <a:pt x="120" y="843"/>
                  </a:moveTo>
                  <a:cubicBezTo>
                    <a:pt x="128" y="843"/>
                    <a:pt x="137" y="846"/>
                    <a:pt x="151" y="852"/>
                  </a:cubicBezTo>
                  <a:cubicBezTo>
                    <a:pt x="176" y="852"/>
                    <a:pt x="226" y="878"/>
                    <a:pt x="276" y="903"/>
                  </a:cubicBezTo>
                  <a:cubicBezTo>
                    <a:pt x="401" y="1003"/>
                    <a:pt x="502" y="1153"/>
                    <a:pt x="577" y="1279"/>
                  </a:cubicBezTo>
                  <a:cubicBezTo>
                    <a:pt x="602" y="1304"/>
                    <a:pt x="627" y="1354"/>
                    <a:pt x="627" y="1379"/>
                  </a:cubicBezTo>
                  <a:cubicBezTo>
                    <a:pt x="577" y="1379"/>
                    <a:pt x="502" y="1354"/>
                    <a:pt x="427" y="1329"/>
                  </a:cubicBezTo>
                  <a:cubicBezTo>
                    <a:pt x="326" y="1279"/>
                    <a:pt x="201" y="1203"/>
                    <a:pt x="151" y="1078"/>
                  </a:cubicBezTo>
                  <a:cubicBezTo>
                    <a:pt x="126" y="1028"/>
                    <a:pt x="101" y="953"/>
                    <a:pt x="101" y="903"/>
                  </a:cubicBezTo>
                  <a:cubicBezTo>
                    <a:pt x="101" y="866"/>
                    <a:pt x="101" y="843"/>
                    <a:pt x="120" y="843"/>
                  </a:cubicBezTo>
                  <a:close/>
                  <a:moveTo>
                    <a:pt x="1504" y="0"/>
                  </a:moveTo>
                  <a:cubicBezTo>
                    <a:pt x="1379" y="126"/>
                    <a:pt x="1379" y="276"/>
                    <a:pt x="1404" y="426"/>
                  </a:cubicBezTo>
                  <a:cubicBezTo>
                    <a:pt x="1404" y="552"/>
                    <a:pt x="1454" y="702"/>
                    <a:pt x="1479" y="827"/>
                  </a:cubicBezTo>
                  <a:cubicBezTo>
                    <a:pt x="1429" y="903"/>
                    <a:pt x="1354" y="928"/>
                    <a:pt x="1279" y="928"/>
                  </a:cubicBezTo>
                  <a:lnTo>
                    <a:pt x="1254" y="928"/>
                  </a:lnTo>
                  <a:cubicBezTo>
                    <a:pt x="1329" y="602"/>
                    <a:pt x="1203" y="276"/>
                    <a:pt x="953" y="50"/>
                  </a:cubicBezTo>
                  <a:cubicBezTo>
                    <a:pt x="928" y="50"/>
                    <a:pt x="903" y="50"/>
                    <a:pt x="903" y="76"/>
                  </a:cubicBezTo>
                  <a:cubicBezTo>
                    <a:pt x="777" y="201"/>
                    <a:pt x="802" y="376"/>
                    <a:pt x="853" y="552"/>
                  </a:cubicBezTo>
                  <a:cubicBezTo>
                    <a:pt x="903" y="702"/>
                    <a:pt x="1003" y="878"/>
                    <a:pt x="1153" y="953"/>
                  </a:cubicBezTo>
                  <a:cubicBezTo>
                    <a:pt x="1128" y="978"/>
                    <a:pt x="1128" y="978"/>
                    <a:pt x="1128" y="1003"/>
                  </a:cubicBezTo>
                  <a:cubicBezTo>
                    <a:pt x="1053" y="1153"/>
                    <a:pt x="928" y="1279"/>
                    <a:pt x="752" y="1354"/>
                  </a:cubicBezTo>
                  <a:cubicBezTo>
                    <a:pt x="702" y="1279"/>
                    <a:pt x="652" y="1203"/>
                    <a:pt x="602" y="1128"/>
                  </a:cubicBezTo>
                  <a:cubicBezTo>
                    <a:pt x="502" y="978"/>
                    <a:pt x="376" y="802"/>
                    <a:pt x="201" y="752"/>
                  </a:cubicBezTo>
                  <a:cubicBezTo>
                    <a:pt x="170" y="731"/>
                    <a:pt x="134" y="719"/>
                    <a:pt x="102" y="719"/>
                  </a:cubicBezTo>
                  <a:cubicBezTo>
                    <a:pt x="56" y="719"/>
                    <a:pt x="15" y="744"/>
                    <a:pt x="0" y="802"/>
                  </a:cubicBezTo>
                  <a:cubicBezTo>
                    <a:pt x="0" y="878"/>
                    <a:pt x="0" y="953"/>
                    <a:pt x="25" y="1028"/>
                  </a:cubicBezTo>
                  <a:cubicBezTo>
                    <a:pt x="51" y="1178"/>
                    <a:pt x="176" y="1304"/>
                    <a:pt x="301" y="1379"/>
                  </a:cubicBezTo>
                  <a:cubicBezTo>
                    <a:pt x="395" y="1435"/>
                    <a:pt x="489" y="1463"/>
                    <a:pt x="583" y="1463"/>
                  </a:cubicBezTo>
                  <a:cubicBezTo>
                    <a:pt x="614" y="1463"/>
                    <a:pt x="646" y="1460"/>
                    <a:pt x="677" y="1454"/>
                  </a:cubicBezTo>
                  <a:cubicBezTo>
                    <a:pt x="727" y="1554"/>
                    <a:pt x="777" y="1629"/>
                    <a:pt x="828" y="1730"/>
                  </a:cubicBezTo>
                  <a:cubicBezTo>
                    <a:pt x="953" y="2106"/>
                    <a:pt x="1003" y="2507"/>
                    <a:pt x="1003" y="2883"/>
                  </a:cubicBezTo>
                  <a:cubicBezTo>
                    <a:pt x="988" y="2912"/>
                    <a:pt x="1008" y="2924"/>
                    <a:pt x="1027" y="2924"/>
                  </a:cubicBezTo>
                  <a:cubicBezTo>
                    <a:pt x="1040" y="2924"/>
                    <a:pt x="1053" y="2918"/>
                    <a:pt x="1053" y="2908"/>
                  </a:cubicBezTo>
                  <a:cubicBezTo>
                    <a:pt x="1128" y="2482"/>
                    <a:pt x="1078" y="2055"/>
                    <a:pt x="903" y="1680"/>
                  </a:cubicBezTo>
                  <a:cubicBezTo>
                    <a:pt x="878" y="1579"/>
                    <a:pt x="828" y="1504"/>
                    <a:pt x="802" y="1429"/>
                  </a:cubicBezTo>
                  <a:cubicBezTo>
                    <a:pt x="928" y="1379"/>
                    <a:pt x="1053" y="1279"/>
                    <a:pt x="1153" y="1153"/>
                  </a:cubicBezTo>
                  <a:cubicBezTo>
                    <a:pt x="1178" y="1103"/>
                    <a:pt x="1203" y="1053"/>
                    <a:pt x="1229" y="978"/>
                  </a:cubicBezTo>
                  <a:cubicBezTo>
                    <a:pt x="1254" y="1003"/>
                    <a:pt x="1254" y="1003"/>
                    <a:pt x="1279" y="1003"/>
                  </a:cubicBezTo>
                  <a:cubicBezTo>
                    <a:pt x="1354" y="1003"/>
                    <a:pt x="1429" y="978"/>
                    <a:pt x="1504" y="928"/>
                  </a:cubicBezTo>
                  <a:cubicBezTo>
                    <a:pt x="1504" y="953"/>
                    <a:pt x="1529" y="1003"/>
                    <a:pt x="1529" y="1053"/>
                  </a:cubicBezTo>
                  <a:cubicBezTo>
                    <a:pt x="1655" y="1479"/>
                    <a:pt x="1805" y="1905"/>
                    <a:pt x="2005" y="2281"/>
                  </a:cubicBezTo>
                  <a:cubicBezTo>
                    <a:pt x="2023" y="2307"/>
                    <a:pt x="2046" y="2318"/>
                    <a:pt x="2069" y="2318"/>
                  </a:cubicBezTo>
                  <a:cubicBezTo>
                    <a:pt x="2110" y="2318"/>
                    <a:pt x="2147" y="2280"/>
                    <a:pt x="2131" y="2231"/>
                  </a:cubicBezTo>
                  <a:cubicBezTo>
                    <a:pt x="1930" y="1880"/>
                    <a:pt x="1780" y="1504"/>
                    <a:pt x="1680" y="1103"/>
                  </a:cubicBezTo>
                  <a:cubicBezTo>
                    <a:pt x="1630" y="1003"/>
                    <a:pt x="1604" y="928"/>
                    <a:pt x="1579" y="827"/>
                  </a:cubicBezTo>
                  <a:cubicBezTo>
                    <a:pt x="1630" y="752"/>
                    <a:pt x="1655" y="677"/>
                    <a:pt x="1680" y="602"/>
                  </a:cubicBezTo>
                  <a:cubicBezTo>
                    <a:pt x="1730" y="401"/>
                    <a:pt x="1680" y="201"/>
                    <a:pt x="1579" y="25"/>
                  </a:cubicBezTo>
                  <a:cubicBezTo>
                    <a:pt x="1554" y="0"/>
                    <a:pt x="152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999913" y="4206937"/>
              <a:ext cx="157997" cy="149673"/>
            </a:xfrm>
            <a:custGeom>
              <a:avLst/>
              <a:gdLst/>
              <a:ahLst/>
              <a:cxnLst/>
              <a:rect l="l" t="t" r="r" b="b"/>
              <a:pathLst>
                <a:path w="2031" h="1924" extrusionOk="0">
                  <a:moveTo>
                    <a:pt x="1504" y="1"/>
                  </a:moveTo>
                  <a:lnTo>
                    <a:pt x="0" y="702"/>
                  </a:lnTo>
                  <a:lnTo>
                    <a:pt x="351" y="1454"/>
                  </a:lnTo>
                  <a:cubicBezTo>
                    <a:pt x="499" y="1750"/>
                    <a:pt x="797" y="1923"/>
                    <a:pt x="1114" y="1923"/>
                  </a:cubicBezTo>
                  <a:cubicBezTo>
                    <a:pt x="1227" y="1923"/>
                    <a:pt x="1342" y="1901"/>
                    <a:pt x="1454" y="1855"/>
                  </a:cubicBezTo>
                  <a:cubicBezTo>
                    <a:pt x="1855" y="1655"/>
                    <a:pt x="2030" y="1154"/>
                    <a:pt x="1855" y="753"/>
                  </a:cubicBezTo>
                  <a:lnTo>
                    <a:pt x="1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222169" y="4102227"/>
              <a:ext cx="276941" cy="254926"/>
            </a:xfrm>
            <a:custGeom>
              <a:avLst/>
              <a:gdLst/>
              <a:ahLst/>
              <a:cxnLst/>
              <a:rect l="l" t="t" r="r" b="b"/>
              <a:pathLst>
                <a:path w="3560" h="3277" extrusionOk="0">
                  <a:moveTo>
                    <a:pt x="1705" y="119"/>
                  </a:moveTo>
                  <a:cubicBezTo>
                    <a:pt x="1981" y="119"/>
                    <a:pt x="2256" y="219"/>
                    <a:pt x="2507" y="369"/>
                  </a:cubicBezTo>
                  <a:cubicBezTo>
                    <a:pt x="3209" y="820"/>
                    <a:pt x="3409" y="1748"/>
                    <a:pt x="2958" y="2449"/>
                  </a:cubicBezTo>
                  <a:cubicBezTo>
                    <a:pt x="2757" y="2800"/>
                    <a:pt x="2407" y="3026"/>
                    <a:pt x="2031" y="3126"/>
                  </a:cubicBezTo>
                  <a:cubicBezTo>
                    <a:pt x="1928" y="3145"/>
                    <a:pt x="1826" y="3155"/>
                    <a:pt x="1724" y="3155"/>
                  </a:cubicBezTo>
                  <a:cubicBezTo>
                    <a:pt x="1428" y="3155"/>
                    <a:pt x="1139" y="3075"/>
                    <a:pt x="878" y="2926"/>
                  </a:cubicBezTo>
                  <a:cubicBezTo>
                    <a:pt x="527" y="2700"/>
                    <a:pt x="301" y="2374"/>
                    <a:pt x="226" y="1973"/>
                  </a:cubicBezTo>
                  <a:cubicBezTo>
                    <a:pt x="126" y="1572"/>
                    <a:pt x="201" y="1171"/>
                    <a:pt x="402" y="820"/>
                  </a:cubicBezTo>
                  <a:cubicBezTo>
                    <a:pt x="627" y="494"/>
                    <a:pt x="953" y="244"/>
                    <a:pt x="1354" y="169"/>
                  </a:cubicBezTo>
                  <a:cubicBezTo>
                    <a:pt x="1479" y="144"/>
                    <a:pt x="1579" y="119"/>
                    <a:pt x="1705" y="119"/>
                  </a:cubicBezTo>
                  <a:close/>
                  <a:moveTo>
                    <a:pt x="1697" y="0"/>
                  </a:moveTo>
                  <a:cubicBezTo>
                    <a:pt x="1574" y="0"/>
                    <a:pt x="1451" y="15"/>
                    <a:pt x="1329" y="43"/>
                  </a:cubicBezTo>
                  <a:cubicBezTo>
                    <a:pt x="903" y="144"/>
                    <a:pt x="552" y="394"/>
                    <a:pt x="301" y="770"/>
                  </a:cubicBezTo>
                  <a:cubicBezTo>
                    <a:pt x="76" y="1146"/>
                    <a:pt x="1" y="1572"/>
                    <a:pt x="101" y="1998"/>
                  </a:cubicBezTo>
                  <a:cubicBezTo>
                    <a:pt x="201" y="2424"/>
                    <a:pt x="452" y="2800"/>
                    <a:pt x="803" y="3026"/>
                  </a:cubicBezTo>
                  <a:cubicBezTo>
                    <a:pt x="1078" y="3201"/>
                    <a:pt x="1379" y="3276"/>
                    <a:pt x="1680" y="3276"/>
                  </a:cubicBezTo>
                  <a:cubicBezTo>
                    <a:pt x="1805" y="3276"/>
                    <a:pt x="1930" y="3251"/>
                    <a:pt x="2056" y="3226"/>
                  </a:cubicBezTo>
                  <a:cubicBezTo>
                    <a:pt x="2482" y="3151"/>
                    <a:pt x="2833" y="2875"/>
                    <a:pt x="3083" y="2525"/>
                  </a:cubicBezTo>
                  <a:cubicBezTo>
                    <a:pt x="3559" y="1748"/>
                    <a:pt x="3334" y="745"/>
                    <a:pt x="2557" y="269"/>
                  </a:cubicBezTo>
                  <a:cubicBezTo>
                    <a:pt x="2306" y="90"/>
                    <a:pt x="2005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253753" y="4197213"/>
              <a:ext cx="161497" cy="149828"/>
            </a:xfrm>
            <a:custGeom>
              <a:avLst/>
              <a:gdLst/>
              <a:ahLst/>
              <a:cxnLst/>
              <a:rect l="l" t="t" r="r" b="b"/>
              <a:pathLst>
                <a:path w="2076" h="1926" extrusionOk="0">
                  <a:moveTo>
                    <a:pt x="954" y="89"/>
                  </a:moveTo>
                  <a:cubicBezTo>
                    <a:pt x="959" y="89"/>
                    <a:pt x="965" y="92"/>
                    <a:pt x="973" y="101"/>
                  </a:cubicBezTo>
                  <a:cubicBezTo>
                    <a:pt x="973" y="151"/>
                    <a:pt x="973" y="176"/>
                    <a:pt x="973" y="226"/>
                  </a:cubicBezTo>
                  <a:cubicBezTo>
                    <a:pt x="973" y="326"/>
                    <a:pt x="923" y="451"/>
                    <a:pt x="873" y="577"/>
                  </a:cubicBezTo>
                  <a:cubicBezTo>
                    <a:pt x="848" y="602"/>
                    <a:pt x="848" y="602"/>
                    <a:pt x="823" y="627"/>
                  </a:cubicBezTo>
                  <a:cubicBezTo>
                    <a:pt x="798" y="602"/>
                    <a:pt x="772" y="552"/>
                    <a:pt x="772" y="502"/>
                  </a:cubicBezTo>
                  <a:cubicBezTo>
                    <a:pt x="747" y="401"/>
                    <a:pt x="772" y="301"/>
                    <a:pt x="823" y="226"/>
                  </a:cubicBezTo>
                  <a:cubicBezTo>
                    <a:pt x="848" y="176"/>
                    <a:pt x="873" y="126"/>
                    <a:pt x="923" y="101"/>
                  </a:cubicBezTo>
                  <a:cubicBezTo>
                    <a:pt x="940" y="101"/>
                    <a:pt x="945" y="89"/>
                    <a:pt x="954" y="89"/>
                  </a:cubicBezTo>
                  <a:close/>
                  <a:moveTo>
                    <a:pt x="1700" y="326"/>
                  </a:moveTo>
                  <a:cubicBezTo>
                    <a:pt x="1650" y="527"/>
                    <a:pt x="1549" y="702"/>
                    <a:pt x="1349" y="777"/>
                  </a:cubicBezTo>
                  <a:cubicBezTo>
                    <a:pt x="1349" y="677"/>
                    <a:pt x="1424" y="552"/>
                    <a:pt x="1474" y="477"/>
                  </a:cubicBezTo>
                  <a:cubicBezTo>
                    <a:pt x="1524" y="401"/>
                    <a:pt x="1600" y="326"/>
                    <a:pt x="1700" y="326"/>
                  </a:cubicBezTo>
                  <a:close/>
                  <a:moveTo>
                    <a:pt x="1976" y="677"/>
                  </a:moveTo>
                  <a:cubicBezTo>
                    <a:pt x="1925" y="777"/>
                    <a:pt x="1850" y="852"/>
                    <a:pt x="1750" y="903"/>
                  </a:cubicBezTo>
                  <a:cubicBezTo>
                    <a:pt x="1725" y="928"/>
                    <a:pt x="1675" y="928"/>
                    <a:pt x="1625" y="953"/>
                  </a:cubicBezTo>
                  <a:cubicBezTo>
                    <a:pt x="1650" y="903"/>
                    <a:pt x="1700" y="878"/>
                    <a:pt x="1725" y="852"/>
                  </a:cubicBezTo>
                  <a:cubicBezTo>
                    <a:pt x="1775" y="777"/>
                    <a:pt x="1875" y="677"/>
                    <a:pt x="1976" y="677"/>
                  </a:cubicBezTo>
                  <a:close/>
                  <a:moveTo>
                    <a:pt x="948" y="0"/>
                  </a:moveTo>
                  <a:cubicBezTo>
                    <a:pt x="873" y="25"/>
                    <a:pt x="848" y="75"/>
                    <a:pt x="798" y="101"/>
                  </a:cubicBezTo>
                  <a:cubicBezTo>
                    <a:pt x="722" y="201"/>
                    <a:pt x="672" y="301"/>
                    <a:pt x="697" y="426"/>
                  </a:cubicBezTo>
                  <a:cubicBezTo>
                    <a:pt x="697" y="527"/>
                    <a:pt x="747" y="627"/>
                    <a:pt x="798" y="702"/>
                  </a:cubicBezTo>
                  <a:cubicBezTo>
                    <a:pt x="772" y="752"/>
                    <a:pt x="722" y="827"/>
                    <a:pt x="672" y="903"/>
                  </a:cubicBezTo>
                  <a:cubicBezTo>
                    <a:pt x="497" y="1128"/>
                    <a:pt x="271" y="1329"/>
                    <a:pt x="21" y="1479"/>
                  </a:cubicBezTo>
                  <a:cubicBezTo>
                    <a:pt x="1" y="1479"/>
                    <a:pt x="13" y="1511"/>
                    <a:pt x="31" y="1511"/>
                  </a:cubicBezTo>
                  <a:cubicBezTo>
                    <a:pt x="36" y="1511"/>
                    <a:pt x="41" y="1509"/>
                    <a:pt x="46" y="1504"/>
                  </a:cubicBezTo>
                  <a:cubicBezTo>
                    <a:pt x="321" y="1379"/>
                    <a:pt x="572" y="1178"/>
                    <a:pt x="747" y="928"/>
                  </a:cubicBezTo>
                  <a:cubicBezTo>
                    <a:pt x="798" y="878"/>
                    <a:pt x="823" y="802"/>
                    <a:pt x="873" y="752"/>
                  </a:cubicBezTo>
                  <a:cubicBezTo>
                    <a:pt x="948" y="827"/>
                    <a:pt x="1048" y="852"/>
                    <a:pt x="1173" y="878"/>
                  </a:cubicBezTo>
                  <a:cubicBezTo>
                    <a:pt x="1224" y="878"/>
                    <a:pt x="1274" y="852"/>
                    <a:pt x="1324" y="852"/>
                  </a:cubicBezTo>
                  <a:cubicBezTo>
                    <a:pt x="1324" y="852"/>
                    <a:pt x="1324" y="878"/>
                    <a:pt x="1324" y="878"/>
                  </a:cubicBezTo>
                  <a:cubicBezTo>
                    <a:pt x="1349" y="953"/>
                    <a:pt x="1399" y="978"/>
                    <a:pt x="1474" y="1003"/>
                  </a:cubicBezTo>
                  <a:cubicBezTo>
                    <a:pt x="1449" y="1028"/>
                    <a:pt x="1424" y="1053"/>
                    <a:pt x="1399" y="1078"/>
                  </a:cubicBezTo>
                  <a:cubicBezTo>
                    <a:pt x="1173" y="1304"/>
                    <a:pt x="973" y="1579"/>
                    <a:pt x="798" y="1855"/>
                  </a:cubicBezTo>
                  <a:cubicBezTo>
                    <a:pt x="780" y="1890"/>
                    <a:pt x="812" y="1926"/>
                    <a:pt x="842" y="1926"/>
                  </a:cubicBezTo>
                  <a:cubicBezTo>
                    <a:pt x="854" y="1926"/>
                    <a:pt x="865" y="1920"/>
                    <a:pt x="873" y="1905"/>
                  </a:cubicBezTo>
                  <a:cubicBezTo>
                    <a:pt x="1048" y="1654"/>
                    <a:pt x="1224" y="1404"/>
                    <a:pt x="1424" y="1178"/>
                  </a:cubicBezTo>
                  <a:cubicBezTo>
                    <a:pt x="1474" y="1128"/>
                    <a:pt x="1499" y="1053"/>
                    <a:pt x="1549" y="1003"/>
                  </a:cubicBezTo>
                  <a:cubicBezTo>
                    <a:pt x="1625" y="1003"/>
                    <a:pt x="1675" y="1003"/>
                    <a:pt x="1725" y="978"/>
                  </a:cubicBezTo>
                  <a:cubicBezTo>
                    <a:pt x="1875" y="928"/>
                    <a:pt x="2001" y="802"/>
                    <a:pt x="2051" y="677"/>
                  </a:cubicBezTo>
                  <a:cubicBezTo>
                    <a:pt x="2076" y="652"/>
                    <a:pt x="2051" y="627"/>
                    <a:pt x="2026" y="627"/>
                  </a:cubicBezTo>
                  <a:cubicBezTo>
                    <a:pt x="2008" y="622"/>
                    <a:pt x="1990" y="620"/>
                    <a:pt x="1972" y="620"/>
                  </a:cubicBezTo>
                  <a:cubicBezTo>
                    <a:pt x="1891" y="620"/>
                    <a:pt x="1812" y="665"/>
                    <a:pt x="1750" y="727"/>
                  </a:cubicBezTo>
                  <a:cubicBezTo>
                    <a:pt x="1650" y="802"/>
                    <a:pt x="1575" y="878"/>
                    <a:pt x="1499" y="953"/>
                  </a:cubicBezTo>
                  <a:cubicBezTo>
                    <a:pt x="1449" y="928"/>
                    <a:pt x="1399" y="903"/>
                    <a:pt x="1374" y="852"/>
                  </a:cubicBezTo>
                  <a:cubicBezTo>
                    <a:pt x="1374" y="852"/>
                    <a:pt x="1374" y="852"/>
                    <a:pt x="1374" y="827"/>
                  </a:cubicBezTo>
                  <a:cubicBezTo>
                    <a:pt x="1600" y="752"/>
                    <a:pt x="1750" y="527"/>
                    <a:pt x="1775" y="301"/>
                  </a:cubicBezTo>
                  <a:cubicBezTo>
                    <a:pt x="1775" y="276"/>
                    <a:pt x="1775" y="276"/>
                    <a:pt x="1750" y="276"/>
                  </a:cubicBezTo>
                  <a:cubicBezTo>
                    <a:pt x="1733" y="273"/>
                    <a:pt x="1717" y="271"/>
                    <a:pt x="1702" y="271"/>
                  </a:cubicBezTo>
                  <a:cubicBezTo>
                    <a:pt x="1598" y="271"/>
                    <a:pt x="1511" y="339"/>
                    <a:pt x="1424" y="426"/>
                  </a:cubicBezTo>
                  <a:cubicBezTo>
                    <a:pt x="1374" y="527"/>
                    <a:pt x="1299" y="652"/>
                    <a:pt x="1299" y="777"/>
                  </a:cubicBezTo>
                  <a:lnTo>
                    <a:pt x="1274" y="777"/>
                  </a:lnTo>
                  <a:cubicBezTo>
                    <a:pt x="1242" y="784"/>
                    <a:pt x="1210" y="787"/>
                    <a:pt x="1176" y="787"/>
                  </a:cubicBezTo>
                  <a:cubicBezTo>
                    <a:pt x="1076" y="787"/>
                    <a:pt x="973" y="758"/>
                    <a:pt x="898" y="702"/>
                  </a:cubicBezTo>
                  <a:cubicBezTo>
                    <a:pt x="923" y="627"/>
                    <a:pt x="948" y="577"/>
                    <a:pt x="973" y="527"/>
                  </a:cubicBezTo>
                  <a:cubicBezTo>
                    <a:pt x="1023" y="376"/>
                    <a:pt x="1073" y="251"/>
                    <a:pt x="1048" y="101"/>
                  </a:cubicBezTo>
                  <a:cubicBezTo>
                    <a:pt x="1048" y="50"/>
                    <a:pt x="998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214389" y="4298577"/>
              <a:ext cx="119023" cy="114122"/>
            </a:xfrm>
            <a:custGeom>
              <a:avLst/>
              <a:gdLst/>
              <a:ahLst/>
              <a:cxnLst/>
              <a:rect l="l" t="t" r="r" b="b"/>
              <a:pathLst>
                <a:path w="1530" h="1467" extrusionOk="0">
                  <a:moveTo>
                    <a:pt x="502" y="1"/>
                  </a:moveTo>
                  <a:lnTo>
                    <a:pt x="176" y="527"/>
                  </a:lnTo>
                  <a:cubicBezTo>
                    <a:pt x="0" y="803"/>
                    <a:pt x="75" y="1179"/>
                    <a:pt x="351" y="1379"/>
                  </a:cubicBezTo>
                  <a:cubicBezTo>
                    <a:pt x="453" y="1439"/>
                    <a:pt x="564" y="1466"/>
                    <a:pt x="672" y="1466"/>
                  </a:cubicBezTo>
                  <a:cubicBezTo>
                    <a:pt x="884" y="1466"/>
                    <a:pt x="1087" y="1361"/>
                    <a:pt x="1203" y="1179"/>
                  </a:cubicBezTo>
                  <a:lnTo>
                    <a:pt x="1529" y="6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72325" y="3360781"/>
              <a:ext cx="957392" cy="1095785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884857" y="3928126"/>
              <a:ext cx="466055" cy="499194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029163" y="3777986"/>
              <a:ext cx="483558" cy="49141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200698" y="3639592"/>
              <a:ext cx="368581" cy="358779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814692" y="3450001"/>
              <a:ext cx="806118" cy="780422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914107" y="3625900"/>
              <a:ext cx="696165" cy="72541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068138" y="3834541"/>
              <a:ext cx="526500" cy="600558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421009" y="3487506"/>
              <a:ext cx="189269" cy="204828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42"/>
          <p:cNvCxnSpPr/>
          <p:nvPr/>
        </p:nvCxnSpPr>
        <p:spPr>
          <a:xfrm>
            <a:off x="713100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5643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BASLINE </a:t>
            </a:r>
            <a:r>
              <a:rPr lang="en" dirty="0">
                <a:solidFill>
                  <a:schemeClr val="accent3"/>
                </a:solidFill>
              </a:rPr>
              <a:t>MODELS</a:t>
            </a:r>
            <a:endParaRPr dirty="0">
              <a:solidFill>
                <a:schemeClr val="accent3"/>
              </a:solidFill>
            </a:endParaRPr>
          </a:p>
        </p:txBody>
      </p:sp>
      <p:graphicFrame>
        <p:nvGraphicFramePr>
          <p:cNvPr id="1221" name="Google Shape;1221;p53"/>
          <p:cNvGraphicFramePr/>
          <p:nvPr>
            <p:extLst>
              <p:ext uri="{D42A27DB-BD31-4B8C-83A1-F6EECF244321}">
                <p14:modId xmlns:p14="http://schemas.microsoft.com/office/powerpoint/2010/main" val="1547766791"/>
              </p:ext>
            </p:extLst>
          </p:nvPr>
        </p:nvGraphicFramePr>
        <p:xfrm>
          <a:off x="1531301" y="1373394"/>
          <a:ext cx="1662325" cy="2649975"/>
        </p:xfrm>
        <a:graphic>
          <a:graphicData uri="http://schemas.openxmlformats.org/drawingml/2006/table">
            <a:tbl>
              <a:tblPr>
                <a:noFill/>
                <a:tableStyleId>{67A57E6A-21BB-4730-85DB-E951E709110C}</a:tableStyleId>
              </a:tblPr>
              <a:tblGrid>
                <a:gridCol w="166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Logistic Regression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C=300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Score = 96%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23" name="Google Shape;1223;p53"/>
          <p:cNvGraphicFramePr/>
          <p:nvPr>
            <p:extLst>
              <p:ext uri="{D42A27DB-BD31-4B8C-83A1-F6EECF244321}">
                <p14:modId xmlns:p14="http://schemas.microsoft.com/office/powerpoint/2010/main" val="3131906152"/>
              </p:ext>
            </p:extLst>
          </p:nvPr>
        </p:nvGraphicFramePr>
        <p:xfrm>
          <a:off x="3451032" y="1373394"/>
          <a:ext cx="2192531" cy="2649975"/>
        </p:xfrm>
        <a:graphic>
          <a:graphicData uri="http://schemas.openxmlformats.org/drawingml/2006/table">
            <a:tbl>
              <a:tblPr>
                <a:noFill/>
                <a:tableStyleId>{67A57E6A-21BB-4730-85DB-E951E709110C}</a:tableStyleId>
              </a:tblPr>
              <a:tblGrid>
                <a:gridCol w="2192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Random Forest</a:t>
                      </a:r>
                      <a:endParaRPr sz="1800" dirty="0">
                        <a:solidFill>
                          <a:schemeClr val="accent3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n_estimators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=1000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Score = 96%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222;p53">
            <a:extLst>
              <a:ext uri="{FF2B5EF4-FFF2-40B4-BE49-F238E27FC236}">
                <a16:creationId xmlns:a16="http://schemas.microsoft.com/office/drawing/2014/main" id="{B7750FB4-A196-43DA-AF36-5974062FE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34507"/>
              </p:ext>
            </p:extLst>
          </p:nvPr>
        </p:nvGraphicFramePr>
        <p:xfrm>
          <a:off x="5900969" y="1373394"/>
          <a:ext cx="1662325" cy="2649975"/>
        </p:xfrm>
        <a:graphic>
          <a:graphicData uri="http://schemas.openxmlformats.org/drawingml/2006/table">
            <a:tbl>
              <a:tblPr>
                <a:noFill/>
                <a:tableStyleId>{67A57E6A-21BB-4730-85DB-E951E709110C}</a:tableStyleId>
              </a:tblPr>
              <a:tblGrid>
                <a:gridCol w="166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KNN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neighbors=5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Score = 96%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4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>
            <a:spLocks noGrp="1"/>
          </p:cNvSpPr>
          <p:nvPr>
            <p:ph type="title"/>
          </p:nvPr>
        </p:nvSpPr>
        <p:spPr>
          <a:xfrm>
            <a:off x="2213100" y="2399988"/>
            <a:ext cx="5337844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Selecting MODEL</a:t>
            </a:r>
            <a:endParaRPr dirty="0"/>
          </a:p>
        </p:txBody>
      </p:sp>
      <p:sp>
        <p:nvSpPr>
          <p:cNvPr id="843" name="Google Shape;843;p42"/>
          <p:cNvSpPr txBox="1">
            <a:spLocks noGrp="1"/>
          </p:cNvSpPr>
          <p:nvPr>
            <p:ph type="title" idx="2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845" name="Google Shape;845;p42"/>
          <p:cNvGrpSpPr/>
          <p:nvPr/>
        </p:nvGrpSpPr>
        <p:grpSpPr>
          <a:xfrm>
            <a:off x="3238358" y="-43925"/>
            <a:ext cx="4876689" cy="4647821"/>
            <a:chOff x="3830023" y="0"/>
            <a:chExt cx="4830796" cy="4604082"/>
          </a:xfrm>
        </p:grpSpPr>
        <p:grpSp>
          <p:nvGrpSpPr>
            <p:cNvPr id="846" name="Google Shape;846;p4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847" name="Google Shape;847;p4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42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2"/>
          <p:cNvGrpSpPr/>
          <p:nvPr/>
        </p:nvGrpSpPr>
        <p:grpSpPr>
          <a:xfrm rot="8100000" flipH="1">
            <a:off x="1302707" y="3869705"/>
            <a:ext cx="957383" cy="1095775"/>
            <a:chOff x="672325" y="3360781"/>
            <a:chExt cx="957392" cy="1095785"/>
          </a:xfrm>
        </p:grpSpPr>
        <p:sp>
          <p:nvSpPr>
            <p:cNvPr id="851" name="Google Shape;851;p42"/>
            <p:cNvSpPr/>
            <p:nvPr/>
          </p:nvSpPr>
          <p:spPr>
            <a:xfrm>
              <a:off x="1118859" y="3653205"/>
              <a:ext cx="339331" cy="339331"/>
            </a:xfrm>
            <a:custGeom>
              <a:avLst/>
              <a:gdLst/>
              <a:ahLst/>
              <a:cxnLst/>
              <a:rect l="l" t="t" r="r" b="b"/>
              <a:pathLst>
                <a:path w="4362" h="4362" extrusionOk="0">
                  <a:moveTo>
                    <a:pt x="2181" y="126"/>
                  </a:moveTo>
                  <a:cubicBezTo>
                    <a:pt x="3309" y="126"/>
                    <a:pt x="4236" y="1053"/>
                    <a:pt x="4236" y="2181"/>
                  </a:cubicBezTo>
                  <a:cubicBezTo>
                    <a:pt x="4236" y="3309"/>
                    <a:pt x="3309" y="4236"/>
                    <a:pt x="2181" y="4236"/>
                  </a:cubicBezTo>
                  <a:cubicBezTo>
                    <a:pt x="1053" y="4236"/>
                    <a:pt x="126" y="3309"/>
                    <a:pt x="126" y="2181"/>
                  </a:cubicBezTo>
                  <a:cubicBezTo>
                    <a:pt x="126" y="1053"/>
                    <a:pt x="1053" y="126"/>
                    <a:pt x="2181" y="126"/>
                  </a:cubicBezTo>
                  <a:close/>
                  <a:moveTo>
                    <a:pt x="2181" y="1"/>
                  </a:moveTo>
                  <a:cubicBezTo>
                    <a:pt x="978" y="1"/>
                    <a:pt x="0" y="978"/>
                    <a:pt x="0" y="2181"/>
                  </a:cubicBezTo>
                  <a:cubicBezTo>
                    <a:pt x="0" y="3384"/>
                    <a:pt x="978" y="4362"/>
                    <a:pt x="2181" y="4362"/>
                  </a:cubicBezTo>
                  <a:cubicBezTo>
                    <a:pt x="3384" y="4362"/>
                    <a:pt x="4361" y="3384"/>
                    <a:pt x="4361" y="2181"/>
                  </a:cubicBezTo>
                  <a:cubicBezTo>
                    <a:pt x="4361" y="978"/>
                    <a:pt x="3384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226058" y="3782964"/>
              <a:ext cx="148273" cy="206461"/>
            </a:xfrm>
            <a:custGeom>
              <a:avLst/>
              <a:gdLst/>
              <a:ahLst/>
              <a:cxnLst/>
              <a:rect l="l" t="t" r="r" b="b"/>
              <a:pathLst>
                <a:path w="1906" h="2654" extrusionOk="0">
                  <a:moveTo>
                    <a:pt x="1229" y="112"/>
                  </a:moveTo>
                  <a:cubicBezTo>
                    <a:pt x="1304" y="363"/>
                    <a:pt x="1304" y="639"/>
                    <a:pt x="1128" y="864"/>
                  </a:cubicBezTo>
                  <a:cubicBezTo>
                    <a:pt x="1053" y="739"/>
                    <a:pt x="1053" y="588"/>
                    <a:pt x="1053" y="463"/>
                  </a:cubicBezTo>
                  <a:cubicBezTo>
                    <a:pt x="1078" y="338"/>
                    <a:pt x="1103" y="162"/>
                    <a:pt x="1229" y="112"/>
                  </a:cubicBezTo>
                  <a:close/>
                  <a:moveTo>
                    <a:pt x="1780" y="313"/>
                  </a:moveTo>
                  <a:cubicBezTo>
                    <a:pt x="1780" y="463"/>
                    <a:pt x="1755" y="614"/>
                    <a:pt x="1680" y="739"/>
                  </a:cubicBezTo>
                  <a:cubicBezTo>
                    <a:pt x="1655" y="764"/>
                    <a:pt x="1605" y="814"/>
                    <a:pt x="1580" y="864"/>
                  </a:cubicBezTo>
                  <a:cubicBezTo>
                    <a:pt x="1580" y="814"/>
                    <a:pt x="1605" y="739"/>
                    <a:pt x="1605" y="689"/>
                  </a:cubicBezTo>
                  <a:cubicBezTo>
                    <a:pt x="1630" y="563"/>
                    <a:pt x="1655" y="388"/>
                    <a:pt x="1780" y="313"/>
                  </a:cubicBezTo>
                  <a:close/>
                  <a:moveTo>
                    <a:pt x="207" y="378"/>
                  </a:moveTo>
                  <a:cubicBezTo>
                    <a:pt x="213" y="378"/>
                    <a:pt x="220" y="381"/>
                    <a:pt x="226" y="388"/>
                  </a:cubicBezTo>
                  <a:cubicBezTo>
                    <a:pt x="251" y="413"/>
                    <a:pt x="276" y="463"/>
                    <a:pt x="301" y="513"/>
                  </a:cubicBezTo>
                  <a:cubicBezTo>
                    <a:pt x="377" y="639"/>
                    <a:pt x="427" y="814"/>
                    <a:pt x="452" y="989"/>
                  </a:cubicBezTo>
                  <a:cubicBezTo>
                    <a:pt x="452" y="1015"/>
                    <a:pt x="452" y="1040"/>
                    <a:pt x="452" y="1090"/>
                  </a:cubicBezTo>
                  <a:cubicBezTo>
                    <a:pt x="377" y="1065"/>
                    <a:pt x="326" y="1015"/>
                    <a:pt x="276" y="964"/>
                  </a:cubicBezTo>
                  <a:cubicBezTo>
                    <a:pt x="201" y="864"/>
                    <a:pt x="126" y="739"/>
                    <a:pt x="126" y="614"/>
                  </a:cubicBezTo>
                  <a:cubicBezTo>
                    <a:pt x="126" y="563"/>
                    <a:pt x="151" y="488"/>
                    <a:pt x="176" y="438"/>
                  </a:cubicBezTo>
                  <a:cubicBezTo>
                    <a:pt x="176" y="401"/>
                    <a:pt x="190" y="378"/>
                    <a:pt x="207" y="378"/>
                  </a:cubicBezTo>
                  <a:close/>
                  <a:moveTo>
                    <a:pt x="1253" y="1"/>
                  </a:moveTo>
                  <a:cubicBezTo>
                    <a:pt x="1245" y="1"/>
                    <a:pt x="1237" y="4"/>
                    <a:pt x="1229" y="12"/>
                  </a:cubicBezTo>
                  <a:cubicBezTo>
                    <a:pt x="1053" y="62"/>
                    <a:pt x="1003" y="263"/>
                    <a:pt x="1003" y="413"/>
                  </a:cubicBezTo>
                  <a:cubicBezTo>
                    <a:pt x="978" y="588"/>
                    <a:pt x="978" y="789"/>
                    <a:pt x="1078" y="914"/>
                  </a:cubicBezTo>
                  <a:cubicBezTo>
                    <a:pt x="1078" y="914"/>
                    <a:pt x="1053" y="939"/>
                    <a:pt x="1053" y="939"/>
                  </a:cubicBezTo>
                  <a:cubicBezTo>
                    <a:pt x="928" y="1065"/>
                    <a:pt x="727" y="1115"/>
                    <a:pt x="577" y="1115"/>
                  </a:cubicBezTo>
                  <a:cubicBezTo>
                    <a:pt x="552" y="1015"/>
                    <a:pt x="552" y="939"/>
                    <a:pt x="527" y="839"/>
                  </a:cubicBezTo>
                  <a:cubicBezTo>
                    <a:pt x="502" y="664"/>
                    <a:pt x="452" y="463"/>
                    <a:pt x="301" y="338"/>
                  </a:cubicBezTo>
                  <a:cubicBezTo>
                    <a:pt x="272" y="294"/>
                    <a:pt x="235" y="267"/>
                    <a:pt x="198" y="267"/>
                  </a:cubicBezTo>
                  <a:cubicBezTo>
                    <a:pt x="172" y="267"/>
                    <a:pt x="147" y="281"/>
                    <a:pt x="126" y="313"/>
                  </a:cubicBezTo>
                  <a:cubicBezTo>
                    <a:pt x="76" y="363"/>
                    <a:pt x="51" y="438"/>
                    <a:pt x="26" y="513"/>
                  </a:cubicBezTo>
                  <a:cubicBezTo>
                    <a:pt x="1" y="664"/>
                    <a:pt x="51" y="814"/>
                    <a:pt x="126" y="939"/>
                  </a:cubicBezTo>
                  <a:cubicBezTo>
                    <a:pt x="226" y="1065"/>
                    <a:pt x="326" y="1140"/>
                    <a:pt x="452" y="1165"/>
                  </a:cubicBezTo>
                  <a:cubicBezTo>
                    <a:pt x="477" y="1290"/>
                    <a:pt x="477" y="1390"/>
                    <a:pt x="452" y="1491"/>
                  </a:cubicBezTo>
                  <a:cubicBezTo>
                    <a:pt x="427" y="1892"/>
                    <a:pt x="326" y="2268"/>
                    <a:pt x="126" y="2619"/>
                  </a:cubicBezTo>
                  <a:cubicBezTo>
                    <a:pt x="108" y="2636"/>
                    <a:pt x="141" y="2654"/>
                    <a:pt x="170" y="2654"/>
                  </a:cubicBezTo>
                  <a:cubicBezTo>
                    <a:pt x="182" y="2654"/>
                    <a:pt x="194" y="2651"/>
                    <a:pt x="201" y="2644"/>
                  </a:cubicBezTo>
                  <a:cubicBezTo>
                    <a:pt x="427" y="2293"/>
                    <a:pt x="552" y="1892"/>
                    <a:pt x="577" y="1466"/>
                  </a:cubicBezTo>
                  <a:cubicBezTo>
                    <a:pt x="577" y="1390"/>
                    <a:pt x="577" y="1290"/>
                    <a:pt x="577" y="1190"/>
                  </a:cubicBezTo>
                  <a:cubicBezTo>
                    <a:pt x="615" y="1196"/>
                    <a:pt x="652" y="1199"/>
                    <a:pt x="690" y="1199"/>
                  </a:cubicBezTo>
                  <a:cubicBezTo>
                    <a:pt x="801" y="1199"/>
                    <a:pt x="909" y="1171"/>
                    <a:pt x="1003" y="1115"/>
                  </a:cubicBezTo>
                  <a:cubicBezTo>
                    <a:pt x="1053" y="1065"/>
                    <a:pt x="1103" y="1040"/>
                    <a:pt x="1154" y="989"/>
                  </a:cubicBezTo>
                  <a:cubicBezTo>
                    <a:pt x="1154" y="989"/>
                    <a:pt x="1179" y="1015"/>
                    <a:pt x="1179" y="1015"/>
                  </a:cubicBezTo>
                  <a:cubicBezTo>
                    <a:pt x="1223" y="1044"/>
                    <a:pt x="1275" y="1056"/>
                    <a:pt x="1326" y="1056"/>
                  </a:cubicBezTo>
                  <a:cubicBezTo>
                    <a:pt x="1363" y="1056"/>
                    <a:pt x="1398" y="1050"/>
                    <a:pt x="1429" y="1040"/>
                  </a:cubicBezTo>
                  <a:lnTo>
                    <a:pt x="1429" y="1040"/>
                  </a:lnTo>
                  <a:cubicBezTo>
                    <a:pt x="1404" y="1090"/>
                    <a:pt x="1404" y="1115"/>
                    <a:pt x="1404" y="1165"/>
                  </a:cubicBezTo>
                  <a:cubicBezTo>
                    <a:pt x="1329" y="1616"/>
                    <a:pt x="1304" y="2042"/>
                    <a:pt x="1304" y="2493"/>
                  </a:cubicBezTo>
                  <a:cubicBezTo>
                    <a:pt x="1304" y="2531"/>
                    <a:pt x="1335" y="2550"/>
                    <a:pt x="1367" y="2550"/>
                  </a:cubicBezTo>
                  <a:cubicBezTo>
                    <a:pt x="1398" y="2550"/>
                    <a:pt x="1429" y="2531"/>
                    <a:pt x="1429" y="2493"/>
                  </a:cubicBezTo>
                  <a:cubicBezTo>
                    <a:pt x="1404" y="2092"/>
                    <a:pt x="1429" y="1691"/>
                    <a:pt x="1504" y="1265"/>
                  </a:cubicBezTo>
                  <a:cubicBezTo>
                    <a:pt x="1504" y="1190"/>
                    <a:pt x="1529" y="1090"/>
                    <a:pt x="1555" y="989"/>
                  </a:cubicBezTo>
                  <a:cubicBezTo>
                    <a:pt x="1605" y="939"/>
                    <a:pt x="1680" y="889"/>
                    <a:pt x="1705" y="839"/>
                  </a:cubicBezTo>
                  <a:cubicBezTo>
                    <a:pt x="1855" y="664"/>
                    <a:pt x="1905" y="438"/>
                    <a:pt x="1855" y="238"/>
                  </a:cubicBezTo>
                  <a:cubicBezTo>
                    <a:pt x="1855" y="212"/>
                    <a:pt x="1830" y="212"/>
                    <a:pt x="1805" y="212"/>
                  </a:cubicBezTo>
                  <a:cubicBezTo>
                    <a:pt x="1655" y="263"/>
                    <a:pt x="1580" y="388"/>
                    <a:pt x="1555" y="538"/>
                  </a:cubicBezTo>
                  <a:cubicBezTo>
                    <a:pt x="1504" y="664"/>
                    <a:pt x="1454" y="814"/>
                    <a:pt x="1429" y="939"/>
                  </a:cubicBezTo>
                  <a:cubicBezTo>
                    <a:pt x="1404" y="964"/>
                    <a:pt x="1373" y="977"/>
                    <a:pt x="1338" y="977"/>
                  </a:cubicBezTo>
                  <a:cubicBezTo>
                    <a:pt x="1304" y="977"/>
                    <a:pt x="1266" y="964"/>
                    <a:pt x="1229" y="939"/>
                  </a:cubicBezTo>
                  <a:lnTo>
                    <a:pt x="1204" y="939"/>
                  </a:lnTo>
                  <a:cubicBezTo>
                    <a:pt x="1404" y="689"/>
                    <a:pt x="1429" y="313"/>
                    <a:pt x="1279" y="12"/>
                  </a:cubicBezTo>
                  <a:cubicBezTo>
                    <a:pt x="1279" y="12"/>
                    <a:pt x="1268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224114" y="3973013"/>
              <a:ext cx="128747" cy="12874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" y="0"/>
                  </a:moveTo>
                  <a:lnTo>
                    <a:pt x="1" y="827"/>
                  </a:ln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14687" y="3929449"/>
              <a:ext cx="354889" cy="338008"/>
            </a:xfrm>
            <a:custGeom>
              <a:avLst/>
              <a:gdLst/>
              <a:ahLst/>
              <a:cxnLst/>
              <a:rect l="l" t="t" r="r" b="b"/>
              <a:pathLst>
                <a:path w="4562" h="4345" extrusionOk="0">
                  <a:moveTo>
                    <a:pt x="2334" y="119"/>
                  </a:moveTo>
                  <a:cubicBezTo>
                    <a:pt x="2568" y="119"/>
                    <a:pt x="2803" y="158"/>
                    <a:pt x="3033" y="234"/>
                  </a:cubicBezTo>
                  <a:cubicBezTo>
                    <a:pt x="3534" y="435"/>
                    <a:pt x="3960" y="811"/>
                    <a:pt x="4186" y="1312"/>
                  </a:cubicBezTo>
                  <a:cubicBezTo>
                    <a:pt x="4411" y="1813"/>
                    <a:pt x="4437" y="2365"/>
                    <a:pt x="4261" y="2866"/>
                  </a:cubicBezTo>
                  <a:cubicBezTo>
                    <a:pt x="4061" y="3392"/>
                    <a:pt x="3685" y="3793"/>
                    <a:pt x="3183" y="4019"/>
                  </a:cubicBezTo>
                  <a:cubicBezTo>
                    <a:pt x="2910" y="4155"/>
                    <a:pt x="2623" y="4217"/>
                    <a:pt x="2336" y="4217"/>
                  </a:cubicBezTo>
                  <a:cubicBezTo>
                    <a:pt x="2097" y="4217"/>
                    <a:pt x="1858" y="4174"/>
                    <a:pt x="1629" y="4094"/>
                  </a:cubicBezTo>
                  <a:cubicBezTo>
                    <a:pt x="1103" y="3893"/>
                    <a:pt x="702" y="3517"/>
                    <a:pt x="477" y="3041"/>
                  </a:cubicBezTo>
                  <a:cubicBezTo>
                    <a:pt x="0" y="2014"/>
                    <a:pt x="452" y="786"/>
                    <a:pt x="1454" y="309"/>
                  </a:cubicBezTo>
                  <a:cubicBezTo>
                    <a:pt x="1736" y="183"/>
                    <a:pt x="2034" y="119"/>
                    <a:pt x="2334" y="119"/>
                  </a:cubicBezTo>
                  <a:close/>
                  <a:moveTo>
                    <a:pt x="2329" y="0"/>
                  </a:moveTo>
                  <a:cubicBezTo>
                    <a:pt x="2012" y="0"/>
                    <a:pt x="1696" y="70"/>
                    <a:pt x="1404" y="209"/>
                  </a:cubicBezTo>
                  <a:cubicBezTo>
                    <a:pt x="878" y="435"/>
                    <a:pt x="477" y="886"/>
                    <a:pt x="276" y="1412"/>
                  </a:cubicBezTo>
                  <a:cubicBezTo>
                    <a:pt x="76" y="1964"/>
                    <a:pt x="101" y="2565"/>
                    <a:pt x="351" y="3091"/>
                  </a:cubicBezTo>
                  <a:cubicBezTo>
                    <a:pt x="602" y="3618"/>
                    <a:pt x="1028" y="4019"/>
                    <a:pt x="1579" y="4219"/>
                  </a:cubicBezTo>
                  <a:cubicBezTo>
                    <a:pt x="1830" y="4294"/>
                    <a:pt x="2081" y="4345"/>
                    <a:pt x="2331" y="4345"/>
                  </a:cubicBezTo>
                  <a:cubicBezTo>
                    <a:pt x="2632" y="4345"/>
                    <a:pt x="2958" y="4269"/>
                    <a:pt x="3234" y="4144"/>
                  </a:cubicBezTo>
                  <a:cubicBezTo>
                    <a:pt x="3760" y="3893"/>
                    <a:pt x="4161" y="3467"/>
                    <a:pt x="4361" y="2916"/>
                  </a:cubicBezTo>
                  <a:cubicBezTo>
                    <a:pt x="4562" y="2365"/>
                    <a:pt x="4537" y="1788"/>
                    <a:pt x="4286" y="1262"/>
                  </a:cubicBezTo>
                  <a:cubicBezTo>
                    <a:pt x="4061" y="736"/>
                    <a:pt x="3609" y="335"/>
                    <a:pt x="3083" y="134"/>
                  </a:cubicBezTo>
                  <a:cubicBezTo>
                    <a:pt x="2838" y="45"/>
                    <a:pt x="2583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939468" y="4043182"/>
              <a:ext cx="167098" cy="227543"/>
            </a:xfrm>
            <a:custGeom>
              <a:avLst/>
              <a:gdLst/>
              <a:ahLst/>
              <a:cxnLst/>
              <a:rect l="l" t="t" r="r" b="b"/>
              <a:pathLst>
                <a:path w="2148" h="2925" extrusionOk="0">
                  <a:moveTo>
                    <a:pt x="1529" y="126"/>
                  </a:moveTo>
                  <a:cubicBezTo>
                    <a:pt x="1604" y="251"/>
                    <a:pt x="1630" y="401"/>
                    <a:pt x="1604" y="527"/>
                  </a:cubicBezTo>
                  <a:cubicBezTo>
                    <a:pt x="1604" y="577"/>
                    <a:pt x="1579" y="652"/>
                    <a:pt x="1554" y="702"/>
                  </a:cubicBezTo>
                  <a:cubicBezTo>
                    <a:pt x="1554" y="652"/>
                    <a:pt x="1529" y="577"/>
                    <a:pt x="1529" y="527"/>
                  </a:cubicBezTo>
                  <a:cubicBezTo>
                    <a:pt x="1504" y="401"/>
                    <a:pt x="1454" y="226"/>
                    <a:pt x="1529" y="126"/>
                  </a:cubicBezTo>
                  <a:close/>
                  <a:moveTo>
                    <a:pt x="928" y="151"/>
                  </a:moveTo>
                  <a:cubicBezTo>
                    <a:pt x="1103" y="351"/>
                    <a:pt x="1229" y="627"/>
                    <a:pt x="1153" y="878"/>
                  </a:cubicBezTo>
                  <a:cubicBezTo>
                    <a:pt x="1053" y="802"/>
                    <a:pt x="978" y="652"/>
                    <a:pt x="928" y="552"/>
                  </a:cubicBezTo>
                  <a:cubicBezTo>
                    <a:pt x="878" y="426"/>
                    <a:pt x="853" y="276"/>
                    <a:pt x="928" y="151"/>
                  </a:cubicBezTo>
                  <a:close/>
                  <a:moveTo>
                    <a:pt x="120" y="843"/>
                  </a:moveTo>
                  <a:cubicBezTo>
                    <a:pt x="128" y="843"/>
                    <a:pt x="137" y="846"/>
                    <a:pt x="151" y="852"/>
                  </a:cubicBezTo>
                  <a:cubicBezTo>
                    <a:pt x="176" y="852"/>
                    <a:pt x="226" y="878"/>
                    <a:pt x="276" y="903"/>
                  </a:cubicBezTo>
                  <a:cubicBezTo>
                    <a:pt x="401" y="1003"/>
                    <a:pt x="502" y="1153"/>
                    <a:pt x="577" y="1279"/>
                  </a:cubicBezTo>
                  <a:cubicBezTo>
                    <a:pt x="602" y="1304"/>
                    <a:pt x="627" y="1354"/>
                    <a:pt x="627" y="1379"/>
                  </a:cubicBezTo>
                  <a:cubicBezTo>
                    <a:pt x="577" y="1379"/>
                    <a:pt x="502" y="1354"/>
                    <a:pt x="427" y="1329"/>
                  </a:cubicBezTo>
                  <a:cubicBezTo>
                    <a:pt x="326" y="1279"/>
                    <a:pt x="201" y="1203"/>
                    <a:pt x="151" y="1078"/>
                  </a:cubicBezTo>
                  <a:cubicBezTo>
                    <a:pt x="126" y="1028"/>
                    <a:pt x="101" y="953"/>
                    <a:pt x="101" y="903"/>
                  </a:cubicBezTo>
                  <a:cubicBezTo>
                    <a:pt x="101" y="866"/>
                    <a:pt x="101" y="843"/>
                    <a:pt x="120" y="843"/>
                  </a:cubicBezTo>
                  <a:close/>
                  <a:moveTo>
                    <a:pt x="1504" y="0"/>
                  </a:moveTo>
                  <a:cubicBezTo>
                    <a:pt x="1379" y="126"/>
                    <a:pt x="1379" y="276"/>
                    <a:pt x="1404" y="426"/>
                  </a:cubicBezTo>
                  <a:cubicBezTo>
                    <a:pt x="1404" y="552"/>
                    <a:pt x="1454" y="702"/>
                    <a:pt x="1479" y="827"/>
                  </a:cubicBezTo>
                  <a:cubicBezTo>
                    <a:pt x="1429" y="903"/>
                    <a:pt x="1354" y="928"/>
                    <a:pt x="1279" y="928"/>
                  </a:cubicBezTo>
                  <a:lnTo>
                    <a:pt x="1254" y="928"/>
                  </a:lnTo>
                  <a:cubicBezTo>
                    <a:pt x="1329" y="602"/>
                    <a:pt x="1203" y="276"/>
                    <a:pt x="953" y="50"/>
                  </a:cubicBezTo>
                  <a:cubicBezTo>
                    <a:pt x="928" y="50"/>
                    <a:pt x="903" y="50"/>
                    <a:pt x="903" y="76"/>
                  </a:cubicBezTo>
                  <a:cubicBezTo>
                    <a:pt x="777" y="201"/>
                    <a:pt x="802" y="376"/>
                    <a:pt x="853" y="552"/>
                  </a:cubicBezTo>
                  <a:cubicBezTo>
                    <a:pt x="903" y="702"/>
                    <a:pt x="1003" y="878"/>
                    <a:pt x="1153" y="953"/>
                  </a:cubicBezTo>
                  <a:cubicBezTo>
                    <a:pt x="1128" y="978"/>
                    <a:pt x="1128" y="978"/>
                    <a:pt x="1128" y="1003"/>
                  </a:cubicBezTo>
                  <a:cubicBezTo>
                    <a:pt x="1053" y="1153"/>
                    <a:pt x="928" y="1279"/>
                    <a:pt x="752" y="1354"/>
                  </a:cubicBezTo>
                  <a:cubicBezTo>
                    <a:pt x="702" y="1279"/>
                    <a:pt x="652" y="1203"/>
                    <a:pt x="602" y="1128"/>
                  </a:cubicBezTo>
                  <a:cubicBezTo>
                    <a:pt x="502" y="978"/>
                    <a:pt x="376" y="802"/>
                    <a:pt x="201" y="752"/>
                  </a:cubicBezTo>
                  <a:cubicBezTo>
                    <a:pt x="170" y="731"/>
                    <a:pt x="134" y="719"/>
                    <a:pt x="102" y="719"/>
                  </a:cubicBezTo>
                  <a:cubicBezTo>
                    <a:pt x="56" y="719"/>
                    <a:pt x="15" y="744"/>
                    <a:pt x="0" y="802"/>
                  </a:cubicBezTo>
                  <a:cubicBezTo>
                    <a:pt x="0" y="878"/>
                    <a:pt x="0" y="953"/>
                    <a:pt x="25" y="1028"/>
                  </a:cubicBezTo>
                  <a:cubicBezTo>
                    <a:pt x="51" y="1178"/>
                    <a:pt x="176" y="1304"/>
                    <a:pt x="301" y="1379"/>
                  </a:cubicBezTo>
                  <a:cubicBezTo>
                    <a:pt x="395" y="1435"/>
                    <a:pt x="489" y="1463"/>
                    <a:pt x="583" y="1463"/>
                  </a:cubicBezTo>
                  <a:cubicBezTo>
                    <a:pt x="614" y="1463"/>
                    <a:pt x="646" y="1460"/>
                    <a:pt x="677" y="1454"/>
                  </a:cubicBezTo>
                  <a:cubicBezTo>
                    <a:pt x="727" y="1554"/>
                    <a:pt x="777" y="1629"/>
                    <a:pt x="828" y="1730"/>
                  </a:cubicBezTo>
                  <a:cubicBezTo>
                    <a:pt x="953" y="2106"/>
                    <a:pt x="1003" y="2507"/>
                    <a:pt x="1003" y="2883"/>
                  </a:cubicBezTo>
                  <a:cubicBezTo>
                    <a:pt x="988" y="2912"/>
                    <a:pt x="1008" y="2924"/>
                    <a:pt x="1027" y="2924"/>
                  </a:cubicBezTo>
                  <a:cubicBezTo>
                    <a:pt x="1040" y="2924"/>
                    <a:pt x="1053" y="2918"/>
                    <a:pt x="1053" y="2908"/>
                  </a:cubicBezTo>
                  <a:cubicBezTo>
                    <a:pt x="1128" y="2482"/>
                    <a:pt x="1078" y="2055"/>
                    <a:pt x="903" y="1680"/>
                  </a:cubicBezTo>
                  <a:cubicBezTo>
                    <a:pt x="878" y="1579"/>
                    <a:pt x="828" y="1504"/>
                    <a:pt x="802" y="1429"/>
                  </a:cubicBezTo>
                  <a:cubicBezTo>
                    <a:pt x="928" y="1379"/>
                    <a:pt x="1053" y="1279"/>
                    <a:pt x="1153" y="1153"/>
                  </a:cubicBezTo>
                  <a:cubicBezTo>
                    <a:pt x="1178" y="1103"/>
                    <a:pt x="1203" y="1053"/>
                    <a:pt x="1229" y="978"/>
                  </a:cubicBezTo>
                  <a:cubicBezTo>
                    <a:pt x="1254" y="1003"/>
                    <a:pt x="1254" y="1003"/>
                    <a:pt x="1279" y="1003"/>
                  </a:cubicBezTo>
                  <a:cubicBezTo>
                    <a:pt x="1354" y="1003"/>
                    <a:pt x="1429" y="978"/>
                    <a:pt x="1504" y="928"/>
                  </a:cubicBezTo>
                  <a:cubicBezTo>
                    <a:pt x="1504" y="953"/>
                    <a:pt x="1529" y="1003"/>
                    <a:pt x="1529" y="1053"/>
                  </a:cubicBezTo>
                  <a:cubicBezTo>
                    <a:pt x="1655" y="1479"/>
                    <a:pt x="1805" y="1905"/>
                    <a:pt x="2005" y="2281"/>
                  </a:cubicBezTo>
                  <a:cubicBezTo>
                    <a:pt x="2023" y="2307"/>
                    <a:pt x="2046" y="2318"/>
                    <a:pt x="2069" y="2318"/>
                  </a:cubicBezTo>
                  <a:cubicBezTo>
                    <a:pt x="2110" y="2318"/>
                    <a:pt x="2147" y="2280"/>
                    <a:pt x="2131" y="2231"/>
                  </a:cubicBezTo>
                  <a:cubicBezTo>
                    <a:pt x="1930" y="1880"/>
                    <a:pt x="1780" y="1504"/>
                    <a:pt x="1680" y="1103"/>
                  </a:cubicBezTo>
                  <a:cubicBezTo>
                    <a:pt x="1630" y="1003"/>
                    <a:pt x="1604" y="928"/>
                    <a:pt x="1579" y="827"/>
                  </a:cubicBezTo>
                  <a:cubicBezTo>
                    <a:pt x="1630" y="752"/>
                    <a:pt x="1655" y="677"/>
                    <a:pt x="1680" y="602"/>
                  </a:cubicBezTo>
                  <a:cubicBezTo>
                    <a:pt x="1730" y="401"/>
                    <a:pt x="1680" y="201"/>
                    <a:pt x="1579" y="25"/>
                  </a:cubicBezTo>
                  <a:cubicBezTo>
                    <a:pt x="1554" y="0"/>
                    <a:pt x="152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999913" y="4206937"/>
              <a:ext cx="157997" cy="149673"/>
            </a:xfrm>
            <a:custGeom>
              <a:avLst/>
              <a:gdLst/>
              <a:ahLst/>
              <a:cxnLst/>
              <a:rect l="l" t="t" r="r" b="b"/>
              <a:pathLst>
                <a:path w="2031" h="1924" extrusionOk="0">
                  <a:moveTo>
                    <a:pt x="1504" y="1"/>
                  </a:moveTo>
                  <a:lnTo>
                    <a:pt x="0" y="702"/>
                  </a:lnTo>
                  <a:lnTo>
                    <a:pt x="351" y="1454"/>
                  </a:lnTo>
                  <a:cubicBezTo>
                    <a:pt x="499" y="1750"/>
                    <a:pt x="797" y="1923"/>
                    <a:pt x="1114" y="1923"/>
                  </a:cubicBezTo>
                  <a:cubicBezTo>
                    <a:pt x="1227" y="1923"/>
                    <a:pt x="1342" y="1901"/>
                    <a:pt x="1454" y="1855"/>
                  </a:cubicBezTo>
                  <a:cubicBezTo>
                    <a:pt x="1855" y="1655"/>
                    <a:pt x="2030" y="1154"/>
                    <a:pt x="1855" y="753"/>
                  </a:cubicBezTo>
                  <a:lnTo>
                    <a:pt x="1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222169" y="4102227"/>
              <a:ext cx="276941" cy="254926"/>
            </a:xfrm>
            <a:custGeom>
              <a:avLst/>
              <a:gdLst/>
              <a:ahLst/>
              <a:cxnLst/>
              <a:rect l="l" t="t" r="r" b="b"/>
              <a:pathLst>
                <a:path w="3560" h="3277" extrusionOk="0">
                  <a:moveTo>
                    <a:pt x="1705" y="119"/>
                  </a:moveTo>
                  <a:cubicBezTo>
                    <a:pt x="1981" y="119"/>
                    <a:pt x="2256" y="219"/>
                    <a:pt x="2507" y="369"/>
                  </a:cubicBezTo>
                  <a:cubicBezTo>
                    <a:pt x="3209" y="820"/>
                    <a:pt x="3409" y="1748"/>
                    <a:pt x="2958" y="2449"/>
                  </a:cubicBezTo>
                  <a:cubicBezTo>
                    <a:pt x="2757" y="2800"/>
                    <a:pt x="2407" y="3026"/>
                    <a:pt x="2031" y="3126"/>
                  </a:cubicBezTo>
                  <a:cubicBezTo>
                    <a:pt x="1928" y="3145"/>
                    <a:pt x="1826" y="3155"/>
                    <a:pt x="1724" y="3155"/>
                  </a:cubicBezTo>
                  <a:cubicBezTo>
                    <a:pt x="1428" y="3155"/>
                    <a:pt x="1139" y="3075"/>
                    <a:pt x="878" y="2926"/>
                  </a:cubicBezTo>
                  <a:cubicBezTo>
                    <a:pt x="527" y="2700"/>
                    <a:pt x="301" y="2374"/>
                    <a:pt x="226" y="1973"/>
                  </a:cubicBezTo>
                  <a:cubicBezTo>
                    <a:pt x="126" y="1572"/>
                    <a:pt x="201" y="1171"/>
                    <a:pt x="402" y="820"/>
                  </a:cubicBezTo>
                  <a:cubicBezTo>
                    <a:pt x="627" y="494"/>
                    <a:pt x="953" y="244"/>
                    <a:pt x="1354" y="169"/>
                  </a:cubicBezTo>
                  <a:cubicBezTo>
                    <a:pt x="1479" y="144"/>
                    <a:pt x="1579" y="119"/>
                    <a:pt x="1705" y="119"/>
                  </a:cubicBezTo>
                  <a:close/>
                  <a:moveTo>
                    <a:pt x="1697" y="0"/>
                  </a:moveTo>
                  <a:cubicBezTo>
                    <a:pt x="1574" y="0"/>
                    <a:pt x="1451" y="15"/>
                    <a:pt x="1329" y="43"/>
                  </a:cubicBezTo>
                  <a:cubicBezTo>
                    <a:pt x="903" y="144"/>
                    <a:pt x="552" y="394"/>
                    <a:pt x="301" y="770"/>
                  </a:cubicBezTo>
                  <a:cubicBezTo>
                    <a:pt x="76" y="1146"/>
                    <a:pt x="1" y="1572"/>
                    <a:pt x="101" y="1998"/>
                  </a:cubicBezTo>
                  <a:cubicBezTo>
                    <a:pt x="201" y="2424"/>
                    <a:pt x="452" y="2800"/>
                    <a:pt x="803" y="3026"/>
                  </a:cubicBezTo>
                  <a:cubicBezTo>
                    <a:pt x="1078" y="3201"/>
                    <a:pt x="1379" y="3276"/>
                    <a:pt x="1680" y="3276"/>
                  </a:cubicBezTo>
                  <a:cubicBezTo>
                    <a:pt x="1805" y="3276"/>
                    <a:pt x="1930" y="3251"/>
                    <a:pt x="2056" y="3226"/>
                  </a:cubicBezTo>
                  <a:cubicBezTo>
                    <a:pt x="2482" y="3151"/>
                    <a:pt x="2833" y="2875"/>
                    <a:pt x="3083" y="2525"/>
                  </a:cubicBezTo>
                  <a:cubicBezTo>
                    <a:pt x="3559" y="1748"/>
                    <a:pt x="3334" y="745"/>
                    <a:pt x="2557" y="269"/>
                  </a:cubicBezTo>
                  <a:cubicBezTo>
                    <a:pt x="2306" y="90"/>
                    <a:pt x="2005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253753" y="4197213"/>
              <a:ext cx="161497" cy="149828"/>
            </a:xfrm>
            <a:custGeom>
              <a:avLst/>
              <a:gdLst/>
              <a:ahLst/>
              <a:cxnLst/>
              <a:rect l="l" t="t" r="r" b="b"/>
              <a:pathLst>
                <a:path w="2076" h="1926" extrusionOk="0">
                  <a:moveTo>
                    <a:pt x="954" y="89"/>
                  </a:moveTo>
                  <a:cubicBezTo>
                    <a:pt x="959" y="89"/>
                    <a:pt x="965" y="92"/>
                    <a:pt x="973" y="101"/>
                  </a:cubicBezTo>
                  <a:cubicBezTo>
                    <a:pt x="973" y="151"/>
                    <a:pt x="973" y="176"/>
                    <a:pt x="973" y="226"/>
                  </a:cubicBezTo>
                  <a:cubicBezTo>
                    <a:pt x="973" y="326"/>
                    <a:pt x="923" y="451"/>
                    <a:pt x="873" y="577"/>
                  </a:cubicBezTo>
                  <a:cubicBezTo>
                    <a:pt x="848" y="602"/>
                    <a:pt x="848" y="602"/>
                    <a:pt x="823" y="627"/>
                  </a:cubicBezTo>
                  <a:cubicBezTo>
                    <a:pt x="798" y="602"/>
                    <a:pt x="772" y="552"/>
                    <a:pt x="772" y="502"/>
                  </a:cubicBezTo>
                  <a:cubicBezTo>
                    <a:pt x="747" y="401"/>
                    <a:pt x="772" y="301"/>
                    <a:pt x="823" y="226"/>
                  </a:cubicBezTo>
                  <a:cubicBezTo>
                    <a:pt x="848" y="176"/>
                    <a:pt x="873" y="126"/>
                    <a:pt x="923" y="101"/>
                  </a:cubicBezTo>
                  <a:cubicBezTo>
                    <a:pt x="940" y="101"/>
                    <a:pt x="945" y="89"/>
                    <a:pt x="954" y="89"/>
                  </a:cubicBezTo>
                  <a:close/>
                  <a:moveTo>
                    <a:pt x="1700" y="326"/>
                  </a:moveTo>
                  <a:cubicBezTo>
                    <a:pt x="1650" y="527"/>
                    <a:pt x="1549" y="702"/>
                    <a:pt x="1349" y="777"/>
                  </a:cubicBezTo>
                  <a:cubicBezTo>
                    <a:pt x="1349" y="677"/>
                    <a:pt x="1424" y="552"/>
                    <a:pt x="1474" y="477"/>
                  </a:cubicBezTo>
                  <a:cubicBezTo>
                    <a:pt x="1524" y="401"/>
                    <a:pt x="1600" y="326"/>
                    <a:pt x="1700" y="326"/>
                  </a:cubicBezTo>
                  <a:close/>
                  <a:moveTo>
                    <a:pt x="1976" y="677"/>
                  </a:moveTo>
                  <a:cubicBezTo>
                    <a:pt x="1925" y="777"/>
                    <a:pt x="1850" y="852"/>
                    <a:pt x="1750" y="903"/>
                  </a:cubicBezTo>
                  <a:cubicBezTo>
                    <a:pt x="1725" y="928"/>
                    <a:pt x="1675" y="928"/>
                    <a:pt x="1625" y="953"/>
                  </a:cubicBezTo>
                  <a:cubicBezTo>
                    <a:pt x="1650" y="903"/>
                    <a:pt x="1700" y="878"/>
                    <a:pt x="1725" y="852"/>
                  </a:cubicBezTo>
                  <a:cubicBezTo>
                    <a:pt x="1775" y="777"/>
                    <a:pt x="1875" y="677"/>
                    <a:pt x="1976" y="677"/>
                  </a:cubicBezTo>
                  <a:close/>
                  <a:moveTo>
                    <a:pt x="948" y="0"/>
                  </a:moveTo>
                  <a:cubicBezTo>
                    <a:pt x="873" y="25"/>
                    <a:pt x="848" y="75"/>
                    <a:pt x="798" y="101"/>
                  </a:cubicBezTo>
                  <a:cubicBezTo>
                    <a:pt x="722" y="201"/>
                    <a:pt x="672" y="301"/>
                    <a:pt x="697" y="426"/>
                  </a:cubicBezTo>
                  <a:cubicBezTo>
                    <a:pt x="697" y="527"/>
                    <a:pt x="747" y="627"/>
                    <a:pt x="798" y="702"/>
                  </a:cubicBezTo>
                  <a:cubicBezTo>
                    <a:pt x="772" y="752"/>
                    <a:pt x="722" y="827"/>
                    <a:pt x="672" y="903"/>
                  </a:cubicBezTo>
                  <a:cubicBezTo>
                    <a:pt x="497" y="1128"/>
                    <a:pt x="271" y="1329"/>
                    <a:pt x="21" y="1479"/>
                  </a:cubicBezTo>
                  <a:cubicBezTo>
                    <a:pt x="1" y="1479"/>
                    <a:pt x="13" y="1511"/>
                    <a:pt x="31" y="1511"/>
                  </a:cubicBezTo>
                  <a:cubicBezTo>
                    <a:pt x="36" y="1511"/>
                    <a:pt x="41" y="1509"/>
                    <a:pt x="46" y="1504"/>
                  </a:cubicBezTo>
                  <a:cubicBezTo>
                    <a:pt x="321" y="1379"/>
                    <a:pt x="572" y="1178"/>
                    <a:pt x="747" y="928"/>
                  </a:cubicBezTo>
                  <a:cubicBezTo>
                    <a:pt x="798" y="878"/>
                    <a:pt x="823" y="802"/>
                    <a:pt x="873" y="752"/>
                  </a:cubicBezTo>
                  <a:cubicBezTo>
                    <a:pt x="948" y="827"/>
                    <a:pt x="1048" y="852"/>
                    <a:pt x="1173" y="878"/>
                  </a:cubicBezTo>
                  <a:cubicBezTo>
                    <a:pt x="1224" y="878"/>
                    <a:pt x="1274" y="852"/>
                    <a:pt x="1324" y="852"/>
                  </a:cubicBezTo>
                  <a:cubicBezTo>
                    <a:pt x="1324" y="852"/>
                    <a:pt x="1324" y="878"/>
                    <a:pt x="1324" y="878"/>
                  </a:cubicBezTo>
                  <a:cubicBezTo>
                    <a:pt x="1349" y="953"/>
                    <a:pt x="1399" y="978"/>
                    <a:pt x="1474" y="1003"/>
                  </a:cubicBezTo>
                  <a:cubicBezTo>
                    <a:pt x="1449" y="1028"/>
                    <a:pt x="1424" y="1053"/>
                    <a:pt x="1399" y="1078"/>
                  </a:cubicBezTo>
                  <a:cubicBezTo>
                    <a:pt x="1173" y="1304"/>
                    <a:pt x="973" y="1579"/>
                    <a:pt x="798" y="1855"/>
                  </a:cubicBezTo>
                  <a:cubicBezTo>
                    <a:pt x="780" y="1890"/>
                    <a:pt x="812" y="1926"/>
                    <a:pt x="842" y="1926"/>
                  </a:cubicBezTo>
                  <a:cubicBezTo>
                    <a:pt x="854" y="1926"/>
                    <a:pt x="865" y="1920"/>
                    <a:pt x="873" y="1905"/>
                  </a:cubicBezTo>
                  <a:cubicBezTo>
                    <a:pt x="1048" y="1654"/>
                    <a:pt x="1224" y="1404"/>
                    <a:pt x="1424" y="1178"/>
                  </a:cubicBezTo>
                  <a:cubicBezTo>
                    <a:pt x="1474" y="1128"/>
                    <a:pt x="1499" y="1053"/>
                    <a:pt x="1549" y="1003"/>
                  </a:cubicBezTo>
                  <a:cubicBezTo>
                    <a:pt x="1625" y="1003"/>
                    <a:pt x="1675" y="1003"/>
                    <a:pt x="1725" y="978"/>
                  </a:cubicBezTo>
                  <a:cubicBezTo>
                    <a:pt x="1875" y="928"/>
                    <a:pt x="2001" y="802"/>
                    <a:pt x="2051" y="677"/>
                  </a:cubicBezTo>
                  <a:cubicBezTo>
                    <a:pt x="2076" y="652"/>
                    <a:pt x="2051" y="627"/>
                    <a:pt x="2026" y="627"/>
                  </a:cubicBezTo>
                  <a:cubicBezTo>
                    <a:pt x="2008" y="622"/>
                    <a:pt x="1990" y="620"/>
                    <a:pt x="1972" y="620"/>
                  </a:cubicBezTo>
                  <a:cubicBezTo>
                    <a:pt x="1891" y="620"/>
                    <a:pt x="1812" y="665"/>
                    <a:pt x="1750" y="727"/>
                  </a:cubicBezTo>
                  <a:cubicBezTo>
                    <a:pt x="1650" y="802"/>
                    <a:pt x="1575" y="878"/>
                    <a:pt x="1499" y="953"/>
                  </a:cubicBezTo>
                  <a:cubicBezTo>
                    <a:pt x="1449" y="928"/>
                    <a:pt x="1399" y="903"/>
                    <a:pt x="1374" y="852"/>
                  </a:cubicBezTo>
                  <a:cubicBezTo>
                    <a:pt x="1374" y="852"/>
                    <a:pt x="1374" y="852"/>
                    <a:pt x="1374" y="827"/>
                  </a:cubicBezTo>
                  <a:cubicBezTo>
                    <a:pt x="1600" y="752"/>
                    <a:pt x="1750" y="527"/>
                    <a:pt x="1775" y="301"/>
                  </a:cubicBezTo>
                  <a:cubicBezTo>
                    <a:pt x="1775" y="276"/>
                    <a:pt x="1775" y="276"/>
                    <a:pt x="1750" y="276"/>
                  </a:cubicBezTo>
                  <a:cubicBezTo>
                    <a:pt x="1733" y="273"/>
                    <a:pt x="1717" y="271"/>
                    <a:pt x="1702" y="271"/>
                  </a:cubicBezTo>
                  <a:cubicBezTo>
                    <a:pt x="1598" y="271"/>
                    <a:pt x="1511" y="339"/>
                    <a:pt x="1424" y="426"/>
                  </a:cubicBezTo>
                  <a:cubicBezTo>
                    <a:pt x="1374" y="527"/>
                    <a:pt x="1299" y="652"/>
                    <a:pt x="1299" y="777"/>
                  </a:cubicBezTo>
                  <a:lnTo>
                    <a:pt x="1274" y="777"/>
                  </a:lnTo>
                  <a:cubicBezTo>
                    <a:pt x="1242" y="784"/>
                    <a:pt x="1210" y="787"/>
                    <a:pt x="1176" y="787"/>
                  </a:cubicBezTo>
                  <a:cubicBezTo>
                    <a:pt x="1076" y="787"/>
                    <a:pt x="973" y="758"/>
                    <a:pt x="898" y="702"/>
                  </a:cubicBezTo>
                  <a:cubicBezTo>
                    <a:pt x="923" y="627"/>
                    <a:pt x="948" y="577"/>
                    <a:pt x="973" y="527"/>
                  </a:cubicBezTo>
                  <a:cubicBezTo>
                    <a:pt x="1023" y="376"/>
                    <a:pt x="1073" y="251"/>
                    <a:pt x="1048" y="101"/>
                  </a:cubicBezTo>
                  <a:cubicBezTo>
                    <a:pt x="1048" y="50"/>
                    <a:pt x="998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214389" y="4298577"/>
              <a:ext cx="119023" cy="114122"/>
            </a:xfrm>
            <a:custGeom>
              <a:avLst/>
              <a:gdLst/>
              <a:ahLst/>
              <a:cxnLst/>
              <a:rect l="l" t="t" r="r" b="b"/>
              <a:pathLst>
                <a:path w="1530" h="1467" extrusionOk="0">
                  <a:moveTo>
                    <a:pt x="502" y="1"/>
                  </a:moveTo>
                  <a:lnTo>
                    <a:pt x="176" y="527"/>
                  </a:lnTo>
                  <a:cubicBezTo>
                    <a:pt x="0" y="803"/>
                    <a:pt x="75" y="1179"/>
                    <a:pt x="351" y="1379"/>
                  </a:cubicBezTo>
                  <a:cubicBezTo>
                    <a:pt x="453" y="1439"/>
                    <a:pt x="564" y="1466"/>
                    <a:pt x="672" y="1466"/>
                  </a:cubicBezTo>
                  <a:cubicBezTo>
                    <a:pt x="884" y="1466"/>
                    <a:pt x="1087" y="1361"/>
                    <a:pt x="1203" y="1179"/>
                  </a:cubicBezTo>
                  <a:lnTo>
                    <a:pt x="1529" y="6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72325" y="3360781"/>
              <a:ext cx="957392" cy="1095785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884857" y="3928126"/>
              <a:ext cx="466055" cy="499194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029163" y="3777986"/>
              <a:ext cx="483558" cy="49141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200698" y="3639592"/>
              <a:ext cx="368581" cy="358779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814692" y="3450001"/>
              <a:ext cx="806118" cy="780422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914107" y="3625900"/>
              <a:ext cx="696165" cy="72541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068138" y="3834541"/>
              <a:ext cx="526500" cy="600558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421009" y="3487506"/>
              <a:ext cx="189269" cy="204828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42"/>
          <p:cNvCxnSpPr/>
          <p:nvPr/>
        </p:nvCxnSpPr>
        <p:spPr>
          <a:xfrm>
            <a:off x="713100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014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Grid</a:t>
            </a:r>
            <a:r>
              <a:rPr lang="en" dirty="0">
                <a:solidFill>
                  <a:schemeClr val="accent6"/>
                </a:solidFill>
              </a:rPr>
              <a:t>Search</a:t>
            </a:r>
            <a:r>
              <a:rPr lang="en" dirty="0">
                <a:solidFill>
                  <a:schemeClr val="accent3"/>
                </a:solidFill>
              </a:rPr>
              <a:t>CV</a:t>
            </a:r>
            <a:endParaRPr dirty="0">
              <a:solidFill>
                <a:schemeClr val="accent3"/>
              </a:solidFill>
            </a:endParaRPr>
          </a:p>
        </p:txBody>
      </p:sp>
      <p:graphicFrame>
        <p:nvGraphicFramePr>
          <p:cNvPr id="1383" name="Google Shape;1383;p58"/>
          <p:cNvGraphicFramePr/>
          <p:nvPr>
            <p:extLst>
              <p:ext uri="{D42A27DB-BD31-4B8C-83A1-F6EECF244321}">
                <p14:modId xmlns:p14="http://schemas.microsoft.com/office/powerpoint/2010/main" val="1030930873"/>
              </p:ext>
            </p:extLst>
          </p:nvPr>
        </p:nvGraphicFramePr>
        <p:xfrm>
          <a:off x="720000" y="1017725"/>
          <a:ext cx="7704000" cy="3724198"/>
        </p:xfrm>
        <a:graphic>
          <a:graphicData uri="http://schemas.openxmlformats.org/drawingml/2006/table">
            <a:tbl>
              <a:tblPr>
                <a:noFill/>
                <a:tableStyleId>{67A57E6A-21BB-4730-85DB-E951E709110C}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Logistic Regression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KNN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Random Forest</a:t>
                      </a:r>
                      <a:endParaRPr sz="1800" dirty="0">
                        <a:solidFill>
                          <a:schemeClr val="accent3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SVM</a:t>
                      </a:r>
                    </a:p>
                  </a:txBody>
                  <a:tcPr marL="0" marR="0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5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C: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1 - 10000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neighbors: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1 - 10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n_estimators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: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1 - 1000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Kernal: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linear, poly,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rbf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, sigmoid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5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Best C = 1001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Best N = 5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Best N = 201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Best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Kernal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=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rbf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905177"/>
                  </a:ext>
                </a:extLst>
              </a:tr>
              <a:tr h="8935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Test Score = 96.1%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Test Score = 96.5%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Test Score = 96.1%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Test Score = 96.3%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88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3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COMPARE </a:t>
            </a:r>
            <a:r>
              <a:rPr lang="en" dirty="0">
                <a:solidFill>
                  <a:schemeClr val="accent3"/>
                </a:solidFill>
              </a:rPr>
              <a:t>MODELS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" name="Google Shape;208;p18">
            <a:extLst>
              <a:ext uri="{FF2B5EF4-FFF2-40B4-BE49-F238E27FC236}">
                <a16:creationId xmlns:a16="http://schemas.microsoft.com/office/drawing/2014/main" id="{1267BCE5-4FED-4AFB-9A58-F1FDF97AFF2E}"/>
              </a:ext>
            </a:extLst>
          </p:cNvPr>
          <p:cNvSpPr txBox="1"/>
          <p:nvPr/>
        </p:nvSpPr>
        <p:spPr>
          <a:xfrm>
            <a:off x="1146065" y="1017725"/>
            <a:ext cx="2307585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dirty="0">
                <a:solidFill>
                  <a:schemeClr val="accent3"/>
                </a:solidFill>
                <a:latin typeface="Archivo Black"/>
                <a:sym typeface="Montserrat ExtraBold"/>
              </a:rPr>
              <a:t>Accuracy</a:t>
            </a:r>
            <a:endParaRPr sz="1800" dirty="0">
              <a:solidFill>
                <a:schemeClr val="accent3"/>
              </a:solidFill>
              <a:latin typeface="Archivo Black"/>
              <a:sym typeface="Montserrat ExtraBold"/>
            </a:endParaRPr>
          </a:p>
        </p:txBody>
      </p:sp>
      <p:sp>
        <p:nvSpPr>
          <p:cNvPr id="22" name="Google Shape;208;p18">
            <a:extLst>
              <a:ext uri="{FF2B5EF4-FFF2-40B4-BE49-F238E27FC236}">
                <a16:creationId xmlns:a16="http://schemas.microsoft.com/office/drawing/2014/main" id="{A4602691-88E2-4C06-A5ED-2757B654639A}"/>
              </a:ext>
            </a:extLst>
          </p:cNvPr>
          <p:cNvSpPr txBox="1"/>
          <p:nvPr/>
        </p:nvSpPr>
        <p:spPr>
          <a:xfrm>
            <a:off x="5442914" y="1022337"/>
            <a:ext cx="2307585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Archivo Black"/>
                <a:sym typeface="Montserrat ExtraBold"/>
              </a:rPr>
              <a:t>F1 Score</a:t>
            </a:r>
            <a:endParaRPr sz="1800" dirty="0">
              <a:solidFill>
                <a:schemeClr val="accent3"/>
              </a:solidFill>
              <a:latin typeface="Archivo Black"/>
              <a:sym typeface="Montserrat ExtraBold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D750BAF-ABFC-498D-87FD-EA14238A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0000" y="1497847"/>
            <a:ext cx="3150346" cy="3002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2A0301-36D6-4D69-9502-5CC938706B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3274" y="1492245"/>
            <a:ext cx="3146862" cy="2999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323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 </a:t>
            </a:r>
            <a:r>
              <a:rPr lang="en" dirty="0">
                <a:solidFill>
                  <a:schemeClr val="accent3"/>
                </a:solidFill>
              </a:rPr>
              <a:t>MODEL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1198" name="Google Shape;1198;p52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037538" y="1134725"/>
            <a:ext cx="3957097" cy="3065859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52"/>
          <p:cNvSpPr txBox="1"/>
          <p:nvPr/>
        </p:nvSpPr>
        <p:spPr>
          <a:xfrm>
            <a:off x="5428413" y="1709963"/>
            <a:ext cx="15006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rPr>
              <a:t>MALE</a:t>
            </a:r>
            <a:endParaRPr sz="1800" dirty="0">
              <a:solidFill>
                <a:schemeClr val="accent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01" name="Google Shape;1201;p52"/>
          <p:cNvSpPr txBox="1"/>
          <p:nvPr/>
        </p:nvSpPr>
        <p:spPr>
          <a:xfrm>
            <a:off x="5428413" y="2318238"/>
            <a:ext cx="15006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PRECISION= 99%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RECALL= 94%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F1 = 96%</a:t>
            </a:r>
          </a:p>
        </p:txBody>
      </p:sp>
      <p:sp>
        <p:nvSpPr>
          <p:cNvPr id="1202" name="Google Shape;1202;p52"/>
          <p:cNvSpPr txBox="1"/>
          <p:nvPr/>
        </p:nvSpPr>
        <p:spPr>
          <a:xfrm>
            <a:off x="6929025" y="1709963"/>
            <a:ext cx="15006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rPr>
              <a:t>FEMALE</a:t>
            </a:r>
            <a:endParaRPr sz="1800" dirty="0">
              <a:solidFill>
                <a:schemeClr val="accent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03" name="Google Shape;1203;p52"/>
          <p:cNvSpPr txBox="1"/>
          <p:nvPr/>
        </p:nvSpPr>
        <p:spPr>
          <a:xfrm>
            <a:off x="6929025" y="2318238"/>
            <a:ext cx="15006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PRECISION= 95%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RECALL= 99%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F1 = 97%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14" name="Google Shape;1214;p52"/>
          <p:cNvSpPr/>
          <p:nvPr/>
        </p:nvSpPr>
        <p:spPr>
          <a:xfrm rot="-5400000">
            <a:off x="6040048" y="1286127"/>
            <a:ext cx="277366" cy="333483"/>
          </a:xfrm>
          <a:custGeom>
            <a:avLst/>
            <a:gdLst/>
            <a:ahLst/>
            <a:cxnLst/>
            <a:rect l="l" t="t" r="r" b="b"/>
            <a:pathLst>
              <a:path w="26441" h="34938" extrusionOk="0">
                <a:moveTo>
                  <a:pt x="7273" y="1"/>
                </a:moveTo>
                <a:lnTo>
                  <a:pt x="0" y="4011"/>
                </a:lnTo>
                <a:lnTo>
                  <a:pt x="0" y="27529"/>
                </a:lnTo>
                <a:lnTo>
                  <a:pt x="2651" y="34938"/>
                </a:lnTo>
                <a:lnTo>
                  <a:pt x="20187" y="33170"/>
                </a:lnTo>
                <a:lnTo>
                  <a:pt x="26441" y="12168"/>
                </a:lnTo>
                <a:lnTo>
                  <a:pt x="72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52"/>
          <p:cNvSpPr/>
          <p:nvPr/>
        </p:nvSpPr>
        <p:spPr>
          <a:xfrm rot="-7063994">
            <a:off x="7508091" y="1311038"/>
            <a:ext cx="342468" cy="283652"/>
          </a:xfrm>
          <a:custGeom>
            <a:avLst/>
            <a:gdLst/>
            <a:ahLst/>
            <a:cxnLst/>
            <a:rect l="l" t="t" r="r" b="b"/>
            <a:pathLst>
              <a:path w="49959" h="43366" extrusionOk="0">
                <a:moveTo>
                  <a:pt x="35617" y="0"/>
                </a:moveTo>
                <a:lnTo>
                  <a:pt x="17469" y="1088"/>
                </a:lnTo>
                <a:lnTo>
                  <a:pt x="0" y="30315"/>
                </a:lnTo>
                <a:lnTo>
                  <a:pt x="7205" y="43366"/>
                </a:lnTo>
                <a:lnTo>
                  <a:pt x="31607" y="43366"/>
                </a:lnTo>
                <a:lnTo>
                  <a:pt x="49959" y="10060"/>
                </a:lnTo>
                <a:lnTo>
                  <a:pt x="35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540402-FDCF-42AF-BBB1-AC4D384659B5}"/>
              </a:ext>
            </a:extLst>
          </p:cNvPr>
          <p:cNvGrpSpPr/>
          <p:nvPr/>
        </p:nvGrpSpPr>
        <p:grpSpPr>
          <a:xfrm>
            <a:off x="6350606" y="3145184"/>
            <a:ext cx="1123500" cy="1055400"/>
            <a:chOff x="5616975" y="2986550"/>
            <a:chExt cx="1123500" cy="1055400"/>
          </a:xfrm>
        </p:grpSpPr>
        <p:sp>
          <p:nvSpPr>
            <p:cNvPr id="1204" name="Google Shape;1204;p52"/>
            <p:cNvSpPr/>
            <p:nvPr/>
          </p:nvSpPr>
          <p:spPr>
            <a:xfrm>
              <a:off x="5651024" y="2986550"/>
              <a:ext cx="1055400" cy="1055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 txBox="1"/>
            <p:nvPr/>
          </p:nvSpPr>
          <p:spPr>
            <a:xfrm>
              <a:off x="5616975" y="3035973"/>
              <a:ext cx="11235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97%</a:t>
              </a:r>
              <a:endParaRPr sz="18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  <p:pic>
          <p:nvPicPr>
            <p:cNvPr id="6" name="Graphic 5" descr="Target with solid fill">
              <a:extLst>
                <a:ext uri="{FF2B5EF4-FFF2-40B4-BE49-F238E27FC236}">
                  <a16:creationId xmlns:a16="http://schemas.microsoft.com/office/drawing/2014/main" id="{359EF2D4-8843-4D5C-BFA5-C00FBA9A4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67960" y="3385022"/>
              <a:ext cx="621506" cy="6215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902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>
            <a:spLocks noGrp="1"/>
          </p:cNvSpPr>
          <p:nvPr>
            <p:ph type="title"/>
          </p:nvPr>
        </p:nvSpPr>
        <p:spPr>
          <a:xfrm>
            <a:off x="2010258" y="2413907"/>
            <a:ext cx="5337844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843" name="Google Shape;843;p42"/>
          <p:cNvSpPr txBox="1">
            <a:spLocks noGrp="1"/>
          </p:cNvSpPr>
          <p:nvPr>
            <p:ph type="title" idx="2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grpSp>
        <p:nvGrpSpPr>
          <p:cNvPr id="845" name="Google Shape;845;p42"/>
          <p:cNvGrpSpPr/>
          <p:nvPr/>
        </p:nvGrpSpPr>
        <p:grpSpPr>
          <a:xfrm>
            <a:off x="3238358" y="-43925"/>
            <a:ext cx="4876689" cy="4647821"/>
            <a:chOff x="3830023" y="0"/>
            <a:chExt cx="4830796" cy="4604082"/>
          </a:xfrm>
        </p:grpSpPr>
        <p:grpSp>
          <p:nvGrpSpPr>
            <p:cNvPr id="846" name="Google Shape;846;p4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847" name="Google Shape;847;p4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42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2"/>
          <p:cNvGrpSpPr/>
          <p:nvPr/>
        </p:nvGrpSpPr>
        <p:grpSpPr>
          <a:xfrm rot="8100000" flipH="1">
            <a:off x="1302707" y="3869705"/>
            <a:ext cx="957383" cy="1095775"/>
            <a:chOff x="672325" y="3360781"/>
            <a:chExt cx="957392" cy="1095785"/>
          </a:xfrm>
        </p:grpSpPr>
        <p:sp>
          <p:nvSpPr>
            <p:cNvPr id="851" name="Google Shape;851;p42"/>
            <p:cNvSpPr/>
            <p:nvPr/>
          </p:nvSpPr>
          <p:spPr>
            <a:xfrm>
              <a:off x="1118859" y="3653205"/>
              <a:ext cx="339331" cy="339331"/>
            </a:xfrm>
            <a:custGeom>
              <a:avLst/>
              <a:gdLst/>
              <a:ahLst/>
              <a:cxnLst/>
              <a:rect l="l" t="t" r="r" b="b"/>
              <a:pathLst>
                <a:path w="4362" h="4362" extrusionOk="0">
                  <a:moveTo>
                    <a:pt x="2181" y="126"/>
                  </a:moveTo>
                  <a:cubicBezTo>
                    <a:pt x="3309" y="126"/>
                    <a:pt x="4236" y="1053"/>
                    <a:pt x="4236" y="2181"/>
                  </a:cubicBezTo>
                  <a:cubicBezTo>
                    <a:pt x="4236" y="3309"/>
                    <a:pt x="3309" y="4236"/>
                    <a:pt x="2181" y="4236"/>
                  </a:cubicBezTo>
                  <a:cubicBezTo>
                    <a:pt x="1053" y="4236"/>
                    <a:pt x="126" y="3309"/>
                    <a:pt x="126" y="2181"/>
                  </a:cubicBezTo>
                  <a:cubicBezTo>
                    <a:pt x="126" y="1053"/>
                    <a:pt x="1053" y="126"/>
                    <a:pt x="2181" y="126"/>
                  </a:cubicBezTo>
                  <a:close/>
                  <a:moveTo>
                    <a:pt x="2181" y="1"/>
                  </a:moveTo>
                  <a:cubicBezTo>
                    <a:pt x="978" y="1"/>
                    <a:pt x="0" y="978"/>
                    <a:pt x="0" y="2181"/>
                  </a:cubicBezTo>
                  <a:cubicBezTo>
                    <a:pt x="0" y="3384"/>
                    <a:pt x="978" y="4362"/>
                    <a:pt x="2181" y="4362"/>
                  </a:cubicBezTo>
                  <a:cubicBezTo>
                    <a:pt x="3384" y="4362"/>
                    <a:pt x="4361" y="3384"/>
                    <a:pt x="4361" y="2181"/>
                  </a:cubicBezTo>
                  <a:cubicBezTo>
                    <a:pt x="4361" y="978"/>
                    <a:pt x="3384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226058" y="3782964"/>
              <a:ext cx="148273" cy="206461"/>
            </a:xfrm>
            <a:custGeom>
              <a:avLst/>
              <a:gdLst/>
              <a:ahLst/>
              <a:cxnLst/>
              <a:rect l="l" t="t" r="r" b="b"/>
              <a:pathLst>
                <a:path w="1906" h="2654" extrusionOk="0">
                  <a:moveTo>
                    <a:pt x="1229" y="112"/>
                  </a:moveTo>
                  <a:cubicBezTo>
                    <a:pt x="1304" y="363"/>
                    <a:pt x="1304" y="639"/>
                    <a:pt x="1128" y="864"/>
                  </a:cubicBezTo>
                  <a:cubicBezTo>
                    <a:pt x="1053" y="739"/>
                    <a:pt x="1053" y="588"/>
                    <a:pt x="1053" y="463"/>
                  </a:cubicBezTo>
                  <a:cubicBezTo>
                    <a:pt x="1078" y="338"/>
                    <a:pt x="1103" y="162"/>
                    <a:pt x="1229" y="112"/>
                  </a:cubicBezTo>
                  <a:close/>
                  <a:moveTo>
                    <a:pt x="1780" y="313"/>
                  </a:moveTo>
                  <a:cubicBezTo>
                    <a:pt x="1780" y="463"/>
                    <a:pt x="1755" y="614"/>
                    <a:pt x="1680" y="739"/>
                  </a:cubicBezTo>
                  <a:cubicBezTo>
                    <a:pt x="1655" y="764"/>
                    <a:pt x="1605" y="814"/>
                    <a:pt x="1580" y="864"/>
                  </a:cubicBezTo>
                  <a:cubicBezTo>
                    <a:pt x="1580" y="814"/>
                    <a:pt x="1605" y="739"/>
                    <a:pt x="1605" y="689"/>
                  </a:cubicBezTo>
                  <a:cubicBezTo>
                    <a:pt x="1630" y="563"/>
                    <a:pt x="1655" y="388"/>
                    <a:pt x="1780" y="313"/>
                  </a:cubicBezTo>
                  <a:close/>
                  <a:moveTo>
                    <a:pt x="207" y="378"/>
                  </a:moveTo>
                  <a:cubicBezTo>
                    <a:pt x="213" y="378"/>
                    <a:pt x="220" y="381"/>
                    <a:pt x="226" y="388"/>
                  </a:cubicBezTo>
                  <a:cubicBezTo>
                    <a:pt x="251" y="413"/>
                    <a:pt x="276" y="463"/>
                    <a:pt x="301" y="513"/>
                  </a:cubicBezTo>
                  <a:cubicBezTo>
                    <a:pt x="377" y="639"/>
                    <a:pt x="427" y="814"/>
                    <a:pt x="452" y="989"/>
                  </a:cubicBezTo>
                  <a:cubicBezTo>
                    <a:pt x="452" y="1015"/>
                    <a:pt x="452" y="1040"/>
                    <a:pt x="452" y="1090"/>
                  </a:cubicBezTo>
                  <a:cubicBezTo>
                    <a:pt x="377" y="1065"/>
                    <a:pt x="326" y="1015"/>
                    <a:pt x="276" y="964"/>
                  </a:cubicBezTo>
                  <a:cubicBezTo>
                    <a:pt x="201" y="864"/>
                    <a:pt x="126" y="739"/>
                    <a:pt x="126" y="614"/>
                  </a:cubicBezTo>
                  <a:cubicBezTo>
                    <a:pt x="126" y="563"/>
                    <a:pt x="151" y="488"/>
                    <a:pt x="176" y="438"/>
                  </a:cubicBezTo>
                  <a:cubicBezTo>
                    <a:pt x="176" y="401"/>
                    <a:pt x="190" y="378"/>
                    <a:pt x="207" y="378"/>
                  </a:cubicBezTo>
                  <a:close/>
                  <a:moveTo>
                    <a:pt x="1253" y="1"/>
                  </a:moveTo>
                  <a:cubicBezTo>
                    <a:pt x="1245" y="1"/>
                    <a:pt x="1237" y="4"/>
                    <a:pt x="1229" y="12"/>
                  </a:cubicBezTo>
                  <a:cubicBezTo>
                    <a:pt x="1053" y="62"/>
                    <a:pt x="1003" y="263"/>
                    <a:pt x="1003" y="413"/>
                  </a:cubicBezTo>
                  <a:cubicBezTo>
                    <a:pt x="978" y="588"/>
                    <a:pt x="978" y="789"/>
                    <a:pt x="1078" y="914"/>
                  </a:cubicBezTo>
                  <a:cubicBezTo>
                    <a:pt x="1078" y="914"/>
                    <a:pt x="1053" y="939"/>
                    <a:pt x="1053" y="939"/>
                  </a:cubicBezTo>
                  <a:cubicBezTo>
                    <a:pt x="928" y="1065"/>
                    <a:pt x="727" y="1115"/>
                    <a:pt x="577" y="1115"/>
                  </a:cubicBezTo>
                  <a:cubicBezTo>
                    <a:pt x="552" y="1015"/>
                    <a:pt x="552" y="939"/>
                    <a:pt x="527" y="839"/>
                  </a:cubicBezTo>
                  <a:cubicBezTo>
                    <a:pt x="502" y="664"/>
                    <a:pt x="452" y="463"/>
                    <a:pt x="301" y="338"/>
                  </a:cubicBezTo>
                  <a:cubicBezTo>
                    <a:pt x="272" y="294"/>
                    <a:pt x="235" y="267"/>
                    <a:pt x="198" y="267"/>
                  </a:cubicBezTo>
                  <a:cubicBezTo>
                    <a:pt x="172" y="267"/>
                    <a:pt x="147" y="281"/>
                    <a:pt x="126" y="313"/>
                  </a:cubicBezTo>
                  <a:cubicBezTo>
                    <a:pt x="76" y="363"/>
                    <a:pt x="51" y="438"/>
                    <a:pt x="26" y="513"/>
                  </a:cubicBezTo>
                  <a:cubicBezTo>
                    <a:pt x="1" y="664"/>
                    <a:pt x="51" y="814"/>
                    <a:pt x="126" y="939"/>
                  </a:cubicBezTo>
                  <a:cubicBezTo>
                    <a:pt x="226" y="1065"/>
                    <a:pt x="326" y="1140"/>
                    <a:pt x="452" y="1165"/>
                  </a:cubicBezTo>
                  <a:cubicBezTo>
                    <a:pt x="477" y="1290"/>
                    <a:pt x="477" y="1390"/>
                    <a:pt x="452" y="1491"/>
                  </a:cubicBezTo>
                  <a:cubicBezTo>
                    <a:pt x="427" y="1892"/>
                    <a:pt x="326" y="2268"/>
                    <a:pt x="126" y="2619"/>
                  </a:cubicBezTo>
                  <a:cubicBezTo>
                    <a:pt x="108" y="2636"/>
                    <a:pt x="141" y="2654"/>
                    <a:pt x="170" y="2654"/>
                  </a:cubicBezTo>
                  <a:cubicBezTo>
                    <a:pt x="182" y="2654"/>
                    <a:pt x="194" y="2651"/>
                    <a:pt x="201" y="2644"/>
                  </a:cubicBezTo>
                  <a:cubicBezTo>
                    <a:pt x="427" y="2293"/>
                    <a:pt x="552" y="1892"/>
                    <a:pt x="577" y="1466"/>
                  </a:cubicBezTo>
                  <a:cubicBezTo>
                    <a:pt x="577" y="1390"/>
                    <a:pt x="577" y="1290"/>
                    <a:pt x="577" y="1190"/>
                  </a:cubicBezTo>
                  <a:cubicBezTo>
                    <a:pt x="615" y="1196"/>
                    <a:pt x="652" y="1199"/>
                    <a:pt x="690" y="1199"/>
                  </a:cubicBezTo>
                  <a:cubicBezTo>
                    <a:pt x="801" y="1199"/>
                    <a:pt x="909" y="1171"/>
                    <a:pt x="1003" y="1115"/>
                  </a:cubicBezTo>
                  <a:cubicBezTo>
                    <a:pt x="1053" y="1065"/>
                    <a:pt x="1103" y="1040"/>
                    <a:pt x="1154" y="989"/>
                  </a:cubicBezTo>
                  <a:cubicBezTo>
                    <a:pt x="1154" y="989"/>
                    <a:pt x="1179" y="1015"/>
                    <a:pt x="1179" y="1015"/>
                  </a:cubicBezTo>
                  <a:cubicBezTo>
                    <a:pt x="1223" y="1044"/>
                    <a:pt x="1275" y="1056"/>
                    <a:pt x="1326" y="1056"/>
                  </a:cubicBezTo>
                  <a:cubicBezTo>
                    <a:pt x="1363" y="1056"/>
                    <a:pt x="1398" y="1050"/>
                    <a:pt x="1429" y="1040"/>
                  </a:cubicBezTo>
                  <a:lnTo>
                    <a:pt x="1429" y="1040"/>
                  </a:lnTo>
                  <a:cubicBezTo>
                    <a:pt x="1404" y="1090"/>
                    <a:pt x="1404" y="1115"/>
                    <a:pt x="1404" y="1165"/>
                  </a:cubicBezTo>
                  <a:cubicBezTo>
                    <a:pt x="1329" y="1616"/>
                    <a:pt x="1304" y="2042"/>
                    <a:pt x="1304" y="2493"/>
                  </a:cubicBezTo>
                  <a:cubicBezTo>
                    <a:pt x="1304" y="2531"/>
                    <a:pt x="1335" y="2550"/>
                    <a:pt x="1367" y="2550"/>
                  </a:cubicBezTo>
                  <a:cubicBezTo>
                    <a:pt x="1398" y="2550"/>
                    <a:pt x="1429" y="2531"/>
                    <a:pt x="1429" y="2493"/>
                  </a:cubicBezTo>
                  <a:cubicBezTo>
                    <a:pt x="1404" y="2092"/>
                    <a:pt x="1429" y="1691"/>
                    <a:pt x="1504" y="1265"/>
                  </a:cubicBezTo>
                  <a:cubicBezTo>
                    <a:pt x="1504" y="1190"/>
                    <a:pt x="1529" y="1090"/>
                    <a:pt x="1555" y="989"/>
                  </a:cubicBezTo>
                  <a:cubicBezTo>
                    <a:pt x="1605" y="939"/>
                    <a:pt x="1680" y="889"/>
                    <a:pt x="1705" y="839"/>
                  </a:cubicBezTo>
                  <a:cubicBezTo>
                    <a:pt x="1855" y="664"/>
                    <a:pt x="1905" y="438"/>
                    <a:pt x="1855" y="238"/>
                  </a:cubicBezTo>
                  <a:cubicBezTo>
                    <a:pt x="1855" y="212"/>
                    <a:pt x="1830" y="212"/>
                    <a:pt x="1805" y="212"/>
                  </a:cubicBezTo>
                  <a:cubicBezTo>
                    <a:pt x="1655" y="263"/>
                    <a:pt x="1580" y="388"/>
                    <a:pt x="1555" y="538"/>
                  </a:cubicBezTo>
                  <a:cubicBezTo>
                    <a:pt x="1504" y="664"/>
                    <a:pt x="1454" y="814"/>
                    <a:pt x="1429" y="939"/>
                  </a:cubicBezTo>
                  <a:cubicBezTo>
                    <a:pt x="1404" y="964"/>
                    <a:pt x="1373" y="977"/>
                    <a:pt x="1338" y="977"/>
                  </a:cubicBezTo>
                  <a:cubicBezTo>
                    <a:pt x="1304" y="977"/>
                    <a:pt x="1266" y="964"/>
                    <a:pt x="1229" y="939"/>
                  </a:cubicBezTo>
                  <a:lnTo>
                    <a:pt x="1204" y="939"/>
                  </a:lnTo>
                  <a:cubicBezTo>
                    <a:pt x="1404" y="689"/>
                    <a:pt x="1429" y="313"/>
                    <a:pt x="1279" y="12"/>
                  </a:cubicBezTo>
                  <a:cubicBezTo>
                    <a:pt x="1279" y="12"/>
                    <a:pt x="1268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224114" y="3973013"/>
              <a:ext cx="128747" cy="12874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" y="0"/>
                  </a:moveTo>
                  <a:lnTo>
                    <a:pt x="1" y="827"/>
                  </a:ln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14687" y="3929449"/>
              <a:ext cx="354889" cy="338008"/>
            </a:xfrm>
            <a:custGeom>
              <a:avLst/>
              <a:gdLst/>
              <a:ahLst/>
              <a:cxnLst/>
              <a:rect l="l" t="t" r="r" b="b"/>
              <a:pathLst>
                <a:path w="4562" h="4345" extrusionOk="0">
                  <a:moveTo>
                    <a:pt x="2334" y="119"/>
                  </a:moveTo>
                  <a:cubicBezTo>
                    <a:pt x="2568" y="119"/>
                    <a:pt x="2803" y="158"/>
                    <a:pt x="3033" y="234"/>
                  </a:cubicBezTo>
                  <a:cubicBezTo>
                    <a:pt x="3534" y="435"/>
                    <a:pt x="3960" y="811"/>
                    <a:pt x="4186" y="1312"/>
                  </a:cubicBezTo>
                  <a:cubicBezTo>
                    <a:pt x="4411" y="1813"/>
                    <a:pt x="4437" y="2365"/>
                    <a:pt x="4261" y="2866"/>
                  </a:cubicBezTo>
                  <a:cubicBezTo>
                    <a:pt x="4061" y="3392"/>
                    <a:pt x="3685" y="3793"/>
                    <a:pt x="3183" y="4019"/>
                  </a:cubicBezTo>
                  <a:cubicBezTo>
                    <a:pt x="2910" y="4155"/>
                    <a:pt x="2623" y="4217"/>
                    <a:pt x="2336" y="4217"/>
                  </a:cubicBezTo>
                  <a:cubicBezTo>
                    <a:pt x="2097" y="4217"/>
                    <a:pt x="1858" y="4174"/>
                    <a:pt x="1629" y="4094"/>
                  </a:cubicBezTo>
                  <a:cubicBezTo>
                    <a:pt x="1103" y="3893"/>
                    <a:pt x="702" y="3517"/>
                    <a:pt x="477" y="3041"/>
                  </a:cubicBezTo>
                  <a:cubicBezTo>
                    <a:pt x="0" y="2014"/>
                    <a:pt x="452" y="786"/>
                    <a:pt x="1454" y="309"/>
                  </a:cubicBezTo>
                  <a:cubicBezTo>
                    <a:pt x="1736" y="183"/>
                    <a:pt x="2034" y="119"/>
                    <a:pt x="2334" y="119"/>
                  </a:cubicBezTo>
                  <a:close/>
                  <a:moveTo>
                    <a:pt x="2329" y="0"/>
                  </a:moveTo>
                  <a:cubicBezTo>
                    <a:pt x="2012" y="0"/>
                    <a:pt x="1696" y="70"/>
                    <a:pt x="1404" y="209"/>
                  </a:cubicBezTo>
                  <a:cubicBezTo>
                    <a:pt x="878" y="435"/>
                    <a:pt x="477" y="886"/>
                    <a:pt x="276" y="1412"/>
                  </a:cubicBezTo>
                  <a:cubicBezTo>
                    <a:pt x="76" y="1964"/>
                    <a:pt x="101" y="2565"/>
                    <a:pt x="351" y="3091"/>
                  </a:cubicBezTo>
                  <a:cubicBezTo>
                    <a:pt x="602" y="3618"/>
                    <a:pt x="1028" y="4019"/>
                    <a:pt x="1579" y="4219"/>
                  </a:cubicBezTo>
                  <a:cubicBezTo>
                    <a:pt x="1830" y="4294"/>
                    <a:pt x="2081" y="4345"/>
                    <a:pt x="2331" y="4345"/>
                  </a:cubicBezTo>
                  <a:cubicBezTo>
                    <a:pt x="2632" y="4345"/>
                    <a:pt x="2958" y="4269"/>
                    <a:pt x="3234" y="4144"/>
                  </a:cubicBezTo>
                  <a:cubicBezTo>
                    <a:pt x="3760" y="3893"/>
                    <a:pt x="4161" y="3467"/>
                    <a:pt x="4361" y="2916"/>
                  </a:cubicBezTo>
                  <a:cubicBezTo>
                    <a:pt x="4562" y="2365"/>
                    <a:pt x="4537" y="1788"/>
                    <a:pt x="4286" y="1262"/>
                  </a:cubicBezTo>
                  <a:cubicBezTo>
                    <a:pt x="4061" y="736"/>
                    <a:pt x="3609" y="335"/>
                    <a:pt x="3083" y="134"/>
                  </a:cubicBezTo>
                  <a:cubicBezTo>
                    <a:pt x="2838" y="45"/>
                    <a:pt x="2583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939468" y="4043182"/>
              <a:ext cx="167098" cy="227543"/>
            </a:xfrm>
            <a:custGeom>
              <a:avLst/>
              <a:gdLst/>
              <a:ahLst/>
              <a:cxnLst/>
              <a:rect l="l" t="t" r="r" b="b"/>
              <a:pathLst>
                <a:path w="2148" h="2925" extrusionOk="0">
                  <a:moveTo>
                    <a:pt x="1529" y="126"/>
                  </a:moveTo>
                  <a:cubicBezTo>
                    <a:pt x="1604" y="251"/>
                    <a:pt x="1630" y="401"/>
                    <a:pt x="1604" y="527"/>
                  </a:cubicBezTo>
                  <a:cubicBezTo>
                    <a:pt x="1604" y="577"/>
                    <a:pt x="1579" y="652"/>
                    <a:pt x="1554" y="702"/>
                  </a:cubicBezTo>
                  <a:cubicBezTo>
                    <a:pt x="1554" y="652"/>
                    <a:pt x="1529" y="577"/>
                    <a:pt x="1529" y="527"/>
                  </a:cubicBezTo>
                  <a:cubicBezTo>
                    <a:pt x="1504" y="401"/>
                    <a:pt x="1454" y="226"/>
                    <a:pt x="1529" y="126"/>
                  </a:cubicBezTo>
                  <a:close/>
                  <a:moveTo>
                    <a:pt x="928" y="151"/>
                  </a:moveTo>
                  <a:cubicBezTo>
                    <a:pt x="1103" y="351"/>
                    <a:pt x="1229" y="627"/>
                    <a:pt x="1153" y="878"/>
                  </a:cubicBezTo>
                  <a:cubicBezTo>
                    <a:pt x="1053" y="802"/>
                    <a:pt x="978" y="652"/>
                    <a:pt x="928" y="552"/>
                  </a:cubicBezTo>
                  <a:cubicBezTo>
                    <a:pt x="878" y="426"/>
                    <a:pt x="853" y="276"/>
                    <a:pt x="928" y="151"/>
                  </a:cubicBezTo>
                  <a:close/>
                  <a:moveTo>
                    <a:pt x="120" y="843"/>
                  </a:moveTo>
                  <a:cubicBezTo>
                    <a:pt x="128" y="843"/>
                    <a:pt x="137" y="846"/>
                    <a:pt x="151" y="852"/>
                  </a:cubicBezTo>
                  <a:cubicBezTo>
                    <a:pt x="176" y="852"/>
                    <a:pt x="226" y="878"/>
                    <a:pt x="276" y="903"/>
                  </a:cubicBezTo>
                  <a:cubicBezTo>
                    <a:pt x="401" y="1003"/>
                    <a:pt x="502" y="1153"/>
                    <a:pt x="577" y="1279"/>
                  </a:cubicBezTo>
                  <a:cubicBezTo>
                    <a:pt x="602" y="1304"/>
                    <a:pt x="627" y="1354"/>
                    <a:pt x="627" y="1379"/>
                  </a:cubicBezTo>
                  <a:cubicBezTo>
                    <a:pt x="577" y="1379"/>
                    <a:pt x="502" y="1354"/>
                    <a:pt x="427" y="1329"/>
                  </a:cubicBezTo>
                  <a:cubicBezTo>
                    <a:pt x="326" y="1279"/>
                    <a:pt x="201" y="1203"/>
                    <a:pt x="151" y="1078"/>
                  </a:cubicBezTo>
                  <a:cubicBezTo>
                    <a:pt x="126" y="1028"/>
                    <a:pt x="101" y="953"/>
                    <a:pt x="101" y="903"/>
                  </a:cubicBezTo>
                  <a:cubicBezTo>
                    <a:pt x="101" y="866"/>
                    <a:pt x="101" y="843"/>
                    <a:pt x="120" y="843"/>
                  </a:cubicBezTo>
                  <a:close/>
                  <a:moveTo>
                    <a:pt x="1504" y="0"/>
                  </a:moveTo>
                  <a:cubicBezTo>
                    <a:pt x="1379" y="126"/>
                    <a:pt x="1379" y="276"/>
                    <a:pt x="1404" y="426"/>
                  </a:cubicBezTo>
                  <a:cubicBezTo>
                    <a:pt x="1404" y="552"/>
                    <a:pt x="1454" y="702"/>
                    <a:pt x="1479" y="827"/>
                  </a:cubicBezTo>
                  <a:cubicBezTo>
                    <a:pt x="1429" y="903"/>
                    <a:pt x="1354" y="928"/>
                    <a:pt x="1279" y="928"/>
                  </a:cubicBezTo>
                  <a:lnTo>
                    <a:pt x="1254" y="928"/>
                  </a:lnTo>
                  <a:cubicBezTo>
                    <a:pt x="1329" y="602"/>
                    <a:pt x="1203" y="276"/>
                    <a:pt x="953" y="50"/>
                  </a:cubicBezTo>
                  <a:cubicBezTo>
                    <a:pt x="928" y="50"/>
                    <a:pt x="903" y="50"/>
                    <a:pt x="903" y="76"/>
                  </a:cubicBezTo>
                  <a:cubicBezTo>
                    <a:pt x="777" y="201"/>
                    <a:pt x="802" y="376"/>
                    <a:pt x="853" y="552"/>
                  </a:cubicBezTo>
                  <a:cubicBezTo>
                    <a:pt x="903" y="702"/>
                    <a:pt x="1003" y="878"/>
                    <a:pt x="1153" y="953"/>
                  </a:cubicBezTo>
                  <a:cubicBezTo>
                    <a:pt x="1128" y="978"/>
                    <a:pt x="1128" y="978"/>
                    <a:pt x="1128" y="1003"/>
                  </a:cubicBezTo>
                  <a:cubicBezTo>
                    <a:pt x="1053" y="1153"/>
                    <a:pt x="928" y="1279"/>
                    <a:pt x="752" y="1354"/>
                  </a:cubicBezTo>
                  <a:cubicBezTo>
                    <a:pt x="702" y="1279"/>
                    <a:pt x="652" y="1203"/>
                    <a:pt x="602" y="1128"/>
                  </a:cubicBezTo>
                  <a:cubicBezTo>
                    <a:pt x="502" y="978"/>
                    <a:pt x="376" y="802"/>
                    <a:pt x="201" y="752"/>
                  </a:cubicBezTo>
                  <a:cubicBezTo>
                    <a:pt x="170" y="731"/>
                    <a:pt x="134" y="719"/>
                    <a:pt x="102" y="719"/>
                  </a:cubicBezTo>
                  <a:cubicBezTo>
                    <a:pt x="56" y="719"/>
                    <a:pt x="15" y="744"/>
                    <a:pt x="0" y="802"/>
                  </a:cubicBezTo>
                  <a:cubicBezTo>
                    <a:pt x="0" y="878"/>
                    <a:pt x="0" y="953"/>
                    <a:pt x="25" y="1028"/>
                  </a:cubicBezTo>
                  <a:cubicBezTo>
                    <a:pt x="51" y="1178"/>
                    <a:pt x="176" y="1304"/>
                    <a:pt x="301" y="1379"/>
                  </a:cubicBezTo>
                  <a:cubicBezTo>
                    <a:pt x="395" y="1435"/>
                    <a:pt x="489" y="1463"/>
                    <a:pt x="583" y="1463"/>
                  </a:cubicBezTo>
                  <a:cubicBezTo>
                    <a:pt x="614" y="1463"/>
                    <a:pt x="646" y="1460"/>
                    <a:pt x="677" y="1454"/>
                  </a:cubicBezTo>
                  <a:cubicBezTo>
                    <a:pt x="727" y="1554"/>
                    <a:pt x="777" y="1629"/>
                    <a:pt x="828" y="1730"/>
                  </a:cubicBezTo>
                  <a:cubicBezTo>
                    <a:pt x="953" y="2106"/>
                    <a:pt x="1003" y="2507"/>
                    <a:pt x="1003" y="2883"/>
                  </a:cubicBezTo>
                  <a:cubicBezTo>
                    <a:pt x="988" y="2912"/>
                    <a:pt x="1008" y="2924"/>
                    <a:pt x="1027" y="2924"/>
                  </a:cubicBezTo>
                  <a:cubicBezTo>
                    <a:pt x="1040" y="2924"/>
                    <a:pt x="1053" y="2918"/>
                    <a:pt x="1053" y="2908"/>
                  </a:cubicBezTo>
                  <a:cubicBezTo>
                    <a:pt x="1128" y="2482"/>
                    <a:pt x="1078" y="2055"/>
                    <a:pt x="903" y="1680"/>
                  </a:cubicBezTo>
                  <a:cubicBezTo>
                    <a:pt x="878" y="1579"/>
                    <a:pt x="828" y="1504"/>
                    <a:pt x="802" y="1429"/>
                  </a:cubicBezTo>
                  <a:cubicBezTo>
                    <a:pt x="928" y="1379"/>
                    <a:pt x="1053" y="1279"/>
                    <a:pt x="1153" y="1153"/>
                  </a:cubicBezTo>
                  <a:cubicBezTo>
                    <a:pt x="1178" y="1103"/>
                    <a:pt x="1203" y="1053"/>
                    <a:pt x="1229" y="978"/>
                  </a:cubicBezTo>
                  <a:cubicBezTo>
                    <a:pt x="1254" y="1003"/>
                    <a:pt x="1254" y="1003"/>
                    <a:pt x="1279" y="1003"/>
                  </a:cubicBezTo>
                  <a:cubicBezTo>
                    <a:pt x="1354" y="1003"/>
                    <a:pt x="1429" y="978"/>
                    <a:pt x="1504" y="928"/>
                  </a:cubicBezTo>
                  <a:cubicBezTo>
                    <a:pt x="1504" y="953"/>
                    <a:pt x="1529" y="1003"/>
                    <a:pt x="1529" y="1053"/>
                  </a:cubicBezTo>
                  <a:cubicBezTo>
                    <a:pt x="1655" y="1479"/>
                    <a:pt x="1805" y="1905"/>
                    <a:pt x="2005" y="2281"/>
                  </a:cubicBezTo>
                  <a:cubicBezTo>
                    <a:pt x="2023" y="2307"/>
                    <a:pt x="2046" y="2318"/>
                    <a:pt x="2069" y="2318"/>
                  </a:cubicBezTo>
                  <a:cubicBezTo>
                    <a:pt x="2110" y="2318"/>
                    <a:pt x="2147" y="2280"/>
                    <a:pt x="2131" y="2231"/>
                  </a:cubicBezTo>
                  <a:cubicBezTo>
                    <a:pt x="1930" y="1880"/>
                    <a:pt x="1780" y="1504"/>
                    <a:pt x="1680" y="1103"/>
                  </a:cubicBezTo>
                  <a:cubicBezTo>
                    <a:pt x="1630" y="1003"/>
                    <a:pt x="1604" y="928"/>
                    <a:pt x="1579" y="827"/>
                  </a:cubicBezTo>
                  <a:cubicBezTo>
                    <a:pt x="1630" y="752"/>
                    <a:pt x="1655" y="677"/>
                    <a:pt x="1680" y="602"/>
                  </a:cubicBezTo>
                  <a:cubicBezTo>
                    <a:pt x="1730" y="401"/>
                    <a:pt x="1680" y="201"/>
                    <a:pt x="1579" y="25"/>
                  </a:cubicBezTo>
                  <a:cubicBezTo>
                    <a:pt x="1554" y="0"/>
                    <a:pt x="152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999913" y="4206937"/>
              <a:ext cx="157997" cy="149673"/>
            </a:xfrm>
            <a:custGeom>
              <a:avLst/>
              <a:gdLst/>
              <a:ahLst/>
              <a:cxnLst/>
              <a:rect l="l" t="t" r="r" b="b"/>
              <a:pathLst>
                <a:path w="2031" h="1924" extrusionOk="0">
                  <a:moveTo>
                    <a:pt x="1504" y="1"/>
                  </a:moveTo>
                  <a:lnTo>
                    <a:pt x="0" y="702"/>
                  </a:lnTo>
                  <a:lnTo>
                    <a:pt x="351" y="1454"/>
                  </a:lnTo>
                  <a:cubicBezTo>
                    <a:pt x="499" y="1750"/>
                    <a:pt x="797" y="1923"/>
                    <a:pt x="1114" y="1923"/>
                  </a:cubicBezTo>
                  <a:cubicBezTo>
                    <a:pt x="1227" y="1923"/>
                    <a:pt x="1342" y="1901"/>
                    <a:pt x="1454" y="1855"/>
                  </a:cubicBezTo>
                  <a:cubicBezTo>
                    <a:pt x="1855" y="1655"/>
                    <a:pt x="2030" y="1154"/>
                    <a:pt x="1855" y="753"/>
                  </a:cubicBezTo>
                  <a:lnTo>
                    <a:pt x="1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222169" y="4102227"/>
              <a:ext cx="276941" cy="254926"/>
            </a:xfrm>
            <a:custGeom>
              <a:avLst/>
              <a:gdLst/>
              <a:ahLst/>
              <a:cxnLst/>
              <a:rect l="l" t="t" r="r" b="b"/>
              <a:pathLst>
                <a:path w="3560" h="3277" extrusionOk="0">
                  <a:moveTo>
                    <a:pt x="1705" y="119"/>
                  </a:moveTo>
                  <a:cubicBezTo>
                    <a:pt x="1981" y="119"/>
                    <a:pt x="2256" y="219"/>
                    <a:pt x="2507" y="369"/>
                  </a:cubicBezTo>
                  <a:cubicBezTo>
                    <a:pt x="3209" y="820"/>
                    <a:pt x="3409" y="1748"/>
                    <a:pt x="2958" y="2449"/>
                  </a:cubicBezTo>
                  <a:cubicBezTo>
                    <a:pt x="2757" y="2800"/>
                    <a:pt x="2407" y="3026"/>
                    <a:pt x="2031" y="3126"/>
                  </a:cubicBezTo>
                  <a:cubicBezTo>
                    <a:pt x="1928" y="3145"/>
                    <a:pt x="1826" y="3155"/>
                    <a:pt x="1724" y="3155"/>
                  </a:cubicBezTo>
                  <a:cubicBezTo>
                    <a:pt x="1428" y="3155"/>
                    <a:pt x="1139" y="3075"/>
                    <a:pt x="878" y="2926"/>
                  </a:cubicBezTo>
                  <a:cubicBezTo>
                    <a:pt x="527" y="2700"/>
                    <a:pt x="301" y="2374"/>
                    <a:pt x="226" y="1973"/>
                  </a:cubicBezTo>
                  <a:cubicBezTo>
                    <a:pt x="126" y="1572"/>
                    <a:pt x="201" y="1171"/>
                    <a:pt x="402" y="820"/>
                  </a:cubicBezTo>
                  <a:cubicBezTo>
                    <a:pt x="627" y="494"/>
                    <a:pt x="953" y="244"/>
                    <a:pt x="1354" y="169"/>
                  </a:cubicBezTo>
                  <a:cubicBezTo>
                    <a:pt x="1479" y="144"/>
                    <a:pt x="1579" y="119"/>
                    <a:pt x="1705" y="119"/>
                  </a:cubicBezTo>
                  <a:close/>
                  <a:moveTo>
                    <a:pt x="1697" y="0"/>
                  </a:moveTo>
                  <a:cubicBezTo>
                    <a:pt x="1574" y="0"/>
                    <a:pt x="1451" y="15"/>
                    <a:pt x="1329" y="43"/>
                  </a:cubicBezTo>
                  <a:cubicBezTo>
                    <a:pt x="903" y="144"/>
                    <a:pt x="552" y="394"/>
                    <a:pt x="301" y="770"/>
                  </a:cubicBezTo>
                  <a:cubicBezTo>
                    <a:pt x="76" y="1146"/>
                    <a:pt x="1" y="1572"/>
                    <a:pt x="101" y="1998"/>
                  </a:cubicBezTo>
                  <a:cubicBezTo>
                    <a:pt x="201" y="2424"/>
                    <a:pt x="452" y="2800"/>
                    <a:pt x="803" y="3026"/>
                  </a:cubicBezTo>
                  <a:cubicBezTo>
                    <a:pt x="1078" y="3201"/>
                    <a:pt x="1379" y="3276"/>
                    <a:pt x="1680" y="3276"/>
                  </a:cubicBezTo>
                  <a:cubicBezTo>
                    <a:pt x="1805" y="3276"/>
                    <a:pt x="1930" y="3251"/>
                    <a:pt x="2056" y="3226"/>
                  </a:cubicBezTo>
                  <a:cubicBezTo>
                    <a:pt x="2482" y="3151"/>
                    <a:pt x="2833" y="2875"/>
                    <a:pt x="3083" y="2525"/>
                  </a:cubicBezTo>
                  <a:cubicBezTo>
                    <a:pt x="3559" y="1748"/>
                    <a:pt x="3334" y="745"/>
                    <a:pt x="2557" y="269"/>
                  </a:cubicBezTo>
                  <a:cubicBezTo>
                    <a:pt x="2306" y="90"/>
                    <a:pt x="2005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253753" y="4197213"/>
              <a:ext cx="161497" cy="149828"/>
            </a:xfrm>
            <a:custGeom>
              <a:avLst/>
              <a:gdLst/>
              <a:ahLst/>
              <a:cxnLst/>
              <a:rect l="l" t="t" r="r" b="b"/>
              <a:pathLst>
                <a:path w="2076" h="1926" extrusionOk="0">
                  <a:moveTo>
                    <a:pt x="954" y="89"/>
                  </a:moveTo>
                  <a:cubicBezTo>
                    <a:pt x="959" y="89"/>
                    <a:pt x="965" y="92"/>
                    <a:pt x="973" y="101"/>
                  </a:cubicBezTo>
                  <a:cubicBezTo>
                    <a:pt x="973" y="151"/>
                    <a:pt x="973" y="176"/>
                    <a:pt x="973" y="226"/>
                  </a:cubicBezTo>
                  <a:cubicBezTo>
                    <a:pt x="973" y="326"/>
                    <a:pt x="923" y="451"/>
                    <a:pt x="873" y="577"/>
                  </a:cubicBezTo>
                  <a:cubicBezTo>
                    <a:pt x="848" y="602"/>
                    <a:pt x="848" y="602"/>
                    <a:pt x="823" y="627"/>
                  </a:cubicBezTo>
                  <a:cubicBezTo>
                    <a:pt x="798" y="602"/>
                    <a:pt x="772" y="552"/>
                    <a:pt x="772" y="502"/>
                  </a:cubicBezTo>
                  <a:cubicBezTo>
                    <a:pt x="747" y="401"/>
                    <a:pt x="772" y="301"/>
                    <a:pt x="823" y="226"/>
                  </a:cubicBezTo>
                  <a:cubicBezTo>
                    <a:pt x="848" y="176"/>
                    <a:pt x="873" y="126"/>
                    <a:pt x="923" y="101"/>
                  </a:cubicBezTo>
                  <a:cubicBezTo>
                    <a:pt x="940" y="101"/>
                    <a:pt x="945" y="89"/>
                    <a:pt x="954" y="89"/>
                  </a:cubicBezTo>
                  <a:close/>
                  <a:moveTo>
                    <a:pt x="1700" y="326"/>
                  </a:moveTo>
                  <a:cubicBezTo>
                    <a:pt x="1650" y="527"/>
                    <a:pt x="1549" y="702"/>
                    <a:pt x="1349" y="777"/>
                  </a:cubicBezTo>
                  <a:cubicBezTo>
                    <a:pt x="1349" y="677"/>
                    <a:pt x="1424" y="552"/>
                    <a:pt x="1474" y="477"/>
                  </a:cubicBezTo>
                  <a:cubicBezTo>
                    <a:pt x="1524" y="401"/>
                    <a:pt x="1600" y="326"/>
                    <a:pt x="1700" y="326"/>
                  </a:cubicBezTo>
                  <a:close/>
                  <a:moveTo>
                    <a:pt x="1976" y="677"/>
                  </a:moveTo>
                  <a:cubicBezTo>
                    <a:pt x="1925" y="777"/>
                    <a:pt x="1850" y="852"/>
                    <a:pt x="1750" y="903"/>
                  </a:cubicBezTo>
                  <a:cubicBezTo>
                    <a:pt x="1725" y="928"/>
                    <a:pt x="1675" y="928"/>
                    <a:pt x="1625" y="953"/>
                  </a:cubicBezTo>
                  <a:cubicBezTo>
                    <a:pt x="1650" y="903"/>
                    <a:pt x="1700" y="878"/>
                    <a:pt x="1725" y="852"/>
                  </a:cubicBezTo>
                  <a:cubicBezTo>
                    <a:pt x="1775" y="777"/>
                    <a:pt x="1875" y="677"/>
                    <a:pt x="1976" y="677"/>
                  </a:cubicBezTo>
                  <a:close/>
                  <a:moveTo>
                    <a:pt x="948" y="0"/>
                  </a:moveTo>
                  <a:cubicBezTo>
                    <a:pt x="873" y="25"/>
                    <a:pt x="848" y="75"/>
                    <a:pt x="798" y="101"/>
                  </a:cubicBezTo>
                  <a:cubicBezTo>
                    <a:pt x="722" y="201"/>
                    <a:pt x="672" y="301"/>
                    <a:pt x="697" y="426"/>
                  </a:cubicBezTo>
                  <a:cubicBezTo>
                    <a:pt x="697" y="527"/>
                    <a:pt x="747" y="627"/>
                    <a:pt x="798" y="702"/>
                  </a:cubicBezTo>
                  <a:cubicBezTo>
                    <a:pt x="772" y="752"/>
                    <a:pt x="722" y="827"/>
                    <a:pt x="672" y="903"/>
                  </a:cubicBezTo>
                  <a:cubicBezTo>
                    <a:pt x="497" y="1128"/>
                    <a:pt x="271" y="1329"/>
                    <a:pt x="21" y="1479"/>
                  </a:cubicBezTo>
                  <a:cubicBezTo>
                    <a:pt x="1" y="1479"/>
                    <a:pt x="13" y="1511"/>
                    <a:pt x="31" y="1511"/>
                  </a:cubicBezTo>
                  <a:cubicBezTo>
                    <a:pt x="36" y="1511"/>
                    <a:pt x="41" y="1509"/>
                    <a:pt x="46" y="1504"/>
                  </a:cubicBezTo>
                  <a:cubicBezTo>
                    <a:pt x="321" y="1379"/>
                    <a:pt x="572" y="1178"/>
                    <a:pt x="747" y="928"/>
                  </a:cubicBezTo>
                  <a:cubicBezTo>
                    <a:pt x="798" y="878"/>
                    <a:pt x="823" y="802"/>
                    <a:pt x="873" y="752"/>
                  </a:cubicBezTo>
                  <a:cubicBezTo>
                    <a:pt x="948" y="827"/>
                    <a:pt x="1048" y="852"/>
                    <a:pt x="1173" y="878"/>
                  </a:cubicBezTo>
                  <a:cubicBezTo>
                    <a:pt x="1224" y="878"/>
                    <a:pt x="1274" y="852"/>
                    <a:pt x="1324" y="852"/>
                  </a:cubicBezTo>
                  <a:cubicBezTo>
                    <a:pt x="1324" y="852"/>
                    <a:pt x="1324" y="878"/>
                    <a:pt x="1324" y="878"/>
                  </a:cubicBezTo>
                  <a:cubicBezTo>
                    <a:pt x="1349" y="953"/>
                    <a:pt x="1399" y="978"/>
                    <a:pt x="1474" y="1003"/>
                  </a:cubicBezTo>
                  <a:cubicBezTo>
                    <a:pt x="1449" y="1028"/>
                    <a:pt x="1424" y="1053"/>
                    <a:pt x="1399" y="1078"/>
                  </a:cubicBezTo>
                  <a:cubicBezTo>
                    <a:pt x="1173" y="1304"/>
                    <a:pt x="973" y="1579"/>
                    <a:pt x="798" y="1855"/>
                  </a:cubicBezTo>
                  <a:cubicBezTo>
                    <a:pt x="780" y="1890"/>
                    <a:pt x="812" y="1926"/>
                    <a:pt x="842" y="1926"/>
                  </a:cubicBezTo>
                  <a:cubicBezTo>
                    <a:pt x="854" y="1926"/>
                    <a:pt x="865" y="1920"/>
                    <a:pt x="873" y="1905"/>
                  </a:cubicBezTo>
                  <a:cubicBezTo>
                    <a:pt x="1048" y="1654"/>
                    <a:pt x="1224" y="1404"/>
                    <a:pt x="1424" y="1178"/>
                  </a:cubicBezTo>
                  <a:cubicBezTo>
                    <a:pt x="1474" y="1128"/>
                    <a:pt x="1499" y="1053"/>
                    <a:pt x="1549" y="1003"/>
                  </a:cubicBezTo>
                  <a:cubicBezTo>
                    <a:pt x="1625" y="1003"/>
                    <a:pt x="1675" y="1003"/>
                    <a:pt x="1725" y="978"/>
                  </a:cubicBezTo>
                  <a:cubicBezTo>
                    <a:pt x="1875" y="928"/>
                    <a:pt x="2001" y="802"/>
                    <a:pt x="2051" y="677"/>
                  </a:cubicBezTo>
                  <a:cubicBezTo>
                    <a:pt x="2076" y="652"/>
                    <a:pt x="2051" y="627"/>
                    <a:pt x="2026" y="627"/>
                  </a:cubicBezTo>
                  <a:cubicBezTo>
                    <a:pt x="2008" y="622"/>
                    <a:pt x="1990" y="620"/>
                    <a:pt x="1972" y="620"/>
                  </a:cubicBezTo>
                  <a:cubicBezTo>
                    <a:pt x="1891" y="620"/>
                    <a:pt x="1812" y="665"/>
                    <a:pt x="1750" y="727"/>
                  </a:cubicBezTo>
                  <a:cubicBezTo>
                    <a:pt x="1650" y="802"/>
                    <a:pt x="1575" y="878"/>
                    <a:pt x="1499" y="953"/>
                  </a:cubicBezTo>
                  <a:cubicBezTo>
                    <a:pt x="1449" y="928"/>
                    <a:pt x="1399" y="903"/>
                    <a:pt x="1374" y="852"/>
                  </a:cubicBezTo>
                  <a:cubicBezTo>
                    <a:pt x="1374" y="852"/>
                    <a:pt x="1374" y="852"/>
                    <a:pt x="1374" y="827"/>
                  </a:cubicBezTo>
                  <a:cubicBezTo>
                    <a:pt x="1600" y="752"/>
                    <a:pt x="1750" y="527"/>
                    <a:pt x="1775" y="301"/>
                  </a:cubicBezTo>
                  <a:cubicBezTo>
                    <a:pt x="1775" y="276"/>
                    <a:pt x="1775" y="276"/>
                    <a:pt x="1750" y="276"/>
                  </a:cubicBezTo>
                  <a:cubicBezTo>
                    <a:pt x="1733" y="273"/>
                    <a:pt x="1717" y="271"/>
                    <a:pt x="1702" y="271"/>
                  </a:cubicBezTo>
                  <a:cubicBezTo>
                    <a:pt x="1598" y="271"/>
                    <a:pt x="1511" y="339"/>
                    <a:pt x="1424" y="426"/>
                  </a:cubicBezTo>
                  <a:cubicBezTo>
                    <a:pt x="1374" y="527"/>
                    <a:pt x="1299" y="652"/>
                    <a:pt x="1299" y="777"/>
                  </a:cubicBezTo>
                  <a:lnTo>
                    <a:pt x="1274" y="777"/>
                  </a:lnTo>
                  <a:cubicBezTo>
                    <a:pt x="1242" y="784"/>
                    <a:pt x="1210" y="787"/>
                    <a:pt x="1176" y="787"/>
                  </a:cubicBezTo>
                  <a:cubicBezTo>
                    <a:pt x="1076" y="787"/>
                    <a:pt x="973" y="758"/>
                    <a:pt x="898" y="702"/>
                  </a:cubicBezTo>
                  <a:cubicBezTo>
                    <a:pt x="923" y="627"/>
                    <a:pt x="948" y="577"/>
                    <a:pt x="973" y="527"/>
                  </a:cubicBezTo>
                  <a:cubicBezTo>
                    <a:pt x="1023" y="376"/>
                    <a:pt x="1073" y="251"/>
                    <a:pt x="1048" y="101"/>
                  </a:cubicBezTo>
                  <a:cubicBezTo>
                    <a:pt x="1048" y="50"/>
                    <a:pt x="998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214389" y="4298577"/>
              <a:ext cx="119023" cy="114122"/>
            </a:xfrm>
            <a:custGeom>
              <a:avLst/>
              <a:gdLst/>
              <a:ahLst/>
              <a:cxnLst/>
              <a:rect l="l" t="t" r="r" b="b"/>
              <a:pathLst>
                <a:path w="1530" h="1467" extrusionOk="0">
                  <a:moveTo>
                    <a:pt x="502" y="1"/>
                  </a:moveTo>
                  <a:lnTo>
                    <a:pt x="176" y="527"/>
                  </a:lnTo>
                  <a:cubicBezTo>
                    <a:pt x="0" y="803"/>
                    <a:pt x="75" y="1179"/>
                    <a:pt x="351" y="1379"/>
                  </a:cubicBezTo>
                  <a:cubicBezTo>
                    <a:pt x="453" y="1439"/>
                    <a:pt x="564" y="1466"/>
                    <a:pt x="672" y="1466"/>
                  </a:cubicBezTo>
                  <a:cubicBezTo>
                    <a:pt x="884" y="1466"/>
                    <a:pt x="1087" y="1361"/>
                    <a:pt x="1203" y="1179"/>
                  </a:cubicBezTo>
                  <a:lnTo>
                    <a:pt x="1529" y="6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72325" y="3360781"/>
              <a:ext cx="957392" cy="1095785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884857" y="3928126"/>
              <a:ext cx="466055" cy="499194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029163" y="3777986"/>
              <a:ext cx="483558" cy="49141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200698" y="3639592"/>
              <a:ext cx="368581" cy="358779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814692" y="3450001"/>
              <a:ext cx="806118" cy="780422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914107" y="3625900"/>
              <a:ext cx="696165" cy="72541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068138" y="3834541"/>
              <a:ext cx="526500" cy="600558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421009" y="3487506"/>
              <a:ext cx="189269" cy="204828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42"/>
          <p:cNvCxnSpPr/>
          <p:nvPr/>
        </p:nvCxnSpPr>
        <p:spPr>
          <a:xfrm>
            <a:off x="713100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603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637" name="Google Shape;1637;p67"/>
          <p:cNvSpPr txBox="1">
            <a:spLocks noGrp="1"/>
          </p:cNvSpPr>
          <p:nvPr>
            <p:ph type="subTitle" idx="4"/>
          </p:nvPr>
        </p:nvSpPr>
        <p:spPr>
          <a:xfrm>
            <a:off x="1647031" y="1985075"/>
            <a:ext cx="5849938" cy="1173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get a good result in predicted the gender of </a:t>
            </a:r>
            <a:r>
              <a:rPr lang="en-US" sz="1800" dirty="0">
                <a:solidFill>
                  <a:schemeClr val="accent3"/>
                </a:solidFill>
                <a:latin typeface="Archivo Black"/>
                <a:sym typeface="Archivo Black"/>
              </a:rPr>
              <a:t>criminal</a:t>
            </a:r>
            <a:r>
              <a:rPr lang="en-US" dirty="0"/>
              <a:t> after receiving the description from the witness. The model will help the police to reduce the search area. and we have achieve a very good accuracy 97% in the best model!. </a:t>
            </a:r>
          </a:p>
        </p:txBody>
      </p:sp>
    </p:spTree>
    <p:extLst>
      <p:ext uri="{BB962C8B-B14F-4D97-AF65-F5344CB8AC3E}">
        <p14:creationId xmlns:p14="http://schemas.microsoft.com/office/powerpoint/2010/main" val="247496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72"/>
          <p:cNvSpPr txBox="1">
            <a:spLocks noGrp="1"/>
          </p:cNvSpPr>
          <p:nvPr>
            <p:ph type="title"/>
          </p:nvPr>
        </p:nvSpPr>
        <p:spPr>
          <a:xfrm flipH="1">
            <a:off x="4757313" y="2037212"/>
            <a:ext cx="3493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12" name="Google Shape;1712;p72"/>
          <p:cNvSpPr txBox="1">
            <a:spLocks noGrp="1"/>
          </p:cNvSpPr>
          <p:nvPr>
            <p:ph type="subTitle" idx="2"/>
          </p:nvPr>
        </p:nvSpPr>
        <p:spPr>
          <a:xfrm flipH="1">
            <a:off x="4788128" y="2835551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1713" name="Google Shape;1713;p72"/>
          <p:cNvGrpSpPr/>
          <p:nvPr/>
        </p:nvGrpSpPr>
        <p:grpSpPr>
          <a:xfrm>
            <a:off x="1979899" y="1"/>
            <a:ext cx="2179210" cy="4603955"/>
            <a:chOff x="5731373" y="1"/>
            <a:chExt cx="2179210" cy="4603955"/>
          </a:xfrm>
        </p:grpSpPr>
        <p:sp>
          <p:nvSpPr>
            <p:cNvPr id="1714" name="Google Shape;1714;p72"/>
            <p:cNvSpPr/>
            <p:nvPr/>
          </p:nvSpPr>
          <p:spPr>
            <a:xfrm>
              <a:off x="6326955" y="2307594"/>
              <a:ext cx="24218" cy="247253"/>
            </a:xfrm>
            <a:custGeom>
              <a:avLst/>
              <a:gdLst/>
              <a:ahLst/>
              <a:cxnLst/>
              <a:rect l="l" t="t" r="r" b="b"/>
              <a:pathLst>
                <a:path w="1279" h="13058" extrusionOk="0">
                  <a:moveTo>
                    <a:pt x="0" y="0"/>
                  </a:moveTo>
                  <a:lnTo>
                    <a:pt x="0" y="13058"/>
                  </a:lnTo>
                  <a:lnTo>
                    <a:pt x="1278" y="13058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5" name="Google Shape;1715;p72"/>
            <p:cNvGrpSpPr/>
            <p:nvPr/>
          </p:nvGrpSpPr>
          <p:grpSpPr>
            <a:xfrm>
              <a:off x="5731385" y="2459104"/>
              <a:ext cx="904530" cy="656084"/>
              <a:chOff x="1418050" y="2302650"/>
              <a:chExt cx="666075" cy="483125"/>
            </a:xfrm>
          </p:grpSpPr>
          <p:sp>
            <p:nvSpPr>
              <p:cNvPr id="1716" name="Google Shape;1716;p72"/>
              <p:cNvSpPr/>
              <p:nvPr/>
            </p:nvSpPr>
            <p:spPr>
              <a:xfrm>
                <a:off x="1418050" y="2302650"/>
                <a:ext cx="66607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26643" h="19325" extrusionOk="0">
                    <a:moveTo>
                      <a:pt x="2758" y="1"/>
                    </a:moveTo>
                    <a:lnTo>
                      <a:pt x="1" y="14938"/>
                    </a:lnTo>
                    <a:lnTo>
                      <a:pt x="23911" y="19324"/>
                    </a:lnTo>
                    <a:lnTo>
                      <a:pt x="26643" y="4387"/>
                    </a:lnTo>
                    <a:lnTo>
                      <a:pt x="27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72"/>
              <p:cNvSpPr/>
              <p:nvPr/>
            </p:nvSpPr>
            <p:spPr>
              <a:xfrm>
                <a:off x="1476950" y="2302650"/>
                <a:ext cx="607175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6493" extrusionOk="0">
                    <a:moveTo>
                      <a:pt x="402" y="1"/>
                    </a:moveTo>
                    <a:lnTo>
                      <a:pt x="1" y="2106"/>
                    </a:lnTo>
                    <a:lnTo>
                      <a:pt x="23911" y="6492"/>
                    </a:lnTo>
                    <a:lnTo>
                      <a:pt x="24287" y="4387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72"/>
              <p:cNvSpPr/>
              <p:nvPr/>
            </p:nvSpPr>
            <p:spPr>
              <a:xfrm>
                <a:off x="1493875" y="2397900"/>
                <a:ext cx="156050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6242" h="1379" extrusionOk="0">
                    <a:moveTo>
                      <a:pt x="51" y="0"/>
                    </a:moveTo>
                    <a:lnTo>
                      <a:pt x="0" y="251"/>
                    </a:lnTo>
                    <a:lnTo>
                      <a:pt x="6216" y="1379"/>
                    </a:lnTo>
                    <a:lnTo>
                      <a:pt x="6241" y="112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72"/>
              <p:cNvSpPr/>
              <p:nvPr/>
            </p:nvSpPr>
            <p:spPr>
              <a:xfrm>
                <a:off x="1486975" y="2436750"/>
                <a:ext cx="156050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6242" h="1379" extrusionOk="0">
                    <a:moveTo>
                      <a:pt x="51" y="0"/>
                    </a:moveTo>
                    <a:lnTo>
                      <a:pt x="1" y="251"/>
                    </a:lnTo>
                    <a:lnTo>
                      <a:pt x="6191" y="1379"/>
                    </a:lnTo>
                    <a:lnTo>
                      <a:pt x="6241" y="112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72"/>
              <p:cNvSpPr/>
              <p:nvPr/>
            </p:nvSpPr>
            <p:spPr>
              <a:xfrm>
                <a:off x="1694375" y="2492750"/>
                <a:ext cx="170450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6918" extrusionOk="0">
                    <a:moveTo>
                      <a:pt x="3520" y="1"/>
                    </a:moveTo>
                    <a:cubicBezTo>
                      <a:pt x="1955" y="1"/>
                      <a:pt x="705" y="1050"/>
                      <a:pt x="376" y="2848"/>
                    </a:cubicBezTo>
                    <a:cubicBezTo>
                      <a:pt x="0" y="4953"/>
                      <a:pt x="1078" y="6507"/>
                      <a:pt x="2958" y="6858"/>
                    </a:cubicBezTo>
                    <a:cubicBezTo>
                      <a:pt x="3195" y="6898"/>
                      <a:pt x="3424" y="6918"/>
                      <a:pt x="3643" y="6918"/>
                    </a:cubicBezTo>
                    <a:cubicBezTo>
                      <a:pt x="4931" y="6918"/>
                      <a:pt x="5899" y="6250"/>
                      <a:pt x="6392" y="5179"/>
                    </a:cubicBezTo>
                    <a:lnTo>
                      <a:pt x="5214" y="4978"/>
                    </a:lnTo>
                    <a:cubicBezTo>
                      <a:pt x="4901" y="5624"/>
                      <a:pt x="4347" y="5975"/>
                      <a:pt x="3608" y="5975"/>
                    </a:cubicBezTo>
                    <a:cubicBezTo>
                      <a:pt x="3457" y="5975"/>
                      <a:pt x="3299" y="5961"/>
                      <a:pt x="3133" y="5931"/>
                    </a:cubicBezTo>
                    <a:cubicBezTo>
                      <a:pt x="1930" y="5705"/>
                      <a:pt x="1204" y="4678"/>
                      <a:pt x="1504" y="3049"/>
                    </a:cubicBezTo>
                    <a:cubicBezTo>
                      <a:pt x="1746" y="1645"/>
                      <a:pt x="2582" y="951"/>
                      <a:pt x="3593" y="951"/>
                    </a:cubicBezTo>
                    <a:cubicBezTo>
                      <a:pt x="3738" y="951"/>
                      <a:pt x="3885" y="965"/>
                      <a:pt x="4036" y="993"/>
                    </a:cubicBezTo>
                    <a:cubicBezTo>
                      <a:pt x="5013" y="1169"/>
                      <a:pt x="5564" y="1795"/>
                      <a:pt x="5665" y="2623"/>
                    </a:cubicBezTo>
                    <a:lnTo>
                      <a:pt x="6818" y="2823"/>
                    </a:lnTo>
                    <a:cubicBezTo>
                      <a:pt x="6742" y="1394"/>
                      <a:pt x="5840" y="367"/>
                      <a:pt x="4211" y="66"/>
                    </a:cubicBezTo>
                    <a:cubicBezTo>
                      <a:pt x="3976" y="22"/>
                      <a:pt x="3745" y="1"/>
                      <a:pt x="35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72"/>
              <p:cNvSpPr/>
              <p:nvPr/>
            </p:nvSpPr>
            <p:spPr>
              <a:xfrm>
                <a:off x="1656150" y="2457050"/>
                <a:ext cx="251275" cy="243500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9740" extrusionOk="0">
                    <a:moveTo>
                      <a:pt x="5032" y="139"/>
                    </a:moveTo>
                    <a:cubicBezTo>
                      <a:pt x="5317" y="139"/>
                      <a:pt x="5604" y="164"/>
                      <a:pt x="5890" y="216"/>
                    </a:cubicBezTo>
                    <a:cubicBezTo>
                      <a:pt x="7118" y="441"/>
                      <a:pt x="8196" y="1143"/>
                      <a:pt x="8923" y="2171"/>
                    </a:cubicBezTo>
                    <a:cubicBezTo>
                      <a:pt x="9650" y="3223"/>
                      <a:pt x="9900" y="4477"/>
                      <a:pt x="9675" y="5730"/>
                    </a:cubicBezTo>
                    <a:cubicBezTo>
                      <a:pt x="9449" y="6958"/>
                      <a:pt x="8748" y="8036"/>
                      <a:pt x="7720" y="8762"/>
                    </a:cubicBezTo>
                    <a:cubicBezTo>
                      <a:pt x="6917" y="9317"/>
                      <a:pt x="5997" y="9594"/>
                      <a:pt x="5049" y="9594"/>
                    </a:cubicBezTo>
                    <a:cubicBezTo>
                      <a:pt x="4755" y="9594"/>
                      <a:pt x="4458" y="9568"/>
                      <a:pt x="4161" y="9514"/>
                    </a:cubicBezTo>
                    <a:cubicBezTo>
                      <a:pt x="2933" y="9289"/>
                      <a:pt x="1855" y="8587"/>
                      <a:pt x="1128" y="7559"/>
                    </a:cubicBezTo>
                    <a:cubicBezTo>
                      <a:pt x="402" y="6507"/>
                      <a:pt x="151" y="5254"/>
                      <a:pt x="377" y="4025"/>
                    </a:cubicBezTo>
                    <a:cubicBezTo>
                      <a:pt x="602" y="2772"/>
                      <a:pt x="1304" y="1695"/>
                      <a:pt x="2331" y="968"/>
                    </a:cubicBezTo>
                    <a:cubicBezTo>
                      <a:pt x="3143" y="427"/>
                      <a:pt x="4074" y="139"/>
                      <a:pt x="5032" y="139"/>
                    </a:cubicBezTo>
                    <a:close/>
                    <a:moveTo>
                      <a:pt x="4970" y="0"/>
                    </a:moveTo>
                    <a:cubicBezTo>
                      <a:pt x="4008" y="0"/>
                      <a:pt x="3074" y="297"/>
                      <a:pt x="2256" y="868"/>
                    </a:cubicBezTo>
                    <a:cubicBezTo>
                      <a:pt x="1204" y="1594"/>
                      <a:pt x="477" y="2722"/>
                      <a:pt x="251" y="4000"/>
                    </a:cubicBezTo>
                    <a:cubicBezTo>
                      <a:pt x="1" y="5279"/>
                      <a:pt x="276" y="6557"/>
                      <a:pt x="1028" y="7635"/>
                    </a:cubicBezTo>
                    <a:cubicBezTo>
                      <a:pt x="1755" y="8687"/>
                      <a:pt x="2883" y="9414"/>
                      <a:pt x="4136" y="9640"/>
                    </a:cubicBezTo>
                    <a:cubicBezTo>
                      <a:pt x="4437" y="9715"/>
                      <a:pt x="4738" y="9740"/>
                      <a:pt x="5038" y="9740"/>
                    </a:cubicBezTo>
                    <a:cubicBezTo>
                      <a:pt x="6016" y="9740"/>
                      <a:pt x="6968" y="9439"/>
                      <a:pt x="7795" y="8863"/>
                    </a:cubicBezTo>
                    <a:cubicBezTo>
                      <a:pt x="8848" y="8136"/>
                      <a:pt x="9575" y="7033"/>
                      <a:pt x="9800" y="5755"/>
                    </a:cubicBezTo>
                    <a:cubicBezTo>
                      <a:pt x="10051" y="4477"/>
                      <a:pt x="9775" y="3173"/>
                      <a:pt x="9023" y="2096"/>
                    </a:cubicBezTo>
                    <a:cubicBezTo>
                      <a:pt x="8296" y="1043"/>
                      <a:pt x="7169" y="316"/>
                      <a:pt x="5890" y="91"/>
                    </a:cubicBezTo>
                    <a:cubicBezTo>
                      <a:pt x="5583" y="30"/>
                      <a:pt x="5275" y="0"/>
                      <a:pt x="49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72"/>
            <p:cNvSpPr/>
            <p:nvPr/>
          </p:nvSpPr>
          <p:spPr>
            <a:xfrm>
              <a:off x="6331225" y="1"/>
              <a:ext cx="15674" cy="2307655"/>
            </a:xfrm>
            <a:custGeom>
              <a:avLst/>
              <a:gdLst/>
              <a:ahLst/>
              <a:cxnLst/>
              <a:rect l="l" t="t" r="r" b="b"/>
              <a:pathLst>
                <a:path w="828" h="71856" extrusionOk="0">
                  <a:moveTo>
                    <a:pt x="1" y="0"/>
                  </a:moveTo>
                  <a:lnTo>
                    <a:pt x="1" y="71855"/>
                  </a:lnTo>
                  <a:lnTo>
                    <a:pt x="828" y="71855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2"/>
            <p:cNvSpPr/>
            <p:nvPr/>
          </p:nvSpPr>
          <p:spPr>
            <a:xfrm>
              <a:off x="6400025" y="2211253"/>
              <a:ext cx="115352" cy="70722"/>
            </a:xfrm>
            <a:custGeom>
              <a:avLst/>
              <a:gdLst/>
              <a:ahLst/>
              <a:cxnLst/>
              <a:rect l="l" t="t" r="r" b="b"/>
              <a:pathLst>
                <a:path w="6092" h="3735" extrusionOk="0">
                  <a:moveTo>
                    <a:pt x="5114" y="0"/>
                  </a:moveTo>
                  <a:lnTo>
                    <a:pt x="1" y="1930"/>
                  </a:lnTo>
                  <a:lnTo>
                    <a:pt x="627" y="3735"/>
                  </a:lnTo>
                  <a:lnTo>
                    <a:pt x="6091" y="2732"/>
                  </a:lnTo>
                  <a:lnTo>
                    <a:pt x="5114" y="0"/>
                  </a:ln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2"/>
            <p:cNvSpPr/>
            <p:nvPr/>
          </p:nvSpPr>
          <p:spPr>
            <a:xfrm>
              <a:off x="6671477" y="2126784"/>
              <a:ext cx="371126" cy="638223"/>
            </a:xfrm>
            <a:custGeom>
              <a:avLst/>
              <a:gdLst/>
              <a:ahLst/>
              <a:cxnLst/>
              <a:rect l="l" t="t" r="r" b="b"/>
              <a:pathLst>
                <a:path w="19600" h="33706" extrusionOk="0">
                  <a:moveTo>
                    <a:pt x="16968" y="0"/>
                  </a:moveTo>
                  <a:cubicBezTo>
                    <a:pt x="16968" y="0"/>
                    <a:pt x="11229" y="1604"/>
                    <a:pt x="8096" y="5163"/>
                  </a:cubicBezTo>
                  <a:cubicBezTo>
                    <a:pt x="4963" y="8697"/>
                    <a:pt x="1" y="26993"/>
                    <a:pt x="1053" y="31153"/>
                  </a:cubicBezTo>
                  <a:cubicBezTo>
                    <a:pt x="1430" y="32651"/>
                    <a:pt x="2622" y="33706"/>
                    <a:pt x="4252" y="33706"/>
                  </a:cubicBezTo>
                  <a:cubicBezTo>
                    <a:pt x="7178" y="33706"/>
                    <a:pt x="11516" y="30308"/>
                    <a:pt x="15089" y="19975"/>
                  </a:cubicBezTo>
                  <a:cubicBezTo>
                    <a:pt x="19600" y="6943"/>
                    <a:pt x="16968" y="0"/>
                    <a:pt x="16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2"/>
            <p:cNvSpPr/>
            <p:nvPr/>
          </p:nvSpPr>
          <p:spPr>
            <a:xfrm>
              <a:off x="6387698" y="2238254"/>
              <a:ext cx="460348" cy="557560"/>
            </a:xfrm>
            <a:custGeom>
              <a:avLst/>
              <a:gdLst/>
              <a:ahLst/>
              <a:cxnLst/>
              <a:rect l="l" t="t" r="r" b="b"/>
              <a:pathLst>
                <a:path w="24312" h="29446" extrusionOk="0">
                  <a:moveTo>
                    <a:pt x="6863" y="1"/>
                  </a:moveTo>
                  <a:cubicBezTo>
                    <a:pt x="5019" y="1"/>
                    <a:pt x="1032" y="1481"/>
                    <a:pt x="552" y="2334"/>
                  </a:cubicBezTo>
                  <a:cubicBezTo>
                    <a:pt x="0" y="3311"/>
                    <a:pt x="9499" y="28374"/>
                    <a:pt x="15890" y="29326"/>
                  </a:cubicBezTo>
                  <a:cubicBezTo>
                    <a:pt x="16426" y="29408"/>
                    <a:pt x="16931" y="29445"/>
                    <a:pt x="17407" y="29445"/>
                  </a:cubicBezTo>
                  <a:cubicBezTo>
                    <a:pt x="22627" y="29445"/>
                    <a:pt x="24311" y="24940"/>
                    <a:pt x="24311" y="24940"/>
                  </a:cubicBezTo>
                  <a:cubicBezTo>
                    <a:pt x="24311" y="24940"/>
                    <a:pt x="8772" y="654"/>
                    <a:pt x="7519" y="103"/>
                  </a:cubicBezTo>
                  <a:cubicBezTo>
                    <a:pt x="7359" y="32"/>
                    <a:pt x="7134" y="1"/>
                    <a:pt x="6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2"/>
            <p:cNvSpPr/>
            <p:nvPr/>
          </p:nvSpPr>
          <p:spPr>
            <a:xfrm>
              <a:off x="6203082" y="2057690"/>
              <a:ext cx="293777" cy="218226"/>
            </a:xfrm>
            <a:custGeom>
              <a:avLst/>
              <a:gdLst/>
              <a:ahLst/>
              <a:cxnLst/>
              <a:rect l="l" t="t" r="r" b="b"/>
              <a:pathLst>
                <a:path w="15515" h="11525" extrusionOk="0">
                  <a:moveTo>
                    <a:pt x="3921" y="1"/>
                  </a:moveTo>
                  <a:cubicBezTo>
                    <a:pt x="3165" y="1"/>
                    <a:pt x="3357" y="1071"/>
                    <a:pt x="3610" y="1343"/>
                  </a:cubicBezTo>
                  <a:cubicBezTo>
                    <a:pt x="3936" y="1694"/>
                    <a:pt x="5164" y="2195"/>
                    <a:pt x="5164" y="2195"/>
                  </a:cubicBezTo>
                  <a:cubicBezTo>
                    <a:pt x="5164" y="2195"/>
                    <a:pt x="2983" y="2296"/>
                    <a:pt x="2181" y="2647"/>
                  </a:cubicBezTo>
                  <a:cubicBezTo>
                    <a:pt x="1379" y="2972"/>
                    <a:pt x="327" y="3524"/>
                    <a:pt x="878" y="4401"/>
                  </a:cubicBezTo>
                  <a:cubicBezTo>
                    <a:pt x="1454" y="5303"/>
                    <a:pt x="1003" y="5353"/>
                    <a:pt x="502" y="6080"/>
                  </a:cubicBezTo>
                  <a:cubicBezTo>
                    <a:pt x="1" y="6807"/>
                    <a:pt x="452" y="7810"/>
                    <a:pt x="953" y="8236"/>
                  </a:cubicBezTo>
                  <a:cubicBezTo>
                    <a:pt x="1454" y="8687"/>
                    <a:pt x="978" y="9965"/>
                    <a:pt x="2181" y="10241"/>
                  </a:cubicBezTo>
                  <a:cubicBezTo>
                    <a:pt x="3384" y="10516"/>
                    <a:pt x="2657" y="10917"/>
                    <a:pt x="3560" y="11343"/>
                  </a:cubicBezTo>
                  <a:cubicBezTo>
                    <a:pt x="3813" y="11473"/>
                    <a:pt x="4244" y="11524"/>
                    <a:pt x="4741" y="11524"/>
                  </a:cubicBezTo>
                  <a:cubicBezTo>
                    <a:pt x="5968" y="11524"/>
                    <a:pt x="7592" y="11214"/>
                    <a:pt x="7896" y="11018"/>
                  </a:cubicBezTo>
                  <a:cubicBezTo>
                    <a:pt x="8322" y="10742"/>
                    <a:pt x="8221" y="9890"/>
                    <a:pt x="8221" y="9890"/>
                  </a:cubicBezTo>
                  <a:lnTo>
                    <a:pt x="8221" y="9890"/>
                  </a:lnTo>
                  <a:cubicBezTo>
                    <a:pt x="8222" y="9890"/>
                    <a:pt x="9156" y="10112"/>
                    <a:pt x="9861" y="10112"/>
                  </a:cubicBezTo>
                  <a:cubicBezTo>
                    <a:pt x="10072" y="10112"/>
                    <a:pt x="10263" y="10092"/>
                    <a:pt x="10402" y="10040"/>
                  </a:cubicBezTo>
                  <a:cubicBezTo>
                    <a:pt x="10978" y="9815"/>
                    <a:pt x="15515" y="8110"/>
                    <a:pt x="15515" y="8110"/>
                  </a:cubicBezTo>
                  <a:cubicBezTo>
                    <a:pt x="15515" y="8110"/>
                    <a:pt x="14337" y="5053"/>
                    <a:pt x="12683" y="3649"/>
                  </a:cubicBezTo>
                  <a:cubicBezTo>
                    <a:pt x="11003" y="2221"/>
                    <a:pt x="6617" y="1293"/>
                    <a:pt x="4838" y="316"/>
                  </a:cubicBezTo>
                  <a:cubicBezTo>
                    <a:pt x="4438" y="91"/>
                    <a:pt x="4140" y="1"/>
                    <a:pt x="3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2"/>
            <p:cNvSpPr/>
            <p:nvPr/>
          </p:nvSpPr>
          <p:spPr>
            <a:xfrm>
              <a:off x="6287551" y="2232555"/>
              <a:ext cx="77861" cy="39461"/>
            </a:xfrm>
            <a:custGeom>
              <a:avLst/>
              <a:gdLst/>
              <a:ahLst/>
              <a:cxnLst/>
              <a:rect l="l" t="t" r="r" b="b"/>
              <a:pathLst>
                <a:path w="4112" h="2084" extrusionOk="0">
                  <a:moveTo>
                    <a:pt x="2898" y="0"/>
                  </a:moveTo>
                  <a:cubicBezTo>
                    <a:pt x="2410" y="0"/>
                    <a:pt x="1814" y="145"/>
                    <a:pt x="1229" y="279"/>
                  </a:cubicBezTo>
                  <a:cubicBezTo>
                    <a:pt x="778" y="404"/>
                    <a:pt x="327" y="504"/>
                    <a:pt x="1" y="529"/>
                  </a:cubicBezTo>
                  <a:lnTo>
                    <a:pt x="26" y="955"/>
                  </a:lnTo>
                  <a:cubicBezTo>
                    <a:pt x="402" y="930"/>
                    <a:pt x="853" y="805"/>
                    <a:pt x="1329" y="705"/>
                  </a:cubicBezTo>
                  <a:cubicBezTo>
                    <a:pt x="1892" y="560"/>
                    <a:pt x="2495" y="401"/>
                    <a:pt x="2927" y="401"/>
                  </a:cubicBezTo>
                  <a:cubicBezTo>
                    <a:pt x="3091" y="401"/>
                    <a:pt x="3231" y="424"/>
                    <a:pt x="3334" y="479"/>
                  </a:cubicBezTo>
                  <a:cubicBezTo>
                    <a:pt x="3435" y="529"/>
                    <a:pt x="3485" y="605"/>
                    <a:pt x="3535" y="705"/>
                  </a:cubicBezTo>
                  <a:cubicBezTo>
                    <a:pt x="3635" y="1056"/>
                    <a:pt x="3359" y="1657"/>
                    <a:pt x="3259" y="1883"/>
                  </a:cubicBezTo>
                  <a:lnTo>
                    <a:pt x="3635" y="2083"/>
                  </a:lnTo>
                  <a:cubicBezTo>
                    <a:pt x="3685" y="1983"/>
                    <a:pt x="4111" y="1156"/>
                    <a:pt x="3911" y="580"/>
                  </a:cubicBezTo>
                  <a:cubicBezTo>
                    <a:pt x="3861" y="379"/>
                    <a:pt x="3735" y="204"/>
                    <a:pt x="3535" y="128"/>
                  </a:cubicBezTo>
                  <a:cubicBezTo>
                    <a:pt x="3359" y="37"/>
                    <a:pt x="3142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2"/>
            <p:cNvSpPr/>
            <p:nvPr/>
          </p:nvSpPr>
          <p:spPr>
            <a:xfrm>
              <a:off x="6279958" y="2201767"/>
              <a:ext cx="87347" cy="39404"/>
            </a:xfrm>
            <a:custGeom>
              <a:avLst/>
              <a:gdLst/>
              <a:ahLst/>
              <a:cxnLst/>
              <a:rect l="l" t="t" r="r" b="b"/>
              <a:pathLst>
                <a:path w="4613" h="2081" extrusionOk="0">
                  <a:moveTo>
                    <a:pt x="1" y="0"/>
                  </a:moveTo>
                  <a:lnTo>
                    <a:pt x="1" y="426"/>
                  </a:lnTo>
                  <a:cubicBezTo>
                    <a:pt x="389" y="439"/>
                    <a:pt x="753" y="445"/>
                    <a:pt x="1088" y="445"/>
                  </a:cubicBezTo>
                  <a:cubicBezTo>
                    <a:pt x="1423" y="445"/>
                    <a:pt x="1730" y="439"/>
                    <a:pt x="2006" y="426"/>
                  </a:cubicBezTo>
                  <a:cubicBezTo>
                    <a:pt x="3034" y="426"/>
                    <a:pt x="3685" y="426"/>
                    <a:pt x="4036" y="677"/>
                  </a:cubicBezTo>
                  <a:cubicBezTo>
                    <a:pt x="4111" y="727"/>
                    <a:pt x="4136" y="802"/>
                    <a:pt x="4161" y="877"/>
                  </a:cubicBezTo>
                  <a:cubicBezTo>
                    <a:pt x="4186" y="1178"/>
                    <a:pt x="3811" y="1654"/>
                    <a:pt x="3685" y="1779"/>
                  </a:cubicBezTo>
                  <a:lnTo>
                    <a:pt x="3986" y="2080"/>
                  </a:lnTo>
                  <a:cubicBezTo>
                    <a:pt x="4061" y="2005"/>
                    <a:pt x="4613" y="1404"/>
                    <a:pt x="4562" y="852"/>
                  </a:cubicBezTo>
                  <a:cubicBezTo>
                    <a:pt x="4562" y="627"/>
                    <a:pt x="4462" y="451"/>
                    <a:pt x="4287" y="326"/>
                  </a:cubicBezTo>
                  <a:cubicBezTo>
                    <a:pt x="3934" y="71"/>
                    <a:pt x="3411" y="15"/>
                    <a:pt x="2672" y="15"/>
                  </a:cubicBezTo>
                  <a:cubicBezTo>
                    <a:pt x="2467" y="15"/>
                    <a:pt x="2245" y="20"/>
                    <a:pt x="2006" y="25"/>
                  </a:cubicBezTo>
                  <a:cubicBezTo>
                    <a:pt x="1430" y="25"/>
                    <a:pt x="778" y="2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2"/>
            <p:cNvSpPr/>
            <p:nvPr/>
          </p:nvSpPr>
          <p:spPr>
            <a:xfrm>
              <a:off x="6259092" y="2155243"/>
              <a:ext cx="112966" cy="55082"/>
            </a:xfrm>
            <a:custGeom>
              <a:avLst/>
              <a:gdLst/>
              <a:ahLst/>
              <a:cxnLst/>
              <a:rect l="l" t="t" r="r" b="b"/>
              <a:pathLst>
                <a:path w="5966" h="2909" extrusionOk="0">
                  <a:moveTo>
                    <a:pt x="25" y="1"/>
                  </a:moveTo>
                  <a:lnTo>
                    <a:pt x="0" y="427"/>
                  </a:lnTo>
                  <a:cubicBezTo>
                    <a:pt x="25" y="427"/>
                    <a:pt x="3233" y="627"/>
                    <a:pt x="4085" y="803"/>
                  </a:cubicBezTo>
                  <a:cubicBezTo>
                    <a:pt x="4236" y="853"/>
                    <a:pt x="4386" y="878"/>
                    <a:pt x="4537" y="903"/>
                  </a:cubicBezTo>
                  <a:cubicBezTo>
                    <a:pt x="5238" y="1028"/>
                    <a:pt x="5539" y="1104"/>
                    <a:pt x="5539" y="1680"/>
                  </a:cubicBezTo>
                  <a:cubicBezTo>
                    <a:pt x="5539" y="2382"/>
                    <a:pt x="4136" y="2482"/>
                    <a:pt x="4111" y="2482"/>
                  </a:cubicBezTo>
                  <a:lnTo>
                    <a:pt x="4136" y="2908"/>
                  </a:lnTo>
                  <a:cubicBezTo>
                    <a:pt x="4211" y="2883"/>
                    <a:pt x="5965" y="2808"/>
                    <a:pt x="5965" y="1680"/>
                  </a:cubicBezTo>
                  <a:cubicBezTo>
                    <a:pt x="5965" y="728"/>
                    <a:pt x="5263" y="602"/>
                    <a:pt x="4612" y="477"/>
                  </a:cubicBezTo>
                  <a:cubicBezTo>
                    <a:pt x="4461" y="452"/>
                    <a:pt x="4336" y="427"/>
                    <a:pt x="4186" y="402"/>
                  </a:cubicBezTo>
                  <a:cubicBezTo>
                    <a:pt x="3283" y="201"/>
                    <a:pt x="176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2"/>
            <p:cNvSpPr/>
            <p:nvPr/>
          </p:nvSpPr>
          <p:spPr>
            <a:xfrm>
              <a:off x="6277591" y="2114438"/>
              <a:ext cx="90661" cy="57922"/>
            </a:xfrm>
            <a:custGeom>
              <a:avLst/>
              <a:gdLst/>
              <a:ahLst/>
              <a:cxnLst/>
              <a:rect l="l" t="t" r="r" b="b"/>
              <a:pathLst>
                <a:path w="4788" h="3059" extrusionOk="0">
                  <a:moveTo>
                    <a:pt x="251" y="0"/>
                  </a:moveTo>
                  <a:lnTo>
                    <a:pt x="1" y="351"/>
                  </a:lnTo>
                  <a:cubicBezTo>
                    <a:pt x="477" y="652"/>
                    <a:pt x="778" y="677"/>
                    <a:pt x="1905" y="802"/>
                  </a:cubicBezTo>
                  <a:lnTo>
                    <a:pt x="2281" y="853"/>
                  </a:lnTo>
                  <a:cubicBezTo>
                    <a:pt x="3535" y="978"/>
                    <a:pt x="4337" y="1454"/>
                    <a:pt x="4286" y="2031"/>
                  </a:cubicBezTo>
                  <a:cubicBezTo>
                    <a:pt x="4236" y="2532"/>
                    <a:pt x="3560" y="2632"/>
                    <a:pt x="3535" y="2632"/>
                  </a:cubicBezTo>
                  <a:lnTo>
                    <a:pt x="3585" y="3058"/>
                  </a:lnTo>
                  <a:cubicBezTo>
                    <a:pt x="3635" y="3033"/>
                    <a:pt x="4612" y="2908"/>
                    <a:pt x="4687" y="2081"/>
                  </a:cubicBezTo>
                  <a:cubicBezTo>
                    <a:pt x="4788" y="1229"/>
                    <a:pt x="3860" y="602"/>
                    <a:pt x="2331" y="427"/>
                  </a:cubicBezTo>
                  <a:lnTo>
                    <a:pt x="1956" y="401"/>
                  </a:lnTo>
                  <a:cubicBezTo>
                    <a:pt x="853" y="276"/>
                    <a:pt x="627" y="251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2"/>
            <p:cNvSpPr/>
            <p:nvPr/>
          </p:nvSpPr>
          <p:spPr>
            <a:xfrm>
              <a:off x="6297530" y="2096886"/>
              <a:ext cx="48890" cy="39404"/>
            </a:xfrm>
            <a:custGeom>
              <a:avLst/>
              <a:gdLst/>
              <a:ahLst/>
              <a:cxnLst/>
              <a:rect l="l" t="t" r="r" b="b"/>
              <a:pathLst>
                <a:path w="2582" h="2081" extrusionOk="0">
                  <a:moveTo>
                    <a:pt x="351" y="0"/>
                  </a:moveTo>
                  <a:lnTo>
                    <a:pt x="0" y="251"/>
                  </a:lnTo>
                  <a:cubicBezTo>
                    <a:pt x="50" y="326"/>
                    <a:pt x="1228" y="1805"/>
                    <a:pt x="2482" y="2080"/>
                  </a:cubicBezTo>
                  <a:lnTo>
                    <a:pt x="2582" y="1679"/>
                  </a:lnTo>
                  <a:cubicBezTo>
                    <a:pt x="1479" y="1429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2"/>
            <p:cNvSpPr/>
            <p:nvPr/>
          </p:nvSpPr>
          <p:spPr>
            <a:xfrm>
              <a:off x="6358747" y="2152403"/>
              <a:ext cx="55063" cy="62656"/>
            </a:xfrm>
            <a:custGeom>
              <a:avLst/>
              <a:gdLst/>
              <a:ahLst/>
              <a:cxnLst/>
              <a:rect l="l" t="t" r="r" b="b"/>
              <a:pathLst>
                <a:path w="2908" h="3309" extrusionOk="0">
                  <a:moveTo>
                    <a:pt x="401" y="0"/>
                  </a:moveTo>
                  <a:lnTo>
                    <a:pt x="0" y="101"/>
                  </a:lnTo>
                  <a:cubicBezTo>
                    <a:pt x="25" y="201"/>
                    <a:pt x="602" y="2808"/>
                    <a:pt x="2807" y="3309"/>
                  </a:cubicBezTo>
                  <a:lnTo>
                    <a:pt x="2908" y="2908"/>
                  </a:lnTo>
                  <a:cubicBezTo>
                    <a:pt x="978" y="2457"/>
                    <a:pt x="426" y="26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2"/>
            <p:cNvSpPr/>
            <p:nvPr/>
          </p:nvSpPr>
          <p:spPr>
            <a:xfrm>
              <a:off x="6864633" y="2094727"/>
              <a:ext cx="596074" cy="1086547"/>
            </a:xfrm>
            <a:custGeom>
              <a:avLst/>
              <a:gdLst/>
              <a:ahLst/>
              <a:cxnLst/>
              <a:rect l="l" t="t" r="r" b="b"/>
              <a:pathLst>
                <a:path w="31480" h="57383" extrusionOk="0">
                  <a:moveTo>
                    <a:pt x="14603" y="1"/>
                  </a:moveTo>
                  <a:cubicBezTo>
                    <a:pt x="8055" y="1"/>
                    <a:pt x="0" y="3008"/>
                    <a:pt x="0" y="9062"/>
                  </a:cubicBezTo>
                  <a:cubicBezTo>
                    <a:pt x="0" y="24199"/>
                    <a:pt x="1980" y="56731"/>
                    <a:pt x="1980" y="56731"/>
                  </a:cubicBezTo>
                  <a:cubicBezTo>
                    <a:pt x="1980" y="56731"/>
                    <a:pt x="3225" y="57383"/>
                    <a:pt x="6356" y="57383"/>
                  </a:cubicBezTo>
                  <a:cubicBezTo>
                    <a:pt x="10644" y="57383"/>
                    <a:pt x="18470" y="56160"/>
                    <a:pt x="31479" y="50365"/>
                  </a:cubicBezTo>
                  <a:cubicBezTo>
                    <a:pt x="31479" y="50365"/>
                    <a:pt x="27720" y="7909"/>
                    <a:pt x="21955" y="2094"/>
                  </a:cubicBezTo>
                  <a:cubicBezTo>
                    <a:pt x="20569" y="700"/>
                    <a:pt x="17761" y="1"/>
                    <a:pt x="1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2"/>
            <p:cNvSpPr/>
            <p:nvPr/>
          </p:nvSpPr>
          <p:spPr>
            <a:xfrm>
              <a:off x="7499599" y="4203897"/>
              <a:ext cx="410984" cy="376125"/>
            </a:xfrm>
            <a:custGeom>
              <a:avLst/>
              <a:gdLst/>
              <a:ahLst/>
              <a:cxnLst/>
              <a:rect l="l" t="t" r="r" b="b"/>
              <a:pathLst>
                <a:path w="21705" h="19864" extrusionOk="0">
                  <a:moveTo>
                    <a:pt x="15251" y="1"/>
                  </a:moveTo>
                  <a:cubicBezTo>
                    <a:pt x="14045" y="1"/>
                    <a:pt x="9800" y="5742"/>
                    <a:pt x="9800" y="5742"/>
                  </a:cubicBezTo>
                  <a:cubicBezTo>
                    <a:pt x="8722" y="8574"/>
                    <a:pt x="11203" y="10730"/>
                    <a:pt x="6717" y="12910"/>
                  </a:cubicBezTo>
                  <a:cubicBezTo>
                    <a:pt x="0" y="16168"/>
                    <a:pt x="251" y="19477"/>
                    <a:pt x="3634" y="19853"/>
                  </a:cubicBezTo>
                  <a:cubicBezTo>
                    <a:pt x="3690" y="19860"/>
                    <a:pt x="3755" y="19863"/>
                    <a:pt x="3829" y="19863"/>
                  </a:cubicBezTo>
                  <a:cubicBezTo>
                    <a:pt x="5062" y="19863"/>
                    <a:pt x="8807" y="18874"/>
                    <a:pt x="12306" y="16770"/>
                  </a:cubicBezTo>
                  <a:cubicBezTo>
                    <a:pt x="17218" y="13813"/>
                    <a:pt x="21379" y="9427"/>
                    <a:pt x="21529" y="7622"/>
                  </a:cubicBezTo>
                  <a:cubicBezTo>
                    <a:pt x="21705" y="5266"/>
                    <a:pt x="16442" y="103"/>
                    <a:pt x="15289" y="3"/>
                  </a:cubicBezTo>
                  <a:cubicBezTo>
                    <a:pt x="15276" y="2"/>
                    <a:pt x="15264" y="1"/>
                    <a:pt x="15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2"/>
            <p:cNvSpPr/>
            <p:nvPr/>
          </p:nvSpPr>
          <p:spPr>
            <a:xfrm>
              <a:off x="7635799" y="4137984"/>
              <a:ext cx="151404" cy="178443"/>
            </a:xfrm>
            <a:custGeom>
              <a:avLst/>
              <a:gdLst/>
              <a:ahLst/>
              <a:cxnLst/>
              <a:rect l="l" t="t" r="r" b="b"/>
              <a:pathLst>
                <a:path w="7996" h="9424" extrusionOk="0">
                  <a:moveTo>
                    <a:pt x="4211" y="0"/>
                  </a:moveTo>
                  <a:lnTo>
                    <a:pt x="0" y="6191"/>
                  </a:lnTo>
                  <a:lnTo>
                    <a:pt x="3058" y="9424"/>
                  </a:lnTo>
                  <a:cubicBezTo>
                    <a:pt x="3534" y="9374"/>
                    <a:pt x="5113" y="9123"/>
                    <a:pt x="6442" y="7770"/>
                  </a:cubicBezTo>
                  <a:cubicBezTo>
                    <a:pt x="7870" y="6266"/>
                    <a:pt x="7995" y="4461"/>
                    <a:pt x="7995" y="4035"/>
                  </a:cubicBezTo>
                  <a:cubicBezTo>
                    <a:pt x="6742" y="2682"/>
                    <a:pt x="5464" y="1329"/>
                    <a:pt x="4211" y="0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2"/>
            <p:cNvSpPr/>
            <p:nvPr/>
          </p:nvSpPr>
          <p:spPr>
            <a:xfrm>
              <a:off x="6929637" y="3098585"/>
              <a:ext cx="426700" cy="727331"/>
            </a:xfrm>
            <a:custGeom>
              <a:avLst/>
              <a:gdLst/>
              <a:ahLst/>
              <a:cxnLst/>
              <a:rect l="l" t="t" r="r" b="b"/>
              <a:pathLst>
                <a:path w="22535" h="38412" extrusionOk="0">
                  <a:moveTo>
                    <a:pt x="12339" y="0"/>
                  </a:moveTo>
                  <a:cubicBezTo>
                    <a:pt x="6673" y="0"/>
                    <a:pt x="1" y="11484"/>
                    <a:pt x="1" y="11484"/>
                  </a:cubicBezTo>
                  <a:cubicBezTo>
                    <a:pt x="1" y="11484"/>
                    <a:pt x="6643" y="35419"/>
                    <a:pt x="11655" y="37750"/>
                  </a:cubicBezTo>
                  <a:cubicBezTo>
                    <a:pt x="12538" y="38159"/>
                    <a:pt x="13469" y="38412"/>
                    <a:pt x="14380" y="38412"/>
                  </a:cubicBezTo>
                  <a:cubicBezTo>
                    <a:pt x="18666" y="38412"/>
                    <a:pt x="22534" y="32814"/>
                    <a:pt x="19124" y="11484"/>
                  </a:cubicBezTo>
                  <a:cubicBezTo>
                    <a:pt x="17754" y="2871"/>
                    <a:pt x="15172" y="0"/>
                    <a:pt x="12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2"/>
            <p:cNvSpPr/>
            <p:nvPr/>
          </p:nvSpPr>
          <p:spPr>
            <a:xfrm>
              <a:off x="7132753" y="3528637"/>
              <a:ext cx="656344" cy="777357"/>
            </a:xfrm>
            <a:custGeom>
              <a:avLst/>
              <a:gdLst/>
              <a:ahLst/>
              <a:cxnLst/>
              <a:rect l="l" t="t" r="r" b="b"/>
              <a:pathLst>
                <a:path w="34663" h="41054" extrusionOk="0">
                  <a:moveTo>
                    <a:pt x="8096" y="1"/>
                  </a:moveTo>
                  <a:lnTo>
                    <a:pt x="1" y="14387"/>
                  </a:lnTo>
                  <a:lnTo>
                    <a:pt x="27871" y="41053"/>
                  </a:lnTo>
                  <a:lnTo>
                    <a:pt x="34663" y="33710"/>
                  </a:lnTo>
                  <a:lnTo>
                    <a:pt x="8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2"/>
            <p:cNvSpPr/>
            <p:nvPr/>
          </p:nvSpPr>
          <p:spPr>
            <a:xfrm>
              <a:off x="6894531" y="3036043"/>
              <a:ext cx="566175" cy="145231"/>
            </a:xfrm>
            <a:custGeom>
              <a:avLst/>
              <a:gdLst/>
              <a:ahLst/>
              <a:cxnLst/>
              <a:rect l="l" t="t" r="r" b="b"/>
              <a:pathLst>
                <a:path w="29901" h="7670" extrusionOk="0">
                  <a:moveTo>
                    <a:pt x="0" y="0"/>
                  </a:moveTo>
                  <a:cubicBezTo>
                    <a:pt x="226" y="4286"/>
                    <a:pt x="401" y="7018"/>
                    <a:pt x="401" y="7018"/>
                  </a:cubicBezTo>
                  <a:cubicBezTo>
                    <a:pt x="401" y="7018"/>
                    <a:pt x="1646" y="7670"/>
                    <a:pt x="4777" y="7670"/>
                  </a:cubicBezTo>
                  <a:cubicBezTo>
                    <a:pt x="9065" y="7670"/>
                    <a:pt x="16891" y="6447"/>
                    <a:pt x="29900" y="652"/>
                  </a:cubicBezTo>
                  <a:cubicBezTo>
                    <a:pt x="29900" y="652"/>
                    <a:pt x="29875" y="426"/>
                    <a:pt x="29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2"/>
            <p:cNvSpPr/>
            <p:nvPr/>
          </p:nvSpPr>
          <p:spPr>
            <a:xfrm>
              <a:off x="6868893" y="1341417"/>
              <a:ext cx="61236" cy="44062"/>
            </a:xfrm>
            <a:custGeom>
              <a:avLst/>
              <a:gdLst/>
              <a:ahLst/>
              <a:cxnLst/>
              <a:rect l="l" t="t" r="r" b="b"/>
              <a:pathLst>
                <a:path w="3234" h="2327" extrusionOk="0">
                  <a:moveTo>
                    <a:pt x="1739" y="0"/>
                  </a:moveTo>
                  <a:cubicBezTo>
                    <a:pt x="1638" y="0"/>
                    <a:pt x="1535" y="8"/>
                    <a:pt x="1429" y="23"/>
                  </a:cubicBezTo>
                  <a:cubicBezTo>
                    <a:pt x="602" y="174"/>
                    <a:pt x="1" y="775"/>
                    <a:pt x="101" y="1402"/>
                  </a:cubicBezTo>
                  <a:cubicBezTo>
                    <a:pt x="211" y="1951"/>
                    <a:pt x="802" y="2327"/>
                    <a:pt x="1504" y="2327"/>
                  </a:cubicBezTo>
                  <a:cubicBezTo>
                    <a:pt x="1602" y="2327"/>
                    <a:pt x="1703" y="2319"/>
                    <a:pt x="1805" y="2304"/>
                  </a:cubicBezTo>
                  <a:cubicBezTo>
                    <a:pt x="2632" y="2154"/>
                    <a:pt x="3234" y="1552"/>
                    <a:pt x="3134" y="926"/>
                  </a:cubicBezTo>
                  <a:cubicBezTo>
                    <a:pt x="3046" y="376"/>
                    <a:pt x="2457" y="0"/>
                    <a:pt x="1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2"/>
            <p:cNvSpPr/>
            <p:nvPr/>
          </p:nvSpPr>
          <p:spPr>
            <a:xfrm>
              <a:off x="6960501" y="1896137"/>
              <a:ext cx="148545" cy="245076"/>
            </a:xfrm>
            <a:custGeom>
              <a:avLst/>
              <a:gdLst/>
              <a:ahLst/>
              <a:cxnLst/>
              <a:rect l="l" t="t" r="r" b="b"/>
              <a:pathLst>
                <a:path w="7845" h="12943" extrusionOk="0">
                  <a:moveTo>
                    <a:pt x="5965" y="1"/>
                  </a:moveTo>
                  <a:lnTo>
                    <a:pt x="0" y="978"/>
                  </a:lnTo>
                  <a:cubicBezTo>
                    <a:pt x="50" y="1103"/>
                    <a:pt x="100" y="1229"/>
                    <a:pt x="150" y="1354"/>
                  </a:cubicBezTo>
                  <a:cubicBezTo>
                    <a:pt x="802" y="2858"/>
                    <a:pt x="1504" y="4913"/>
                    <a:pt x="1805" y="7419"/>
                  </a:cubicBezTo>
                  <a:cubicBezTo>
                    <a:pt x="1855" y="7770"/>
                    <a:pt x="1880" y="8096"/>
                    <a:pt x="1905" y="8422"/>
                  </a:cubicBezTo>
                  <a:cubicBezTo>
                    <a:pt x="2030" y="9951"/>
                    <a:pt x="1980" y="11304"/>
                    <a:pt x="1880" y="12432"/>
                  </a:cubicBezTo>
                  <a:cubicBezTo>
                    <a:pt x="2227" y="12595"/>
                    <a:pt x="3042" y="12942"/>
                    <a:pt x="4132" y="12942"/>
                  </a:cubicBezTo>
                  <a:cubicBezTo>
                    <a:pt x="4379" y="12942"/>
                    <a:pt x="4640" y="12924"/>
                    <a:pt x="4912" y="12883"/>
                  </a:cubicBezTo>
                  <a:cubicBezTo>
                    <a:pt x="6516" y="12657"/>
                    <a:pt x="7519" y="11780"/>
                    <a:pt x="7845" y="11454"/>
                  </a:cubicBezTo>
                  <a:cubicBezTo>
                    <a:pt x="7193" y="10377"/>
                    <a:pt x="6366" y="8722"/>
                    <a:pt x="5915" y="6567"/>
                  </a:cubicBezTo>
                  <a:cubicBezTo>
                    <a:pt x="5790" y="6016"/>
                    <a:pt x="5714" y="5489"/>
                    <a:pt x="5664" y="4988"/>
                  </a:cubicBezTo>
                  <a:cubicBezTo>
                    <a:pt x="5464" y="2858"/>
                    <a:pt x="5739" y="1103"/>
                    <a:pt x="5965" y="1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2"/>
            <p:cNvSpPr/>
            <p:nvPr/>
          </p:nvSpPr>
          <p:spPr>
            <a:xfrm>
              <a:off x="6963341" y="1896137"/>
              <a:ext cx="110107" cy="159471"/>
            </a:xfrm>
            <a:custGeom>
              <a:avLst/>
              <a:gdLst/>
              <a:ahLst/>
              <a:cxnLst/>
              <a:rect l="l" t="t" r="r" b="b"/>
              <a:pathLst>
                <a:path w="5815" h="8422" extrusionOk="0">
                  <a:moveTo>
                    <a:pt x="5815" y="1"/>
                  </a:moveTo>
                  <a:lnTo>
                    <a:pt x="502" y="878"/>
                  </a:lnTo>
                  <a:cubicBezTo>
                    <a:pt x="351" y="1003"/>
                    <a:pt x="201" y="1179"/>
                    <a:pt x="0" y="1354"/>
                  </a:cubicBezTo>
                  <a:cubicBezTo>
                    <a:pt x="652" y="2858"/>
                    <a:pt x="1354" y="4913"/>
                    <a:pt x="1655" y="7419"/>
                  </a:cubicBezTo>
                  <a:cubicBezTo>
                    <a:pt x="1705" y="7770"/>
                    <a:pt x="1730" y="8096"/>
                    <a:pt x="1755" y="8422"/>
                  </a:cubicBezTo>
                  <a:cubicBezTo>
                    <a:pt x="3509" y="7519"/>
                    <a:pt x="4712" y="6266"/>
                    <a:pt x="5514" y="4988"/>
                  </a:cubicBezTo>
                  <a:cubicBezTo>
                    <a:pt x="5314" y="2858"/>
                    <a:pt x="5589" y="1103"/>
                    <a:pt x="5815" y="1"/>
                  </a:cubicBezTo>
                  <a:close/>
                </a:path>
              </a:pathLst>
            </a:custGeom>
            <a:solidFill>
              <a:srgbClr val="B77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2"/>
            <p:cNvSpPr/>
            <p:nvPr/>
          </p:nvSpPr>
          <p:spPr>
            <a:xfrm>
              <a:off x="6724154" y="1717239"/>
              <a:ext cx="101113" cy="101643"/>
            </a:xfrm>
            <a:custGeom>
              <a:avLst/>
              <a:gdLst/>
              <a:ahLst/>
              <a:cxnLst/>
              <a:rect l="l" t="t" r="r" b="b"/>
              <a:pathLst>
                <a:path w="5340" h="5368" extrusionOk="0">
                  <a:moveTo>
                    <a:pt x="2221" y="0"/>
                  </a:moveTo>
                  <a:cubicBezTo>
                    <a:pt x="2124" y="0"/>
                    <a:pt x="2027" y="9"/>
                    <a:pt x="1931" y="25"/>
                  </a:cubicBezTo>
                  <a:cubicBezTo>
                    <a:pt x="753" y="251"/>
                    <a:pt x="1" y="1654"/>
                    <a:pt x="302" y="3183"/>
                  </a:cubicBezTo>
                  <a:cubicBezTo>
                    <a:pt x="550" y="4560"/>
                    <a:pt x="2507" y="5368"/>
                    <a:pt x="3754" y="5368"/>
                  </a:cubicBezTo>
                  <a:cubicBezTo>
                    <a:pt x="3891" y="5368"/>
                    <a:pt x="4019" y="5358"/>
                    <a:pt x="4136" y="5338"/>
                  </a:cubicBezTo>
                  <a:cubicBezTo>
                    <a:pt x="5339" y="5113"/>
                    <a:pt x="4863" y="3910"/>
                    <a:pt x="4587" y="2381"/>
                  </a:cubicBezTo>
                  <a:cubicBezTo>
                    <a:pt x="4334" y="1001"/>
                    <a:pt x="3300" y="0"/>
                    <a:pt x="2221" y="0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2"/>
            <p:cNvSpPr/>
            <p:nvPr/>
          </p:nvSpPr>
          <p:spPr>
            <a:xfrm>
              <a:off x="6727252" y="1441137"/>
              <a:ext cx="466306" cy="554133"/>
            </a:xfrm>
            <a:custGeom>
              <a:avLst/>
              <a:gdLst/>
              <a:ahLst/>
              <a:cxnLst/>
              <a:rect l="l" t="t" r="r" b="b"/>
              <a:pathLst>
                <a:path w="25565" h="29265" extrusionOk="0">
                  <a:moveTo>
                    <a:pt x="12478" y="0"/>
                  </a:moveTo>
                  <a:cubicBezTo>
                    <a:pt x="11785" y="0"/>
                    <a:pt x="11082" y="64"/>
                    <a:pt x="10376" y="195"/>
                  </a:cubicBezTo>
                  <a:cubicBezTo>
                    <a:pt x="4136" y="1348"/>
                    <a:pt x="0" y="7212"/>
                    <a:pt x="1479" y="15233"/>
                  </a:cubicBezTo>
                  <a:cubicBezTo>
                    <a:pt x="2862" y="22709"/>
                    <a:pt x="9372" y="29264"/>
                    <a:pt x="14658" y="29264"/>
                  </a:cubicBezTo>
                  <a:cubicBezTo>
                    <a:pt x="15025" y="29264"/>
                    <a:pt x="15387" y="29233"/>
                    <a:pt x="15740" y="29167"/>
                  </a:cubicBezTo>
                  <a:cubicBezTo>
                    <a:pt x="20251" y="28315"/>
                    <a:pt x="25564" y="19042"/>
                    <a:pt x="24086" y="11047"/>
                  </a:cubicBezTo>
                  <a:cubicBezTo>
                    <a:pt x="22774" y="3956"/>
                    <a:pt x="17914" y="0"/>
                    <a:pt x="12478" y="0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2"/>
            <p:cNvSpPr/>
            <p:nvPr/>
          </p:nvSpPr>
          <p:spPr>
            <a:xfrm>
              <a:off x="7149778" y="1638093"/>
              <a:ext cx="92081" cy="109293"/>
            </a:xfrm>
            <a:custGeom>
              <a:avLst/>
              <a:gdLst/>
              <a:ahLst/>
              <a:cxnLst/>
              <a:rect l="l" t="t" r="r" b="b"/>
              <a:pathLst>
                <a:path w="4863" h="5772" extrusionOk="0">
                  <a:moveTo>
                    <a:pt x="2251" y="1"/>
                  </a:moveTo>
                  <a:cubicBezTo>
                    <a:pt x="2145" y="1"/>
                    <a:pt x="2038" y="11"/>
                    <a:pt x="1931" y="31"/>
                  </a:cubicBezTo>
                  <a:cubicBezTo>
                    <a:pt x="728" y="232"/>
                    <a:pt x="1" y="1660"/>
                    <a:pt x="276" y="3164"/>
                  </a:cubicBezTo>
                  <a:cubicBezTo>
                    <a:pt x="531" y="4574"/>
                    <a:pt x="572" y="5772"/>
                    <a:pt x="1501" y="5772"/>
                  </a:cubicBezTo>
                  <a:cubicBezTo>
                    <a:pt x="1579" y="5772"/>
                    <a:pt x="1664" y="5763"/>
                    <a:pt x="1755" y="5746"/>
                  </a:cubicBezTo>
                  <a:cubicBezTo>
                    <a:pt x="2933" y="5545"/>
                    <a:pt x="4863" y="3891"/>
                    <a:pt x="4587" y="2387"/>
                  </a:cubicBezTo>
                  <a:cubicBezTo>
                    <a:pt x="4337" y="997"/>
                    <a:pt x="3319" y="1"/>
                    <a:pt x="2251" y="1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2"/>
            <p:cNvSpPr/>
            <p:nvPr/>
          </p:nvSpPr>
          <p:spPr>
            <a:xfrm>
              <a:off x="6720850" y="1368350"/>
              <a:ext cx="406916" cy="233563"/>
            </a:xfrm>
            <a:custGeom>
              <a:avLst/>
              <a:gdLst/>
              <a:ahLst/>
              <a:cxnLst/>
              <a:rect l="l" t="t" r="r" b="b"/>
              <a:pathLst>
                <a:path w="22309" h="12335" extrusionOk="0">
                  <a:moveTo>
                    <a:pt x="11972" y="0"/>
                  </a:moveTo>
                  <a:cubicBezTo>
                    <a:pt x="11122" y="0"/>
                    <a:pt x="10222" y="103"/>
                    <a:pt x="9274" y="330"/>
                  </a:cubicBezTo>
                  <a:cubicBezTo>
                    <a:pt x="0" y="2535"/>
                    <a:pt x="1479" y="12335"/>
                    <a:pt x="1479" y="12335"/>
                  </a:cubicBezTo>
                  <a:cubicBezTo>
                    <a:pt x="7848" y="8688"/>
                    <a:pt x="12948" y="7773"/>
                    <a:pt x="16462" y="7773"/>
                  </a:cubicBezTo>
                  <a:cubicBezTo>
                    <a:pt x="20000" y="7773"/>
                    <a:pt x="21930" y="8701"/>
                    <a:pt x="21930" y="8701"/>
                  </a:cubicBezTo>
                  <a:cubicBezTo>
                    <a:pt x="22309" y="6496"/>
                    <a:pt x="18732" y="0"/>
                    <a:pt x="11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2"/>
            <p:cNvSpPr/>
            <p:nvPr/>
          </p:nvSpPr>
          <p:spPr>
            <a:xfrm>
              <a:off x="6941509" y="1491155"/>
              <a:ext cx="196488" cy="41960"/>
            </a:xfrm>
            <a:custGeom>
              <a:avLst/>
              <a:gdLst/>
              <a:ahLst/>
              <a:cxnLst/>
              <a:rect l="l" t="t" r="r" b="b"/>
              <a:pathLst>
                <a:path w="10377" h="2216" extrusionOk="0">
                  <a:moveTo>
                    <a:pt x="9232" y="1"/>
                  </a:moveTo>
                  <a:cubicBezTo>
                    <a:pt x="6866" y="1"/>
                    <a:pt x="3750" y="411"/>
                    <a:pt x="1" y="1815"/>
                  </a:cubicBezTo>
                  <a:cubicBezTo>
                    <a:pt x="1834" y="1430"/>
                    <a:pt x="3444" y="1291"/>
                    <a:pt x="4814" y="1291"/>
                  </a:cubicBezTo>
                  <a:cubicBezTo>
                    <a:pt x="8349" y="1291"/>
                    <a:pt x="10276" y="2216"/>
                    <a:pt x="10276" y="2216"/>
                  </a:cubicBezTo>
                  <a:cubicBezTo>
                    <a:pt x="10377" y="1664"/>
                    <a:pt x="10226" y="887"/>
                    <a:pt x="9850" y="10"/>
                  </a:cubicBezTo>
                  <a:cubicBezTo>
                    <a:pt x="9650" y="4"/>
                    <a:pt x="9444" y="1"/>
                    <a:pt x="9232" y="1"/>
                  </a:cubicBezTo>
                  <a:close/>
                </a:path>
              </a:pathLst>
            </a:custGeom>
            <a:solidFill>
              <a:srgbClr val="34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2"/>
            <p:cNvSpPr/>
            <p:nvPr/>
          </p:nvSpPr>
          <p:spPr>
            <a:xfrm>
              <a:off x="7555117" y="2923569"/>
              <a:ext cx="108706" cy="65042"/>
            </a:xfrm>
            <a:custGeom>
              <a:avLst/>
              <a:gdLst/>
              <a:ahLst/>
              <a:cxnLst/>
              <a:rect l="l" t="t" r="r" b="b"/>
              <a:pathLst>
                <a:path w="5741" h="3435" extrusionOk="0">
                  <a:moveTo>
                    <a:pt x="5164" y="1"/>
                  </a:moveTo>
                  <a:lnTo>
                    <a:pt x="1" y="978"/>
                  </a:lnTo>
                  <a:lnTo>
                    <a:pt x="301" y="3434"/>
                  </a:lnTo>
                  <a:lnTo>
                    <a:pt x="5740" y="2657"/>
                  </a:lnTo>
                  <a:lnTo>
                    <a:pt x="5164" y="1"/>
                  </a:ln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2"/>
            <p:cNvSpPr/>
            <p:nvPr/>
          </p:nvSpPr>
          <p:spPr>
            <a:xfrm>
              <a:off x="7537810" y="2970546"/>
              <a:ext cx="175224" cy="286790"/>
            </a:xfrm>
            <a:custGeom>
              <a:avLst/>
              <a:gdLst/>
              <a:ahLst/>
              <a:cxnLst/>
              <a:rect l="l" t="t" r="r" b="b"/>
              <a:pathLst>
                <a:path w="9254" h="15146" extrusionOk="0">
                  <a:moveTo>
                    <a:pt x="6604" y="1"/>
                  </a:moveTo>
                  <a:lnTo>
                    <a:pt x="1215" y="953"/>
                  </a:lnTo>
                  <a:cubicBezTo>
                    <a:pt x="1215" y="953"/>
                    <a:pt x="1466" y="8071"/>
                    <a:pt x="514" y="10778"/>
                  </a:cubicBezTo>
                  <a:cubicBezTo>
                    <a:pt x="0" y="12241"/>
                    <a:pt x="525" y="12826"/>
                    <a:pt x="1017" y="12826"/>
                  </a:cubicBezTo>
                  <a:cubicBezTo>
                    <a:pt x="1173" y="12826"/>
                    <a:pt x="1326" y="12766"/>
                    <a:pt x="1441" y="12657"/>
                  </a:cubicBezTo>
                  <a:cubicBezTo>
                    <a:pt x="1942" y="12181"/>
                    <a:pt x="2920" y="10251"/>
                    <a:pt x="3095" y="8973"/>
                  </a:cubicBezTo>
                  <a:cubicBezTo>
                    <a:pt x="3175" y="8376"/>
                    <a:pt x="3266" y="8137"/>
                    <a:pt x="3327" y="8137"/>
                  </a:cubicBezTo>
                  <a:cubicBezTo>
                    <a:pt x="3398" y="8137"/>
                    <a:pt x="3427" y="8473"/>
                    <a:pt x="3346" y="8948"/>
                  </a:cubicBezTo>
                  <a:cubicBezTo>
                    <a:pt x="3195" y="9800"/>
                    <a:pt x="2594" y="12532"/>
                    <a:pt x="2043" y="13535"/>
                  </a:cubicBezTo>
                  <a:cubicBezTo>
                    <a:pt x="1573" y="14430"/>
                    <a:pt x="1682" y="15145"/>
                    <a:pt x="2264" y="15145"/>
                  </a:cubicBezTo>
                  <a:cubicBezTo>
                    <a:pt x="2334" y="15145"/>
                    <a:pt x="2411" y="15135"/>
                    <a:pt x="2494" y="15114"/>
                  </a:cubicBezTo>
                  <a:cubicBezTo>
                    <a:pt x="3271" y="14913"/>
                    <a:pt x="5100" y="11655"/>
                    <a:pt x="5376" y="10602"/>
                  </a:cubicBezTo>
                  <a:cubicBezTo>
                    <a:pt x="5652" y="9550"/>
                    <a:pt x="5777" y="8347"/>
                    <a:pt x="5852" y="8146"/>
                  </a:cubicBezTo>
                  <a:cubicBezTo>
                    <a:pt x="5857" y="8130"/>
                    <a:pt x="5863" y="8123"/>
                    <a:pt x="5870" y="8123"/>
                  </a:cubicBezTo>
                  <a:cubicBezTo>
                    <a:pt x="5953" y="8123"/>
                    <a:pt x="6112" y="9460"/>
                    <a:pt x="5902" y="10928"/>
                  </a:cubicBezTo>
                  <a:cubicBezTo>
                    <a:pt x="5697" y="12223"/>
                    <a:pt x="5171" y="13298"/>
                    <a:pt x="5776" y="13298"/>
                  </a:cubicBezTo>
                  <a:cubicBezTo>
                    <a:pt x="5909" y="13298"/>
                    <a:pt x="6096" y="13246"/>
                    <a:pt x="6353" y="13134"/>
                  </a:cubicBezTo>
                  <a:cubicBezTo>
                    <a:pt x="7456" y="12657"/>
                    <a:pt x="7782" y="10677"/>
                    <a:pt x="7782" y="10677"/>
                  </a:cubicBezTo>
                  <a:cubicBezTo>
                    <a:pt x="7782" y="10677"/>
                    <a:pt x="7784" y="10678"/>
                    <a:pt x="7788" y="10678"/>
                  </a:cubicBezTo>
                  <a:cubicBezTo>
                    <a:pt x="7894" y="10678"/>
                    <a:pt x="9254" y="10631"/>
                    <a:pt x="9085" y="8246"/>
                  </a:cubicBezTo>
                  <a:cubicBezTo>
                    <a:pt x="8860" y="4913"/>
                    <a:pt x="6604" y="1"/>
                    <a:pt x="6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2"/>
            <p:cNvSpPr/>
            <p:nvPr/>
          </p:nvSpPr>
          <p:spPr>
            <a:xfrm>
              <a:off x="7492480" y="2988592"/>
              <a:ext cx="82594" cy="130121"/>
            </a:xfrm>
            <a:custGeom>
              <a:avLst/>
              <a:gdLst/>
              <a:ahLst/>
              <a:cxnLst/>
              <a:rect l="l" t="t" r="r" b="b"/>
              <a:pathLst>
                <a:path w="4362" h="6872" extrusionOk="0">
                  <a:moveTo>
                    <a:pt x="3609" y="0"/>
                  </a:moveTo>
                  <a:cubicBezTo>
                    <a:pt x="3609" y="0"/>
                    <a:pt x="1930" y="2607"/>
                    <a:pt x="1379" y="3158"/>
                  </a:cubicBezTo>
                  <a:cubicBezTo>
                    <a:pt x="1153" y="3409"/>
                    <a:pt x="1003" y="4085"/>
                    <a:pt x="752" y="4737"/>
                  </a:cubicBezTo>
                  <a:cubicBezTo>
                    <a:pt x="376" y="5589"/>
                    <a:pt x="0" y="6441"/>
                    <a:pt x="577" y="6842"/>
                  </a:cubicBezTo>
                  <a:cubicBezTo>
                    <a:pt x="606" y="6862"/>
                    <a:pt x="640" y="6871"/>
                    <a:pt x="678" y="6871"/>
                  </a:cubicBezTo>
                  <a:cubicBezTo>
                    <a:pt x="1227" y="6871"/>
                    <a:pt x="2610" y="4976"/>
                    <a:pt x="2657" y="4812"/>
                  </a:cubicBezTo>
                  <a:cubicBezTo>
                    <a:pt x="2707" y="4662"/>
                    <a:pt x="4361" y="3885"/>
                    <a:pt x="4361" y="3885"/>
                  </a:cubicBezTo>
                  <a:lnTo>
                    <a:pt x="3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2"/>
            <p:cNvSpPr/>
            <p:nvPr/>
          </p:nvSpPr>
          <p:spPr>
            <a:xfrm>
              <a:off x="7177837" y="2097889"/>
              <a:ext cx="498786" cy="468982"/>
            </a:xfrm>
            <a:custGeom>
              <a:avLst/>
              <a:gdLst/>
              <a:ahLst/>
              <a:cxnLst/>
              <a:rect l="l" t="t" r="r" b="b"/>
              <a:pathLst>
                <a:path w="26342" h="24768" extrusionOk="0">
                  <a:moveTo>
                    <a:pt x="1084" y="1"/>
                  </a:moveTo>
                  <a:cubicBezTo>
                    <a:pt x="411" y="1"/>
                    <a:pt x="1" y="22"/>
                    <a:pt x="1" y="22"/>
                  </a:cubicBezTo>
                  <a:cubicBezTo>
                    <a:pt x="1" y="22"/>
                    <a:pt x="3685" y="10649"/>
                    <a:pt x="8597" y="16489"/>
                  </a:cubicBezTo>
                  <a:cubicBezTo>
                    <a:pt x="12290" y="20897"/>
                    <a:pt x="16351" y="24768"/>
                    <a:pt x="19822" y="24768"/>
                  </a:cubicBezTo>
                  <a:cubicBezTo>
                    <a:pt x="20968" y="24768"/>
                    <a:pt x="22050" y="24345"/>
                    <a:pt x="23033" y="23381"/>
                  </a:cubicBezTo>
                  <a:cubicBezTo>
                    <a:pt x="26342" y="20173"/>
                    <a:pt x="13710" y="3456"/>
                    <a:pt x="9951" y="1576"/>
                  </a:cubicBezTo>
                  <a:cubicBezTo>
                    <a:pt x="7159" y="180"/>
                    <a:pt x="3027" y="1"/>
                    <a:pt x="1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2"/>
            <p:cNvSpPr/>
            <p:nvPr/>
          </p:nvSpPr>
          <p:spPr>
            <a:xfrm>
              <a:off x="7439329" y="2441881"/>
              <a:ext cx="238714" cy="525787"/>
            </a:xfrm>
            <a:custGeom>
              <a:avLst/>
              <a:gdLst/>
              <a:ahLst/>
              <a:cxnLst/>
              <a:rect l="l" t="t" r="r" b="b"/>
              <a:pathLst>
                <a:path w="12607" h="27768" extrusionOk="0">
                  <a:moveTo>
                    <a:pt x="8822" y="1"/>
                  </a:moveTo>
                  <a:lnTo>
                    <a:pt x="0" y="1680"/>
                  </a:lnTo>
                  <a:cubicBezTo>
                    <a:pt x="0" y="1680"/>
                    <a:pt x="3860" y="27219"/>
                    <a:pt x="4988" y="27620"/>
                  </a:cubicBezTo>
                  <a:cubicBezTo>
                    <a:pt x="5239" y="27717"/>
                    <a:pt x="5755" y="27767"/>
                    <a:pt x="6406" y="27767"/>
                  </a:cubicBezTo>
                  <a:cubicBezTo>
                    <a:pt x="8615" y="27767"/>
                    <a:pt x="12365" y="27188"/>
                    <a:pt x="12482" y="25891"/>
                  </a:cubicBezTo>
                  <a:cubicBezTo>
                    <a:pt x="12607" y="24237"/>
                    <a:pt x="11229" y="10302"/>
                    <a:pt x="10802" y="6617"/>
                  </a:cubicBezTo>
                  <a:cubicBezTo>
                    <a:pt x="10401" y="2908"/>
                    <a:pt x="8822" y="1"/>
                    <a:pt x="8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2"/>
            <p:cNvSpPr/>
            <p:nvPr/>
          </p:nvSpPr>
          <p:spPr>
            <a:xfrm>
              <a:off x="7258045" y="2281483"/>
              <a:ext cx="142391" cy="199821"/>
            </a:xfrm>
            <a:custGeom>
              <a:avLst/>
              <a:gdLst/>
              <a:ahLst/>
              <a:cxnLst/>
              <a:rect l="l" t="t" r="r" b="b"/>
              <a:pathLst>
                <a:path w="7520" h="10553" extrusionOk="0">
                  <a:moveTo>
                    <a:pt x="376" y="1"/>
                  </a:moveTo>
                  <a:lnTo>
                    <a:pt x="0" y="151"/>
                  </a:lnTo>
                  <a:cubicBezTo>
                    <a:pt x="1354" y="3334"/>
                    <a:pt x="4737" y="7945"/>
                    <a:pt x="7218" y="10552"/>
                  </a:cubicBezTo>
                  <a:lnTo>
                    <a:pt x="7519" y="10276"/>
                  </a:lnTo>
                  <a:cubicBezTo>
                    <a:pt x="5063" y="7695"/>
                    <a:pt x="1730" y="3133"/>
                    <a:pt x="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2"/>
            <p:cNvSpPr/>
            <p:nvPr/>
          </p:nvSpPr>
          <p:spPr>
            <a:xfrm>
              <a:off x="6370126" y="4387017"/>
              <a:ext cx="472693" cy="216938"/>
            </a:xfrm>
            <a:custGeom>
              <a:avLst/>
              <a:gdLst/>
              <a:ahLst/>
              <a:cxnLst/>
              <a:rect l="l" t="t" r="r" b="b"/>
              <a:pathLst>
                <a:path w="24964" h="11457" extrusionOk="0">
                  <a:moveTo>
                    <a:pt x="22228" y="1"/>
                  </a:moveTo>
                  <a:cubicBezTo>
                    <a:pt x="20012" y="1"/>
                    <a:pt x="15264" y="1159"/>
                    <a:pt x="15264" y="1159"/>
                  </a:cubicBezTo>
                  <a:cubicBezTo>
                    <a:pt x="12658" y="2412"/>
                    <a:pt x="14186" y="5244"/>
                    <a:pt x="7094" y="5996"/>
                  </a:cubicBezTo>
                  <a:cubicBezTo>
                    <a:pt x="1" y="6723"/>
                    <a:pt x="452" y="10031"/>
                    <a:pt x="3585" y="10959"/>
                  </a:cubicBezTo>
                  <a:cubicBezTo>
                    <a:pt x="4663" y="11286"/>
                    <a:pt x="7060" y="11457"/>
                    <a:pt x="9834" y="11457"/>
                  </a:cubicBezTo>
                  <a:cubicBezTo>
                    <a:pt x="15125" y="11457"/>
                    <a:pt x="21788" y="10837"/>
                    <a:pt x="23284" y="9505"/>
                  </a:cubicBezTo>
                  <a:cubicBezTo>
                    <a:pt x="24963" y="7976"/>
                    <a:pt x="24011" y="1059"/>
                    <a:pt x="23284" y="232"/>
                  </a:cubicBezTo>
                  <a:cubicBezTo>
                    <a:pt x="23144" y="67"/>
                    <a:pt x="22758" y="1"/>
                    <a:pt x="22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2"/>
            <p:cNvSpPr/>
            <p:nvPr/>
          </p:nvSpPr>
          <p:spPr>
            <a:xfrm>
              <a:off x="6662464" y="4306449"/>
              <a:ext cx="132431" cy="130670"/>
            </a:xfrm>
            <a:custGeom>
              <a:avLst/>
              <a:gdLst/>
              <a:ahLst/>
              <a:cxnLst/>
              <a:rect l="l" t="t" r="r" b="b"/>
              <a:pathLst>
                <a:path w="6994" h="6901" extrusionOk="0">
                  <a:moveTo>
                    <a:pt x="6993" y="1"/>
                  </a:moveTo>
                  <a:lnTo>
                    <a:pt x="1" y="1579"/>
                  </a:lnTo>
                  <a:lnTo>
                    <a:pt x="1" y="5865"/>
                  </a:lnTo>
                  <a:cubicBezTo>
                    <a:pt x="356" y="6102"/>
                    <a:pt x="1498" y="6901"/>
                    <a:pt x="3170" y="6901"/>
                  </a:cubicBezTo>
                  <a:cubicBezTo>
                    <a:pt x="3265" y="6901"/>
                    <a:pt x="3361" y="6898"/>
                    <a:pt x="3459" y="6893"/>
                  </a:cubicBezTo>
                  <a:cubicBezTo>
                    <a:pt x="5439" y="6818"/>
                    <a:pt x="6717" y="5615"/>
                    <a:pt x="6993" y="5339"/>
                  </a:cubicBezTo>
                  <a:lnTo>
                    <a:pt x="6993" y="1"/>
                  </a:ln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2"/>
            <p:cNvSpPr/>
            <p:nvPr/>
          </p:nvSpPr>
          <p:spPr>
            <a:xfrm>
              <a:off x="6527798" y="3028450"/>
              <a:ext cx="945235" cy="515146"/>
            </a:xfrm>
            <a:custGeom>
              <a:avLst/>
              <a:gdLst/>
              <a:ahLst/>
              <a:cxnLst/>
              <a:rect l="l" t="t" r="r" b="b"/>
              <a:pathLst>
                <a:path w="49920" h="27206" extrusionOk="0">
                  <a:moveTo>
                    <a:pt x="33078" y="0"/>
                  </a:moveTo>
                  <a:cubicBezTo>
                    <a:pt x="33078" y="0"/>
                    <a:pt x="9569" y="10376"/>
                    <a:pt x="4656" y="15589"/>
                  </a:cubicBezTo>
                  <a:cubicBezTo>
                    <a:pt x="0" y="20531"/>
                    <a:pt x="4914" y="27205"/>
                    <a:pt x="10305" y="27205"/>
                  </a:cubicBezTo>
                  <a:cubicBezTo>
                    <a:pt x="10602" y="27205"/>
                    <a:pt x="10900" y="27185"/>
                    <a:pt x="11198" y="27143"/>
                  </a:cubicBezTo>
                  <a:cubicBezTo>
                    <a:pt x="16887" y="26341"/>
                    <a:pt x="38917" y="21003"/>
                    <a:pt x="45383" y="14712"/>
                  </a:cubicBezTo>
                  <a:cubicBezTo>
                    <a:pt x="49920" y="10276"/>
                    <a:pt x="49268" y="276"/>
                    <a:pt x="49268" y="276"/>
                  </a:cubicBezTo>
                  <a:lnTo>
                    <a:pt x="330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2"/>
            <p:cNvSpPr/>
            <p:nvPr/>
          </p:nvSpPr>
          <p:spPr>
            <a:xfrm>
              <a:off x="6580835" y="3391017"/>
              <a:ext cx="289516" cy="961955"/>
            </a:xfrm>
            <a:custGeom>
              <a:avLst/>
              <a:gdLst/>
              <a:ahLst/>
              <a:cxnLst/>
              <a:rect l="l" t="t" r="r" b="b"/>
              <a:pathLst>
                <a:path w="15290" h="50803" extrusionOk="0">
                  <a:moveTo>
                    <a:pt x="1" y="0"/>
                  </a:moveTo>
                  <a:lnTo>
                    <a:pt x="2933" y="50803"/>
                  </a:lnTo>
                  <a:lnTo>
                    <a:pt x="13184" y="50026"/>
                  </a:lnTo>
                  <a:lnTo>
                    <a:pt x="15289" y="6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2"/>
            <p:cNvSpPr/>
            <p:nvPr/>
          </p:nvSpPr>
          <p:spPr>
            <a:xfrm>
              <a:off x="7071062" y="3351632"/>
              <a:ext cx="262931" cy="109160"/>
            </a:xfrm>
            <a:custGeom>
              <a:avLst/>
              <a:gdLst/>
              <a:ahLst/>
              <a:cxnLst/>
              <a:rect l="l" t="t" r="r" b="b"/>
              <a:pathLst>
                <a:path w="13886" h="5765" extrusionOk="0">
                  <a:moveTo>
                    <a:pt x="13685" y="0"/>
                  </a:moveTo>
                  <a:cubicBezTo>
                    <a:pt x="10853" y="1604"/>
                    <a:pt x="5364" y="3985"/>
                    <a:pt x="1" y="5364"/>
                  </a:cubicBezTo>
                  <a:lnTo>
                    <a:pt x="101" y="5765"/>
                  </a:lnTo>
                  <a:cubicBezTo>
                    <a:pt x="5489" y="4386"/>
                    <a:pt x="11028" y="1980"/>
                    <a:pt x="13885" y="351"/>
                  </a:cubicBez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2"/>
            <p:cNvSpPr/>
            <p:nvPr/>
          </p:nvSpPr>
          <p:spPr>
            <a:xfrm>
              <a:off x="6867947" y="2321814"/>
              <a:ext cx="7612" cy="397711"/>
            </a:xfrm>
            <a:custGeom>
              <a:avLst/>
              <a:gdLst/>
              <a:ahLst/>
              <a:cxnLst/>
              <a:rect l="l" t="t" r="r" b="b"/>
              <a:pathLst>
                <a:path w="402" h="21004" extrusionOk="0">
                  <a:moveTo>
                    <a:pt x="1" y="1"/>
                  </a:moveTo>
                  <a:lnTo>
                    <a:pt x="1" y="21004"/>
                  </a:lnTo>
                  <a:lnTo>
                    <a:pt x="402" y="2100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2"/>
            <p:cNvSpPr/>
            <p:nvPr/>
          </p:nvSpPr>
          <p:spPr>
            <a:xfrm>
              <a:off x="6154211" y="2464786"/>
              <a:ext cx="94921" cy="137639"/>
            </a:xfrm>
            <a:custGeom>
              <a:avLst/>
              <a:gdLst/>
              <a:ahLst/>
              <a:cxnLst/>
              <a:rect l="l" t="t" r="r" b="b"/>
              <a:pathLst>
                <a:path w="5013" h="7269" extrusionOk="0">
                  <a:moveTo>
                    <a:pt x="0" y="0"/>
                  </a:moveTo>
                  <a:lnTo>
                    <a:pt x="0" y="2256"/>
                  </a:lnTo>
                  <a:cubicBezTo>
                    <a:pt x="0" y="5038"/>
                    <a:pt x="2256" y="7268"/>
                    <a:pt x="5013" y="7268"/>
                  </a:cubicBezTo>
                  <a:lnTo>
                    <a:pt x="5013" y="6015"/>
                  </a:lnTo>
                  <a:cubicBezTo>
                    <a:pt x="2958" y="6015"/>
                    <a:pt x="1253" y="4336"/>
                    <a:pt x="1253" y="2256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2"/>
            <p:cNvSpPr/>
            <p:nvPr/>
          </p:nvSpPr>
          <p:spPr>
            <a:xfrm>
              <a:off x="6154211" y="2390750"/>
              <a:ext cx="55063" cy="106320"/>
            </a:xfrm>
            <a:custGeom>
              <a:avLst/>
              <a:gdLst/>
              <a:ahLst/>
              <a:cxnLst/>
              <a:rect l="l" t="t" r="r" b="b"/>
              <a:pathLst>
                <a:path w="2908" h="5615" extrusionOk="0">
                  <a:moveTo>
                    <a:pt x="0" y="0"/>
                  </a:moveTo>
                  <a:lnTo>
                    <a:pt x="0" y="3910"/>
                  </a:lnTo>
                  <a:lnTo>
                    <a:pt x="802" y="5615"/>
                  </a:lnTo>
                  <a:lnTo>
                    <a:pt x="2908" y="5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2"/>
            <p:cNvSpPr/>
            <p:nvPr/>
          </p:nvSpPr>
          <p:spPr>
            <a:xfrm>
              <a:off x="5731373" y="1975872"/>
              <a:ext cx="259125" cy="459704"/>
            </a:xfrm>
            <a:custGeom>
              <a:avLst/>
              <a:gdLst/>
              <a:ahLst/>
              <a:cxnLst/>
              <a:rect l="l" t="t" r="r" b="b"/>
              <a:pathLst>
                <a:path w="13685" h="24278" extrusionOk="0">
                  <a:moveTo>
                    <a:pt x="5364" y="0"/>
                  </a:moveTo>
                  <a:lnTo>
                    <a:pt x="0" y="2055"/>
                  </a:lnTo>
                  <a:lnTo>
                    <a:pt x="2231" y="7870"/>
                  </a:lnTo>
                  <a:lnTo>
                    <a:pt x="6667" y="16567"/>
                  </a:lnTo>
                  <a:lnTo>
                    <a:pt x="10076" y="15263"/>
                  </a:lnTo>
                  <a:lnTo>
                    <a:pt x="7569" y="5815"/>
                  </a:lnTo>
                  <a:lnTo>
                    <a:pt x="5364" y="0"/>
                  </a:lnTo>
                  <a:close/>
                  <a:moveTo>
                    <a:pt x="10430" y="18379"/>
                  </a:moveTo>
                  <a:cubicBezTo>
                    <a:pt x="10055" y="18379"/>
                    <a:pt x="9665" y="18450"/>
                    <a:pt x="9274" y="18597"/>
                  </a:cubicBezTo>
                  <a:cubicBezTo>
                    <a:pt x="7720" y="19198"/>
                    <a:pt x="6993" y="20752"/>
                    <a:pt x="7594" y="22356"/>
                  </a:cubicBezTo>
                  <a:cubicBezTo>
                    <a:pt x="8069" y="23590"/>
                    <a:pt x="9089" y="24277"/>
                    <a:pt x="10231" y="24277"/>
                  </a:cubicBezTo>
                  <a:cubicBezTo>
                    <a:pt x="10598" y="24277"/>
                    <a:pt x="10977" y="24206"/>
                    <a:pt x="11354" y="24060"/>
                  </a:cubicBezTo>
                  <a:cubicBezTo>
                    <a:pt x="12958" y="23434"/>
                    <a:pt x="13685" y="21905"/>
                    <a:pt x="13058" y="20251"/>
                  </a:cubicBezTo>
                  <a:cubicBezTo>
                    <a:pt x="12603" y="19057"/>
                    <a:pt x="11590" y="18379"/>
                    <a:pt x="10430" y="183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2" name="Google Shape;1762;p72"/>
            <p:cNvGrpSpPr/>
            <p:nvPr/>
          </p:nvGrpSpPr>
          <p:grpSpPr>
            <a:xfrm flipH="1">
              <a:off x="6760759" y="1620618"/>
              <a:ext cx="371983" cy="294876"/>
              <a:chOff x="4575162" y="2350877"/>
              <a:chExt cx="302179" cy="239522"/>
            </a:xfrm>
          </p:grpSpPr>
          <p:sp>
            <p:nvSpPr>
              <p:cNvPr id="1763" name="Google Shape;1763;p72"/>
              <p:cNvSpPr/>
              <p:nvPr/>
            </p:nvSpPr>
            <p:spPr>
              <a:xfrm>
                <a:off x="4742279" y="2491154"/>
                <a:ext cx="64368" cy="274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321" extrusionOk="0">
                    <a:moveTo>
                      <a:pt x="75" y="1"/>
                    </a:moveTo>
                    <a:cubicBezTo>
                      <a:pt x="57" y="1"/>
                      <a:pt x="38" y="7"/>
                      <a:pt x="25" y="20"/>
                    </a:cubicBezTo>
                    <a:cubicBezTo>
                      <a:pt x="0" y="45"/>
                      <a:pt x="0" y="95"/>
                      <a:pt x="25" y="120"/>
                    </a:cubicBezTo>
                    <a:cubicBezTo>
                      <a:pt x="201" y="270"/>
                      <a:pt x="351" y="320"/>
                      <a:pt x="476" y="320"/>
                    </a:cubicBezTo>
                    <a:cubicBezTo>
                      <a:pt x="602" y="320"/>
                      <a:pt x="702" y="270"/>
                      <a:pt x="702" y="270"/>
                    </a:cubicBezTo>
                    <a:cubicBezTo>
                      <a:pt x="727" y="245"/>
                      <a:pt x="752" y="220"/>
                      <a:pt x="727" y="195"/>
                    </a:cubicBezTo>
                    <a:cubicBezTo>
                      <a:pt x="712" y="166"/>
                      <a:pt x="698" y="154"/>
                      <a:pt x="678" y="154"/>
                    </a:cubicBezTo>
                    <a:cubicBezTo>
                      <a:pt x="664" y="154"/>
                      <a:pt x="647" y="160"/>
                      <a:pt x="627" y="170"/>
                    </a:cubicBezTo>
                    <a:cubicBezTo>
                      <a:pt x="627" y="170"/>
                      <a:pt x="570" y="199"/>
                      <a:pt x="483" y="199"/>
                    </a:cubicBezTo>
                    <a:cubicBezTo>
                      <a:pt x="388" y="199"/>
                      <a:pt x="257" y="164"/>
                      <a:pt x="125" y="20"/>
                    </a:cubicBezTo>
                    <a:cubicBezTo>
                      <a:pt x="113" y="7"/>
                      <a:pt x="94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72"/>
              <p:cNvSpPr/>
              <p:nvPr/>
            </p:nvSpPr>
            <p:spPr>
              <a:xfrm>
                <a:off x="4656540" y="2350877"/>
                <a:ext cx="81550" cy="386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305" y="1"/>
                    </a:moveTo>
                    <a:cubicBezTo>
                      <a:pt x="225" y="1"/>
                      <a:pt x="139" y="17"/>
                      <a:pt x="51" y="57"/>
                    </a:cubicBezTo>
                    <a:cubicBezTo>
                      <a:pt x="26" y="82"/>
                      <a:pt x="1" y="107"/>
                      <a:pt x="26" y="132"/>
                    </a:cubicBezTo>
                    <a:cubicBezTo>
                      <a:pt x="26" y="157"/>
                      <a:pt x="26" y="157"/>
                      <a:pt x="51" y="157"/>
                    </a:cubicBezTo>
                    <a:cubicBezTo>
                      <a:pt x="51" y="170"/>
                      <a:pt x="57" y="176"/>
                      <a:pt x="66" y="176"/>
                    </a:cubicBezTo>
                    <a:cubicBezTo>
                      <a:pt x="76" y="176"/>
                      <a:pt x="88" y="170"/>
                      <a:pt x="101" y="157"/>
                    </a:cubicBezTo>
                    <a:cubicBezTo>
                      <a:pt x="169" y="127"/>
                      <a:pt x="235" y="115"/>
                      <a:pt x="298" y="115"/>
                    </a:cubicBezTo>
                    <a:cubicBezTo>
                      <a:pt x="604" y="115"/>
                      <a:pt x="832" y="412"/>
                      <a:pt x="853" y="433"/>
                    </a:cubicBezTo>
                    <a:cubicBezTo>
                      <a:pt x="865" y="445"/>
                      <a:pt x="878" y="451"/>
                      <a:pt x="890" y="451"/>
                    </a:cubicBezTo>
                    <a:cubicBezTo>
                      <a:pt x="903" y="451"/>
                      <a:pt x="915" y="445"/>
                      <a:pt x="928" y="433"/>
                    </a:cubicBezTo>
                    <a:cubicBezTo>
                      <a:pt x="953" y="433"/>
                      <a:pt x="953" y="383"/>
                      <a:pt x="953" y="357"/>
                    </a:cubicBezTo>
                    <a:cubicBezTo>
                      <a:pt x="953" y="357"/>
                      <a:pt x="681" y="1"/>
                      <a:pt x="3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72"/>
              <p:cNvSpPr/>
              <p:nvPr/>
            </p:nvSpPr>
            <p:spPr>
              <a:xfrm>
                <a:off x="4575162" y="2364212"/>
                <a:ext cx="300044" cy="165067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1931" extrusionOk="0">
                    <a:moveTo>
                      <a:pt x="852" y="1"/>
                    </a:moveTo>
                    <a:cubicBezTo>
                      <a:pt x="577" y="1"/>
                      <a:pt x="276" y="126"/>
                      <a:pt x="126" y="402"/>
                    </a:cubicBezTo>
                    <a:cubicBezTo>
                      <a:pt x="0" y="653"/>
                      <a:pt x="101" y="978"/>
                      <a:pt x="326" y="1154"/>
                    </a:cubicBezTo>
                    <a:cubicBezTo>
                      <a:pt x="602" y="1379"/>
                      <a:pt x="1003" y="1430"/>
                      <a:pt x="1354" y="1430"/>
                    </a:cubicBezTo>
                    <a:cubicBezTo>
                      <a:pt x="1412" y="1437"/>
                      <a:pt x="1469" y="1440"/>
                      <a:pt x="1524" y="1440"/>
                    </a:cubicBezTo>
                    <a:cubicBezTo>
                      <a:pt x="1657" y="1440"/>
                      <a:pt x="1781" y="1422"/>
                      <a:pt x="1905" y="1404"/>
                    </a:cubicBezTo>
                    <a:cubicBezTo>
                      <a:pt x="1993" y="1404"/>
                      <a:pt x="2080" y="1398"/>
                      <a:pt x="2168" y="1398"/>
                    </a:cubicBezTo>
                    <a:cubicBezTo>
                      <a:pt x="2256" y="1398"/>
                      <a:pt x="2344" y="1404"/>
                      <a:pt x="2431" y="1430"/>
                    </a:cubicBezTo>
                    <a:cubicBezTo>
                      <a:pt x="2732" y="1530"/>
                      <a:pt x="2933" y="1805"/>
                      <a:pt x="3233" y="1931"/>
                    </a:cubicBezTo>
                    <a:cubicBezTo>
                      <a:pt x="3384" y="1505"/>
                      <a:pt x="3459" y="1029"/>
                      <a:pt x="3509" y="602"/>
                    </a:cubicBezTo>
                    <a:cubicBezTo>
                      <a:pt x="3309" y="602"/>
                      <a:pt x="3058" y="703"/>
                      <a:pt x="2882" y="703"/>
                    </a:cubicBezTo>
                    <a:cubicBezTo>
                      <a:pt x="2861" y="704"/>
                      <a:pt x="2839" y="705"/>
                      <a:pt x="2818" y="705"/>
                    </a:cubicBezTo>
                    <a:cubicBezTo>
                      <a:pt x="2469" y="705"/>
                      <a:pt x="2162" y="517"/>
                      <a:pt x="1855" y="352"/>
                    </a:cubicBezTo>
                    <a:cubicBezTo>
                      <a:pt x="1554" y="176"/>
                      <a:pt x="1228" y="1"/>
                      <a:pt x="8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72"/>
              <p:cNvSpPr/>
              <p:nvPr/>
            </p:nvSpPr>
            <p:spPr>
              <a:xfrm>
                <a:off x="4806561" y="2389943"/>
                <a:ext cx="70780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7" extrusionOk="0">
                    <a:moveTo>
                      <a:pt x="481" y="1"/>
                    </a:moveTo>
                    <a:cubicBezTo>
                      <a:pt x="251" y="1"/>
                      <a:pt x="50" y="101"/>
                      <a:pt x="50" y="101"/>
                    </a:cubicBezTo>
                    <a:cubicBezTo>
                      <a:pt x="25" y="126"/>
                      <a:pt x="0" y="151"/>
                      <a:pt x="25" y="176"/>
                    </a:cubicBezTo>
                    <a:cubicBezTo>
                      <a:pt x="25" y="194"/>
                      <a:pt x="50" y="212"/>
                      <a:pt x="74" y="212"/>
                    </a:cubicBezTo>
                    <a:cubicBezTo>
                      <a:pt x="83" y="212"/>
                      <a:pt x="93" y="209"/>
                      <a:pt x="100" y="201"/>
                    </a:cubicBezTo>
                    <a:cubicBezTo>
                      <a:pt x="116" y="201"/>
                      <a:pt x="286" y="119"/>
                      <a:pt x="486" y="119"/>
                    </a:cubicBezTo>
                    <a:cubicBezTo>
                      <a:pt x="598" y="119"/>
                      <a:pt x="719" y="145"/>
                      <a:pt x="827" y="226"/>
                    </a:cubicBezTo>
                    <a:cubicBezTo>
                      <a:pt x="827" y="201"/>
                      <a:pt x="827" y="151"/>
                      <a:pt x="827" y="101"/>
                    </a:cubicBezTo>
                    <a:cubicBezTo>
                      <a:pt x="718" y="26"/>
                      <a:pt x="596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72"/>
              <p:cNvSpPr/>
              <p:nvPr/>
            </p:nvSpPr>
            <p:spPr>
              <a:xfrm>
                <a:off x="4611577" y="2402252"/>
                <a:ext cx="115743" cy="5496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643" extrusionOk="0">
                    <a:moveTo>
                      <a:pt x="391" y="1"/>
                    </a:moveTo>
                    <a:cubicBezTo>
                      <a:pt x="273" y="1"/>
                      <a:pt x="144" y="18"/>
                      <a:pt x="0" y="57"/>
                    </a:cubicBezTo>
                    <a:cubicBezTo>
                      <a:pt x="0" y="57"/>
                      <a:pt x="293" y="643"/>
                      <a:pt x="1033" y="643"/>
                    </a:cubicBezTo>
                    <a:cubicBezTo>
                      <a:pt x="1132" y="643"/>
                      <a:pt x="1239" y="632"/>
                      <a:pt x="1354" y="609"/>
                    </a:cubicBezTo>
                    <a:cubicBezTo>
                      <a:pt x="1354" y="609"/>
                      <a:pt x="1096" y="1"/>
                      <a:pt x="3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72"/>
              <p:cNvSpPr/>
              <p:nvPr/>
            </p:nvSpPr>
            <p:spPr>
              <a:xfrm>
                <a:off x="4669448" y="2413536"/>
                <a:ext cx="57872" cy="43083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04" extrusionOk="0">
                    <a:moveTo>
                      <a:pt x="226" y="0"/>
                    </a:moveTo>
                    <a:cubicBezTo>
                      <a:pt x="175" y="51"/>
                      <a:pt x="125" y="101"/>
                      <a:pt x="75" y="176"/>
                    </a:cubicBezTo>
                    <a:cubicBezTo>
                      <a:pt x="25" y="276"/>
                      <a:pt x="0" y="376"/>
                      <a:pt x="0" y="452"/>
                    </a:cubicBezTo>
                    <a:cubicBezTo>
                      <a:pt x="124" y="483"/>
                      <a:pt x="248" y="504"/>
                      <a:pt x="390" y="504"/>
                    </a:cubicBezTo>
                    <a:cubicBezTo>
                      <a:pt x="477" y="504"/>
                      <a:pt x="571" y="496"/>
                      <a:pt x="677" y="477"/>
                    </a:cubicBezTo>
                    <a:cubicBezTo>
                      <a:pt x="677" y="477"/>
                      <a:pt x="551" y="176"/>
                      <a:pt x="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72"/>
              <p:cNvSpPr/>
              <p:nvPr/>
            </p:nvSpPr>
            <p:spPr>
              <a:xfrm>
                <a:off x="4800065" y="2450123"/>
                <a:ext cx="70780" cy="4701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550" extrusionOk="0">
                    <a:moveTo>
                      <a:pt x="618" y="1"/>
                    </a:moveTo>
                    <a:cubicBezTo>
                      <a:pt x="438" y="1"/>
                      <a:pt x="232" y="50"/>
                      <a:pt x="1" y="174"/>
                    </a:cubicBezTo>
                    <a:cubicBezTo>
                      <a:pt x="1" y="174"/>
                      <a:pt x="251" y="500"/>
                      <a:pt x="703" y="550"/>
                    </a:cubicBezTo>
                    <a:cubicBezTo>
                      <a:pt x="753" y="374"/>
                      <a:pt x="778" y="199"/>
                      <a:pt x="828" y="24"/>
                    </a:cubicBezTo>
                    <a:cubicBezTo>
                      <a:pt x="762" y="9"/>
                      <a:pt x="692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72"/>
              <p:cNvSpPr/>
              <p:nvPr/>
            </p:nvSpPr>
            <p:spPr>
              <a:xfrm>
                <a:off x="4838617" y="2449952"/>
                <a:ext cx="32227" cy="4718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2" extrusionOk="0">
                    <a:moveTo>
                      <a:pt x="176" y="0"/>
                    </a:moveTo>
                    <a:cubicBezTo>
                      <a:pt x="126" y="51"/>
                      <a:pt x="101" y="101"/>
                      <a:pt x="76" y="151"/>
                    </a:cubicBezTo>
                    <a:cubicBezTo>
                      <a:pt x="26" y="251"/>
                      <a:pt x="1" y="376"/>
                      <a:pt x="1" y="477"/>
                    </a:cubicBezTo>
                    <a:cubicBezTo>
                      <a:pt x="76" y="502"/>
                      <a:pt x="176" y="527"/>
                      <a:pt x="252" y="552"/>
                    </a:cubicBezTo>
                    <a:cubicBezTo>
                      <a:pt x="302" y="376"/>
                      <a:pt x="327" y="201"/>
                      <a:pt x="377" y="26"/>
                    </a:cubicBezTo>
                    <a:cubicBezTo>
                      <a:pt x="302" y="26"/>
                      <a:pt x="252" y="0"/>
                      <a:pt x="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72"/>
              <p:cNvSpPr/>
              <p:nvPr/>
            </p:nvSpPr>
            <p:spPr>
              <a:xfrm>
                <a:off x="4652266" y="2482093"/>
                <a:ext cx="113606" cy="108306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267" extrusionOk="0">
                    <a:moveTo>
                      <a:pt x="1" y="0"/>
                    </a:moveTo>
                    <a:cubicBezTo>
                      <a:pt x="1" y="1"/>
                      <a:pt x="1" y="928"/>
                      <a:pt x="527" y="1203"/>
                    </a:cubicBezTo>
                    <a:cubicBezTo>
                      <a:pt x="607" y="1249"/>
                      <a:pt x="687" y="1267"/>
                      <a:pt x="764" y="1267"/>
                    </a:cubicBezTo>
                    <a:cubicBezTo>
                      <a:pt x="1072" y="1267"/>
                      <a:pt x="1329" y="978"/>
                      <a:pt x="1329" y="978"/>
                    </a:cubicBezTo>
                    <a:cubicBezTo>
                      <a:pt x="1329" y="978"/>
                      <a:pt x="477" y="85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72"/>
              <p:cNvSpPr/>
              <p:nvPr/>
            </p:nvSpPr>
            <p:spPr>
              <a:xfrm>
                <a:off x="4660815" y="2497053"/>
                <a:ext cx="102921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866" extrusionOk="0">
                    <a:moveTo>
                      <a:pt x="26" y="1"/>
                    </a:moveTo>
                    <a:lnTo>
                      <a:pt x="26" y="1"/>
                    </a:lnTo>
                    <a:cubicBezTo>
                      <a:pt x="1" y="226"/>
                      <a:pt x="126" y="502"/>
                      <a:pt x="377" y="678"/>
                    </a:cubicBezTo>
                    <a:cubicBezTo>
                      <a:pt x="544" y="799"/>
                      <a:pt x="738" y="865"/>
                      <a:pt x="910" y="865"/>
                    </a:cubicBezTo>
                    <a:cubicBezTo>
                      <a:pt x="1022" y="865"/>
                      <a:pt x="1125" y="837"/>
                      <a:pt x="1204" y="778"/>
                    </a:cubicBezTo>
                    <a:cubicBezTo>
                      <a:pt x="1078" y="753"/>
                      <a:pt x="452" y="627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72"/>
            <p:cNvSpPr/>
            <p:nvPr/>
          </p:nvSpPr>
          <p:spPr>
            <a:xfrm>
              <a:off x="6737632" y="1513991"/>
              <a:ext cx="429500" cy="287025"/>
            </a:xfrm>
            <a:custGeom>
              <a:avLst/>
              <a:gdLst/>
              <a:ahLst/>
              <a:cxnLst/>
              <a:rect l="l" t="t" r="r" b="b"/>
              <a:pathLst>
                <a:path w="17180" h="11481" extrusionOk="0">
                  <a:moveTo>
                    <a:pt x="1661" y="11479"/>
                  </a:moveTo>
                  <a:cubicBezTo>
                    <a:pt x="1909" y="11463"/>
                    <a:pt x="1413" y="7664"/>
                    <a:pt x="1512" y="6365"/>
                  </a:cubicBezTo>
                  <a:cubicBezTo>
                    <a:pt x="1611" y="5066"/>
                    <a:pt x="1670" y="3866"/>
                    <a:pt x="2257" y="3684"/>
                  </a:cubicBezTo>
                  <a:cubicBezTo>
                    <a:pt x="2845" y="3502"/>
                    <a:pt x="4119" y="5116"/>
                    <a:pt x="5037" y="5273"/>
                  </a:cubicBezTo>
                  <a:cubicBezTo>
                    <a:pt x="5955" y="5430"/>
                    <a:pt x="6683" y="5264"/>
                    <a:pt x="7767" y="4627"/>
                  </a:cubicBezTo>
                  <a:cubicBezTo>
                    <a:pt x="8851" y="3990"/>
                    <a:pt x="10440" y="1748"/>
                    <a:pt x="11541" y="1450"/>
                  </a:cubicBezTo>
                  <a:cubicBezTo>
                    <a:pt x="12642" y="1152"/>
                    <a:pt x="13519" y="1558"/>
                    <a:pt x="14371" y="2840"/>
                  </a:cubicBezTo>
                  <a:cubicBezTo>
                    <a:pt x="15223" y="4123"/>
                    <a:pt x="16191" y="8160"/>
                    <a:pt x="16654" y="9145"/>
                  </a:cubicBezTo>
                  <a:cubicBezTo>
                    <a:pt x="17117" y="10130"/>
                    <a:pt x="17093" y="9592"/>
                    <a:pt x="17151" y="8748"/>
                  </a:cubicBezTo>
                  <a:cubicBezTo>
                    <a:pt x="17209" y="7904"/>
                    <a:pt x="17101" y="5173"/>
                    <a:pt x="17002" y="4081"/>
                  </a:cubicBezTo>
                  <a:cubicBezTo>
                    <a:pt x="16903" y="2989"/>
                    <a:pt x="17167" y="2874"/>
                    <a:pt x="16555" y="2195"/>
                  </a:cubicBezTo>
                  <a:cubicBezTo>
                    <a:pt x="15943" y="1517"/>
                    <a:pt x="15637" y="52"/>
                    <a:pt x="13328" y="10"/>
                  </a:cubicBezTo>
                  <a:cubicBezTo>
                    <a:pt x="11019" y="-31"/>
                    <a:pt x="4921" y="870"/>
                    <a:pt x="2703" y="1946"/>
                  </a:cubicBezTo>
                  <a:cubicBezTo>
                    <a:pt x="485" y="3022"/>
                    <a:pt x="196" y="4875"/>
                    <a:pt x="22" y="6464"/>
                  </a:cubicBezTo>
                  <a:cubicBezTo>
                    <a:pt x="-152" y="8053"/>
                    <a:pt x="1413" y="11496"/>
                    <a:pt x="1661" y="11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74" name="Google Shape;1774;p72"/>
            <p:cNvSpPr/>
            <p:nvPr/>
          </p:nvSpPr>
          <p:spPr>
            <a:xfrm>
              <a:off x="6724042" y="1463840"/>
              <a:ext cx="458079" cy="217336"/>
            </a:xfrm>
            <a:custGeom>
              <a:avLst/>
              <a:gdLst/>
              <a:ahLst/>
              <a:cxnLst/>
              <a:rect l="l" t="t" r="r" b="b"/>
              <a:pathLst>
                <a:path w="25114" h="11478" extrusionOk="0">
                  <a:moveTo>
                    <a:pt x="15354" y="1"/>
                  </a:moveTo>
                  <a:cubicBezTo>
                    <a:pt x="14101" y="1"/>
                    <a:pt x="12674" y="110"/>
                    <a:pt x="11053" y="374"/>
                  </a:cubicBezTo>
                  <a:cubicBezTo>
                    <a:pt x="1379" y="1978"/>
                    <a:pt x="427" y="7367"/>
                    <a:pt x="427" y="7367"/>
                  </a:cubicBezTo>
                  <a:cubicBezTo>
                    <a:pt x="1" y="9171"/>
                    <a:pt x="1104" y="11477"/>
                    <a:pt x="1104" y="11477"/>
                  </a:cubicBezTo>
                  <a:cubicBezTo>
                    <a:pt x="1104" y="11477"/>
                    <a:pt x="1053" y="5863"/>
                    <a:pt x="13309" y="4134"/>
                  </a:cubicBezTo>
                  <a:cubicBezTo>
                    <a:pt x="14336" y="3992"/>
                    <a:pt x="15268" y="3930"/>
                    <a:pt x="16115" y="3930"/>
                  </a:cubicBezTo>
                  <a:cubicBezTo>
                    <a:pt x="22153" y="3930"/>
                    <a:pt x="23810" y="7091"/>
                    <a:pt x="23810" y="7091"/>
                  </a:cubicBezTo>
                  <a:cubicBezTo>
                    <a:pt x="23810" y="7091"/>
                    <a:pt x="25114" y="5487"/>
                    <a:pt x="23510" y="2730"/>
                  </a:cubicBezTo>
                  <a:cubicBezTo>
                    <a:pt x="23510" y="2730"/>
                    <a:pt x="21597" y="1"/>
                    <a:pt x="15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72"/>
          <p:cNvGrpSpPr/>
          <p:nvPr/>
        </p:nvGrpSpPr>
        <p:grpSpPr>
          <a:xfrm flipH="1">
            <a:off x="37792" y="-43925"/>
            <a:ext cx="4876683" cy="5187469"/>
            <a:chOff x="3830023" y="0"/>
            <a:chExt cx="4830790" cy="5138652"/>
          </a:xfrm>
        </p:grpSpPr>
        <p:grpSp>
          <p:nvGrpSpPr>
            <p:cNvPr id="1776" name="Google Shape;1776;p7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1777" name="Google Shape;1777;p7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7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9" name="Google Shape;1779;p72"/>
            <p:cNvSpPr/>
            <p:nvPr/>
          </p:nvSpPr>
          <p:spPr>
            <a:xfrm>
              <a:off x="5651544" y="883161"/>
              <a:ext cx="3009270" cy="4255491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80" name="Google Shape;1780;p72"/>
          <p:cNvCxnSpPr/>
          <p:nvPr/>
        </p:nvCxnSpPr>
        <p:spPr>
          <a:xfrm rot="10800000">
            <a:off x="2357432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8C82BFE-0919-438E-B99D-D1F74D055F7F}"/>
              </a:ext>
            </a:extLst>
          </p:cNvPr>
          <p:cNvSpPr/>
          <p:nvPr/>
        </p:nvSpPr>
        <p:spPr>
          <a:xfrm>
            <a:off x="4989307" y="3528637"/>
            <a:ext cx="3434700" cy="6752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>
            <a:spLocks noGrp="1"/>
          </p:cNvSpPr>
          <p:nvPr>
            <p:ph type="title"/>
          </p:nvPr>
        </p:nvSpPr>
        <p:spPr>
          <a:xfrm>
            <a:off x="1902774" y="2400050"/>
            <a:ext cx="5337844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WEBSITE</a:t>
            </a:r>
            <a:endParaRPr dirty="0"/>
          </a:p>
        </p:txBody>
      </p:sp>
      <p:sp>
        <p:nvSpPr>
          <p:cNvPr id="843" name="Google Shape;843;p42"/>
          <p:cNvSpPr txBox="1">
            <a:spLocks noGrp="1"/>
          </p:cNvSpPr>
          <p:nvPr>
            <p:ph type="title" idx="2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grpSp>
        <p:nvGrpSpPr>
          <p:cNvPr id="845" name="Google Shape;845;p42"/>
          <p:cNvGrpSpPr/>
          <p:nvPr/>
        </p:nvGrpSpPr>
        <p:grpSpPr>
          <a:xfrm>
            <a:off x="3238358" y="-43925"/>
            <a:ext cx="4876689" cy="4647821"/>
            <a:chOff x="3830023" y="0"/>
            <a:chExt cx="4830796" cy="4604082"/>
          </a:xfrm>
        </p:grpSpPr>
        <p:grpSp>
          <p:nvGrpSpPr>
            <p:cNvPr id="846" name="Google Shape;846;p4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847" name="Google Shape;847;p4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42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2"/>
          <p:cNvGrpSpPr/>
          <p:nvPr/>
        </p:nvGrpSpPr>
        <p:grpSpPr>
          <a:xfrm rot="8100000" flipH="1">
            <a:off x="1302707" y="3869705"/>
            <a:ext cx="957383" cy="1095775"/>
            <a:chOff x="672325" y="3360781"/>
            <a:chExt cx="957392" cy="1095785"/>
          </a:xfrm>
        </p:grpSpPr>
        <p:sp>
          <p:nvSpPr>
            <p:cNvPr id="851" name="Google Shape;851;p42"/>
            <p:cNvSpPr/>
            <p:nvPr/>
          </p:nvSpPr>
          <p:spPr>
            <a:xfrm>
              <a:off x="1118859" y="3653205"/>
              <a:ext cx="339331" cy="339331"/>
            </a:xfrm>
            <a:custGeom>
              <a:avLst/>
              <a:gdLst/>
              <a:ahLst/>
              <a:cxnLst/>
              <a:rect l="l" t="t" r="r" b="b"/>
              <a:pathLst>
                <a:path w="4362" h="4362" extrusionOk="0">
                  <a:moveTo>
                    <a:pt x="2181" y="126"/>
                  </a:moveTo>
                  <a:cubicBezTo>
                    <a:pt x="3309" y="126"/>
                    <a:pt x="4236" y="1053"/>
                    <a:pt x="4236" y="2181"/>
                  </a:cubicBezTo>
                  <a:cubicBezTo>
                    <a:pt x="4236" y="3309"/>
                    <a:pt x="3309" y="4236"/>
                    <a:pt x="2181" y="4236"/>
                  </a:cubicBezTo>
                  <a:cubicBezTo>
                    <a:pt x="1053" y="4236"/>
                    <a:pt x="126" y="3309"/>
                    <a:pt x="126" y="2181"/>
                  </a:cubicBezTo>
                  <a:cubicBezTo>
                    <a:pt x="126" y="1053"/>
                    <a:pt x="1053" y="126"/>
                    <a:pt x="2181" y="126"/>
                  </a:cubicBezTo>
                  <a:close/>
                  <a:moveTo>
                    <a:pt x="2181" y="1"/>
                  </a:moveTo>
                  <a:cubicBezTo>
                    <a:pt x="978" y="1"/>
                    <a:pt x="0" y="978"/>
                    <a:pt x="0" y="2181"/>
                  </a:cubicBezTo>
                  <a:cubicBezTo>
                    <a:pt x="0" y="3384"/>
                    <a:pt x="978" y="4362"/>
                    <a:pt x="2181" y="4362"/>
                  </a:cubicBezTo>
                  <a:cubicBezTo>
                    <a:pt x="3384" y="4362"/>
                    <a:pt x="4361" y="3384"/>
                    <a:pt x="4361" y="2181"/>
                  </a:cubicBezTo>
                  <a:cubicBezTo>
                    <a:pt x="4361" y="978"/>
                    <a:pt x="3384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226058" y="3782964"/>
              <a:ext cx="148273" cy="206461"/>
            </a:xfrm>
            <a:custGeom>
              <a:avLst/>
              <a:gdLst/>
              <a:ahLst/>
              <a:cxnLst/>
              <a:rect l="l" t="t" r="r" b="b"/>
              <a:pathLst>
                <a:path w="1906" h="2654" extrusionOk="0">
                  <a:moveTo>
                    <a:pt x="1229" y="112"/>
                  </a:moveTo>
                  <a:cubicBezTo>
                    <a:pt x="1304" y="363"/>
                    <a:pt x="1304" y="639"/>
                    <a:pt x="1128" y="864"/>
                  </a:cubicBezTo>
                  <a:cubicBezTo>
                    <a:pt x="1053" y="739"/>
                    <a:pt x="1053" y="588"/>
                    <a:pt x="1053" y="463"/>
                  </a:cubicBezTo>
                  <a:cubicBezTo>
                    <a:pt x="1078" y="338"/>
                    <a:pt x="1103" y="162"/>
                    <a:pt x="1229" y="112"/>
                  </a:cubicBezTo>
                  <a:close/>
                  <a:moveTo>
                    <a:pt x="1780" y="313"/>
                  </a:moveTo>
                  <a:cubicBezTo>
                    <a:pt x="1780" y="463"/>
                    <a:pt x="1755" y="614"/>
                    <a:pt x="1680" y="739"/>
                  </a:cubicBezTo>
                  <a:cubicBezTo>
                    <a:pt x="1655" y="764"/>
                    <a:pt x="1605" y="814"/>
                    <a:pt x="1580" y="864"/>
                  </a:cubicBezTo>
                  <a:cubicBezTo>
                    <a:pt x="1580" y="814"/>
                    <a:pt x="1605" y="739"/>
                    <a:pt x="1605" y="689"/>
                  </a:cubicBezTo>
                  <a:cubicBezTo>
                    <a:pt x="1630" y="563"/>
                    <a:pt x="1655" y="388"/>
                    <a:pt x="1780" y="313"/>
                  </a:cubicBezTo>
                  <a:close/>
                  <a:moveTo>
                    <a:pt x="207" y="378"/>
                  </a:moveTo>
                  <a:cubicBezTo>
                    <a:pt x="213" y="378"/>
                    <a:pt x="220" y="381"/>
                    <a:pt x="226" y="388"/>
                  </a:cubicBezTo>
                  <a:cubicBezTo>
                    <a:pt x="251" y="413"/>
                    <a:pt x="276" y="463"/>
                    <a:pt x="301" y="513"/>
                  </a:cubicBezTo>
                  <a:cubicBezTo>
                    <a:pt x="377" y="639"/>
                    <a:pt x="427" y="814"/>
                    <a:pt x="452" y="989"/>
                  </a:cubicBezTo>
                  <a:cubicBezTo>
                    <a:pt x="452" y="1015"/>
                    <a:pt x="452" y="1040"/>
                    <a:pt x="452" y="1090"/>
                  </a:cubicBezTo>
                  <a:cubicBezTo>
                    <a:pt x="377" y="1065"/>
                    <a:pt x="326" y="1015"/>
                    <a:pt x="276" y="964"/>
                  </a:cubicBezTo>
                  <a:cubicBezTo>
                    <a:pt x="201" y="864"/>
                    <a:pt x="126" y="739"/>
                    <a:pt x="126" y="614"/>
                  </a:cubicBezTo>
                  <a:cubicBezTo>
                    <a:pt x="126" y="563"/>
                    <a:pt x="151" y="488"/>
                    <a:pt x="176" y="438"/>
                  </a:cubicBezTo>
                  <a:cubicBezTo>
                    <a:pt x="176" y="401"/>
                    <a:pt x="190" y="378"/>
                    <a:pt x="207" y="378"/>
                  </a:cubicBezTo>
                  <a:close/>
                  <a:moveTo>
                    <a:pt x="1253" y="1"/>
                  </a:moveTo>
                  <a:cubicBezTo>
                    <a:pt x="1245" y="1"/>
                    <a:pt x="1237" y="4"/>
                    <a:pt x="1229" y="12"/>
                  </a:cubicBezTo>
                  <a:cubicBezTo>
                    <a:pt x="1053" y="62"/>
                    <a:pt x="1003" y="263"/>
                    <a:pt x="1003" y="413"/>
                  </a:cubicBezTo>
                  <a:cubicBezTo>
                    <a:pt x="978" y="588"/>
                    <a:pt x="978" y="789"/>
                    <a:pt x="1078" y="914"/>
                  </a:cubicBezTo>
                  <a:cubicBezTo>
                    <a:pt x="1078" y="914"/>
                    <a:pt x="1053" y="939"/>
                    <a:pt x="1053" y="939"/>
                  </a:cubicBezTo>
                  <a:cubicBezTo>
                    <a:pt x="928" y="1065"/>
                    <a:pt x="727" y="1115"/>
                    <a:pt x="577" y="1115"/>
                  </a:cubicBezTo>
                  <a:cubicBezTo>
                    <a:pt x="552" y="1015"/>
                    <a:pt x="552" y="939"/>
                    <a:pt x="527" y="839"/>
                  </a:cubicBezTo>
                  <a:cubicBezTo>
                    <a:pt x="502" y="664"/>
                    <a:pt x="452" y="463"/>
                    <a:pt x="301" y="338"/>
                  </a:cubicBezTo>
                  <a:cubicBezTo>
                    <a:pt x="272" y="294"/>
                    <a:pt x="235" y="267"/>
                    <a:pt x="198" y="267"/>
                  </a:cubicBezTo>
                  <a:cubicBezTo>
                    <a:pt x="172" y="267"/>
                    <a:pt x="147" y="281"/>
                    <a:pt x="126" y="313"/>
                  </a:cubicBezTo>
                  <a:cubicBezTo>
                    <a:pt x="76" y="363"/>
                    <a:pt x="51" y="438"/>
                    <a:pt x="26" y="513"/>
                  </a:cubicBezTo>
                  <a:cubicBezTo>
                    <a:pt x="1" y="664"/>
                    <a:pt x="51" y="814"/>
                    <a:pt x="126" y="939"/>
                  </a:cubicBezTo>
                  <a:cubicBezTo>
                    <a:pt x="226" y="1065"/>
                    <a:pt x="326" y="1140"/>
                    <a:pt x="452" y="1165"/>
                  </a:cubicBezTo>
                  <a:cubicBezTo>
                    <a:pt x="477" y="1290"/>
                    <a:pt x="477" y="1390"/>
                    <a:pt x="452" y="1491"/>
                  </a:cubicBezTo>
                  <a:cubicBezTo>
                    <a:pt x="427" y="1892"/>
                    <a:pt x="326" y="2268"/>
                    <a:pt x="126" y="2619"/>
                  </a:cubicBezTo>
                  <a:cubicBezTo>
                    <a:pt x="108" y="2636"/>
                    <a:pt x="141" y="2654"/>
                    <a:pt x="170" y="2654"/>
                  </a:cubicBezTo>
                  <a:cubicBezTo>
                    <a:pt x="182" y="2654"/>
                    <a:pt x="194" y="2651"/>
                    <a:pt x="201" y="2644"/>
                  </a:cubicBezTo>
                  <a:cubicBezTo>
                    <a:pt x="427" y="2293"/>
                    <a:pt x="552" y="1892"/>
                    <a:pt x="577" y="1466"/>
                  </a:cubicBezTo>
                  <a:cubicBezTo>
                    <a:pt x="577" y="1390"/>
                    <a:pt x="577" y="1290"/>
                    <a:pt x="577" y="1190"/>
                  </a:cubicBezTo>
                  <a:cubicBezTo>
                    <a:pt x="615" y="1196"/>
                    <a:pt x="652" y="1199"/>
                    <a:pt x="690" y="1199"/>
                  </a:cubicBezTo>
                  <a:cubicBezTo>
                    <a:pt x="801" y="1199"/>
                    <a:pt x="909" y="1171"/>
                    <a:pt x="1003" y="1115"/>
                  </a:cubicBezTo>
                  <a:cubicBezTo>
                    <a:pt x="1053" y="1065"/>
                    <a:pt x="1103" y="1040"/>
                    <a:pt x="1154" y="989"/>
                  </a:cubicBezTo>
                  <a:cubicBezTo>
                    <a:pt x="1154" y="989"/>
                    <a:pt x="1179" y="1015"/>
                    <a:pt x="1179" y="1015"/>
                  </a:cubicBezTo>
                  <a:cubicBezTo>
                    <a:pt x="1223" y="1044"/>
                    <a:pt x="1275" y="1056"/>
                    <a:pt x="1326" y="1056"/>
                  </a:cubicBezTo>
                  <a:cubicBezTo>
                    <a:pt x="1363" y="1056"/>
                    <a:pt x="1398" y="1050"/>
                    <a:pt x="1429" y="1040"/>
                  </a:cubicBezTo>
                  <a:lnTo>
                    <a:pt x="1429" y="1040"/>
                  </a:lnTo>
                  <a:cubicBezTo>
                    <a:pt x="1404" y="1090"/>
                    <a:pt x="1404" y="1115"/>
                    <a:pt x="1404" y="1165"/>
                  </a:cubicBezTo>
                  <a:cubicBezTo>
                    <a:pt x="1329" y="1616"/>
                    <a:pt x="1304" y="2042"/>
                    <a:pt x="1304" y="2493"/>
                  </a:cubicBezTo>
                  <a:cubicBezTo>
                    <a:pt x="1304" y="2531"/>
                    <a:pt x="1335" y="2550"/>
                    <a:pt x="1367" y="2550"/>
                  </a:cubicBezTo>
                  <a:cubicBezTo>
                    <a:pt x="1398" y="2550"/>
                    <a:pt x="1429" y="2531"/>
                    <a:pt x="1429" y="2493"/>
                  </a:cubicBezTo>
                  <a:cubicBezTo>
                    <a:pt x="1404" y="2092"/>
                    <a:pt x="1429" y="1691"/>
                    <a:pt x="1504" y="1265"/>
                  </a:cubicBezTo>
                  <a:cubicBezTo>
                    <a:pt x="1504" y="1190"/>
                    <a:pt x="1529" y="1090"/>
                    <a:pt x="1555" y="989"/>
                  </a:cubicBezTo>
                  <a:cubicBezTo>
                    <a:pt x="1605" y="939"/>
                    <a:pt x="1680" y="889"/>
                    <a:pt x="1705" y="839"/>
                  </a:cubicBezTo>
                  <a:cubicBezTo>
                    <a:pt x="1855" y="664"/>
                    <a:pt x="1905" y="438"/>
                    <a:pt x="1855" y="238"/>
                  </a:cubicBezTo>
                  <a:cubicBezTo>
                    <a:pt x="1855" y="212"/>
                    <a:pt x="1830" y="212"/>
                    <a:pt x="1805" y="212"/>
                  </a:cubicBezTo>
                  <a:cubicBezTo>
                    <a:pt x="1655" y="263"/>
                    <a:pt x="1580" y="388"/>
                    <a:pt x="1555" y="538"/>
                  </a:cubicBezTo>
                  <a:cubicBezTo>
                    <a:pt x="1504" y="664"/>
                    <a:pt x="1454" y="814"/>
                    <a:pt x="1429" y="939"/>
                  </a:cubicBezTo>
                  <a:cubicBezTo>
                    <a:pt x="1404" y="964"/>
                    <a:pt x="1373" y="977"/>
                    <a:pt x="1338" y="977"/>
                  </a:cubicBezTo>
                  <a:cubicBezTo>
                    <a:pt x="1304" y="977"/>
                    <a:pt x="1266" y="964"/>
                    <a:pt x="1229" y="939"/>
                  </a:cubicBezTo>
                  <a:lnTo>
                    <a:pt x="1204" y="939"/>
                  </a:lnTo>
                  <a:cubicBezTo>
                    <a:pt x="1404" y="689"/>
                    <a:pt x="1429" y="313"/>
                    <a:pt x="1279" y="12"/>
                  </a:cubicBezTo>
                  <a:cubicBezTo>
                    <a:pt x="1279" y="12"/>
                    <a:pt x="1268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224114" y="3973013"/>
              <a:ext cx="128747" cy="12874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" y="0"/>
                  </a:moveTo>
                  <a:lnTo>
                    <a:pt x="1" y="827"/>
                  </a:ln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14687" y="3929449"/>
              <a:ext cx="354889" cy="338008"/>
            </a:xfrm>
            <a:custGeom>
              <a:avLst/>
              <a:gdLst/>
              <a:ahLst/>
              <a:cxnLst/>
              <a:rect l="l" t="t" r="r" b="b"/>
              <a:pathLst>
                <a:path w="4562" h="4345" extrusionOk="0">
                  <a:moveTo>
                    <a:pt x="2334" y="119"/>
                  </a:moveTo>
                  <a:cubicBezTo>
                    <a:pt x="2568" y="119"/>
                    <a:pt x="2803" y="158"/>
                    <a:pt x="3033" y="234"/>
                  </a:cubicBezTo>
                  <a:cubicBezTo>
                    <a:pt x="3534" y="435"/>
                    <a:pt x="3960" y="811"/>
                    <a:pt x="4186" y="1312"/>
                  </a:cubicBezTo>
                  <a:cubicBezTo>
                    <a:pt x="4411" y="1813"/>
                    <a:pt x="4437" y="2365"/>
                    <a:pt x="4261" y="2866"/>
                  </a:cubicBezTo>
                  <a:cubicBezTo>
                    <a:pt x="4061" y="3392"/>
                    <a:pt x="3685" y="3793"/>
                    <a:pt x="3183" y="4019"/>
                  </a:cubicBezTo>
                  <a:cubicBezTo>
                    <a:pt x="2910" y="4155"/>
                    <a:pt x="2623" y="4217"/>
                    <a:pt x="2336" y="4217"/>
                  </a:cubicBezTo>
                  <a:cubicBezTo>
                    <a:pt x="2097" y="4217"/>
                    <a:pt x="1858" y="4174"/>
                    <a:pt x="1629" y="4094"/>
                  </a:cubicBezTo>
                  <a:cubicBezTo>
                    <a:pt x="1103" y="3893"/>
                    <a:pt x="702" y="3517"/>
                    <a:pt x="477" y="3041"/>
                  </a:cubicBezTo>
                  <a:cubicBezTo>
                    <a:pt x="0" y="2014"/>
                    <a:pt x="452" y="786"/>
                    <a:pt x="1454" y="309"/>
                  </a:cubicBezTo>
                  <a:cubicBezTo>
                    <a:pt x="1736" y="183"/>
                    <a:pt x="2034" y="119"/>
                    <a:pt x="2334" y="119"/>
                  </a:cubicBezTo>
                  <a:close/>
                  <a:moveTo>
                    <a:pt x="2329" y="0"/>
                  </a:moveTo>
                  <a:cubicBezTo>
                    <a:pt x="2012" y="0"/>
                    <a:pt x="1696" y="70"/>
                    <a:pt x="1404" y="209"/>
                  </a:cubicBezTo>
                  <a:cubicBezTo>
                    <a:pt x="878" y="435"/>
                    <a:pt x="477" y="886"/>
                    <a:pt x="276" y="1412"/>
                  </a:cubicBezTo>
                  <a:cubicBezTo>
                    <a:pt x="76" y="1964"/>
                    <a:pt x="101" y="2565"/>
                    <a:pt x="351" y="3091"/>
                  </a:cubicBezTo>
                  <a:cubicBezTo>
                    <a:pt x="602" y="3618"/>
                    <a:pt x="1028" y="4019"/>
                    <a:pt x="1579" y="4219"/>
                  </a:cubicBezTo>
                  <a:cubicBezTo>
                    <a:pt x="1830" y="4294"/>
                    <a:pt x="2081" y="4345"/>
                    <a:pt x="2331" y="4345"/>
                  </a:cubicBezTo>
                  <a:cubicBezTo>
                    <a:pt x="2632" y="4345"/>
                    <a:pt x="2958" y="4269"/>
                    <a:pt x="3234" y="4144"/>
                  </a:cubicBezTo>
                  <a:cubicBezTo>
                    <a:pt x="3760" y="3893"/>
                    <a:pt x="4161" y="3467"/>
                    <a:pt x="4361" y="2916"/>
                  </a:cubicBezTo>
                  <a:cubicBezTo>
                    <a:pt x="4562" y="2365"/>
                    <a:pt x="4537" y="1788"/>
                    <a:pt x="4286" y="1262"/>
                  </a:cubicBezTo>
                  <a:cubicBezTo>
                    <a:pt x="4061" y="736"/>
                    <a:pt x="3609" y="335"/>
                    <a:pt x="3083" y="134"/>
                  </a:cubicBezTo>
                  <a:cubicBezTo>
                    <a:pt x="2838" y="45"/>
                    <a:pt x="2583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939468" y="4043182"/>
              <a:ext cx="167098" cy="227543"/>
            </a:xfrm>
            <a:custGeom>
              <a:avLst/>
              <a:gdLst/>
              <a:ahLst/>
              <a:cxnLst/>
              <a:rect l="l" t="t" r="r" b="b"/>
              <a:pathLst>
                <a:path w="2148" h="2925" extrusionOk="0">
                  <a:moveTo>
                    <a:pt x="1529" y="126"/>
                  </a:moveTo>
                  <a:cubicBezTo>
                    <a:pt x="1604" y="251"/>
                    <a:pt x="1630" y="401"/>
                    <a:pt x="1604" y="527"/>
                  </a:cubicBezTo>
                  <a:cubicBezTo>
                    <a:pt x="1604" y="577"/>
                    <a:pt x="1579" y="652"/>
                    <a:pt x="1554" y="702"/>
                  </a:cubicBezTo>
                  <a:cubicBezTo>
                    <a:pt x="1554" y="652"/>
                    <a:pt x="1529" y="577"/>
                    <a:pt x="1529" y="527"/>
                  </a:cubicBezTo>
                  <a:cubicBezTo>
                    <a:pt x="1504" y="401"/>
                    <a:pt x="1454" y="226"/>
                    <a:pt x="1529" y="126"/>
                  </a:cubicBezTo>
                  <a:close/>
                  <a:moveTo>
                    <a:pt x="928" y="151"/>
                  </a:moveTo>
                  <a:cubicBezTo>
                    <a:pt x="1103" y="351"/>
                    <a:pt x="1229" y="627"/>
                    <a:pt x="1153" y="878"/>
                  </a:cubicBezTo>
                  <a:cubicBezTo>
                    <a:pt x="1053" y="802"/>
                    <a:pt x="978" y="652"/>
                    <a:pt x="928" y="552"/>
                  </a:cubicBezTo>
                  <a:cubicBezTo>
                    <a:pt x="878" y="426"/>
                    <a:pt x="853" y="276"/>
                    <a:pt x="928" y="151"/>
                  </a:cubicBezTo>
                  <a:close/>
                  <a:moveTo>
                    <a:pt x="120" y="843"/>
                  </a:moveTo>
                  <a:cubicBezTo>
                    <a:pt x="128" y="843"/>
                    <a:pt x="137" y="846"/>
                    <a:pt x="151" y="852"/>
                  </a:cubicBezTo>
                  <a:cubicBezTo>
                    <a:pt x="176" y="852"/>
                    <a:pt x="226" y="878"/>
                    <a:pt x="276" y="903"/>
                  </a:cubicBezTo>
                  <a:cubicBezTo>
                    <a:pt x="401" y="1003"/>
                    <a:pt x="502" y="1153"/>
                    <a:pt x="577" y="1279"/>
                  </a:cubicBezTo>
                  <a:cubicBezTo>
                    <a:pt x="602" y="1304"/>
                    <a:pt x="627" y="1354"/>
                    <a:pt x="627" y="1379"/>
                  </a:cubicBezTo>
                  <a:cubicBezTo>
                    <a:pt x="577" y="1379"/>
                    <a:pt x="502" y="1354"/>
                    <a:pt x="427" y="1329"/>
                  </a:cubicBezTo>
                  <a:cubicBezTo>
                    <a:pt x="326" y="1279"/>
                    <a:pt x="201" y="1203"/>
                    <a:pt x="151" y="1078"/>
                  </a:cubicBezTo>
                  <a:cubicBezTo>
                    <a:pt x="126" y="1028"/>
                    <a:pt x="101" y="953"/>
                    <a:pt x="101" y="903"/>
                  </a:cubicBezTo>
                  <a:cubicBezTo>
                    <a:pt x="101" y="866"/>
                    <a:pt x="101" y="843"/>
                    <a:pt x="120" y="843"/>
                  </a:cubicBezTo>
                  <a:close/>
                  <a:moveTo>
                    <a:pt x="1504" y="0"/>
                  </a:moveTo>
                  <a:cubicBezTo>
                    <a:pt x="1379" y="126"/>
                    <a:pt x="1379" y="276"/>
                    <a:pt x="1404" y="426"/>
                  </a:cubicBezTo>
                  <a:cubicBezTo>
                    <a:pt x="1404" y="552"/>
                    <a:pt x="1454" y="702"/>
                    <a:pt x="1479" y="827"/>
                  </a:cubicBezTo>
                  <a:cubicBezTo>
                    <a:pt x="1429" y="903"/>
                    <a:pt x="1354" y="928"/>
                    <a:pt x="1279" y="928"/>
                  </a:cubicBezTo>
                  <a:lnTo>
                    <a:pt x="1254" y="928"/>
                  </a:lnTo>
                  <a:cubicBezTo>
                    <a:pt x="1329" y="602"/>
                    <a:pt x="1203" y="276"/>
                    <a:pt x="953" y="50"/>
                  </a:cubicBezTo>
                  <a:cubicBezTo>
                    <a:pt x="928" y="50"/>
                    <a:pt x="903" y="50"/>
                    <a:pt x="903" y="76"/>
                  </a:cubicBezTo>
                  <a:cubicBezTo>
                    <a:pt x="777" y="201"/>
                    <a:pt x="802" y="376"/>
                    <a:pt x="853" y="552"/>
                  </a:cubicBezTo>
                  <a:cubicBezTo>
                    <a:pt x="903" y="702"/>
                    <a:pt x="1003" y="878"/>
                    <a:pt x="1153" y="953"/>
                  </a:cubicBezTo>
                  <a:cubicBezTo>
                    <a:pt x="1128" y="978"/>
                    <a:pt x="1128" y="978"/>
                    <a:pt x="1128" y="1003"/>
                  </a:cubicBezTo>
                  <a:cubicBezTo>
                    <a:pt x="1053" y="1153"/>
                    <a:pt x="928" y="1279"/>
                    <a:pt x="752" y="1354"/>
                  </a:cubicBezTo>
                  <a:cubicBezTo>
                    <a:pt x="702" y="1279"/>
                    <a:pt x="652" y="1203"/>
                    <a:pt x="602" y="1128"/>
                  </a:cubicBezTo>
                  <a:cubicBezTo>
                    <a:pt x="502" y="978"/>
                    <a:pt x="376" y="802"/>
                    <a:pt x="201" y="752"/>
                  </a:cubicBezTo>
                  <a:cubicBezTo>
                    <a:pt x="170" y="731"/>
                    <a:pt x="134" y="719"/>
                    <a:pt x="102" y="719"/>
                  </a:cubicBezTo>
                  <a:cubicBezTo>
                    <a:pt x="56" y="719"/>
                    <a:pt x="15" y="744"/>
                    <a:pt x="0" y="802"/>
                  </a:cubicBezTo>
                  <a:cubicBezTo>
                    <a:pt x="0" y="878"/>
                    <a:pt x="0" y="953"/>
                    <a:pt x="25" y="1028"/>
                  </a:cubicBezTo>
                  <a:cubicBezTo>
                    <a:pt x="51" y="1178"/>
                    <a:pt x="176" y="1304"/>
                    <a:pt x="301" y="1379"/>
                  </a:cubicBezTo>
                  <a:cubicBezTo>
                    <a:pt x="395" y="1435"/>
                    <a:pt x="489" y="1463"/>
                    <a:pt x="583" y="1463"/>
                  </a:cubicBezTo>
                  <a:cubicBezTo>
                    <a:pt x="614" y="1463"/>
                    <a:pt x="646" y="1460"/>
                    <a:pt x="677" y="1454"/>
                  </a:cubicBezTo>
                  <a:cubicBezTo>
                    <a:pt x="727" y="1554"/>
                    <a:pt x="777" y="1629"/>
                    <a:pt x="828" y="1730"/>
                  </a:cubicBezTo>
                  <a:cubicBezTo>
                    <a:pt x="953" y="2106"/>
                    <a:pt x="1003" y="2507"/>
                    <a:pt x="1003" y="2883"/>
                  </a:cubicBezTo>
                  <a:cubicBezTo>
                    <a:pt x="988" y="2912"/>
                    <a:pt x="1008" y="2924"/>
                    <a:pt x="1027" y="2924"/>
                  </a:cubicBezTo>
                  <a:cubicBezTo>
                    <a:pt x="1040" y="2924"/>
                    <a:pt x="1053" y="2918"/>
                    <a:pt x="1053" y="2908"/>
                  </a:cubicBezTo>
                  <a:cubicBezTo>
                    <a:pt x="1128" y="2482"/>
                    <a:pt x="1078" y="2055"/>
                    <a:pt x="903" y="1680"/>
                  </a:cubicBezTo>
                  <a:cubicBezTo>
                    <a:pt x="878" y="1579"/>
                    <a:pt x="828" y="1504"/>
                    <a:pt x="802" y="1429"/>
                  </a:cubicBezTo>
                  <a:cubicBezTo>
                    <a:pt x="928" y="1379"/>
                    <a:pt x="1053" y="1279"/>
                    <a:pt x="1153" y="1153"/>
                  </a:cubicBezTo>
                  <a:cubicBezTo>
                    <a:pt x="1178" y="1103"/>
                    <a:pt x="1203" y="1053"/>
                    <a:pt x="1229" y="978"/>
                  </a:cubicBezTo>
                  <a:cubicBezTo>
                    <a:pt x="1254" y="1003"/>
                    <a:pt x="1254" y="1003"/>
                    <a:pt x="1279" y="1003"/>
                  </a:cubicBezTo>
                  <a:cubicBezTo>
                    <a:pt x="1354" y="1003"/>
                    <a:pt x="1429" y="978"/>
                    <a:pt x="1504" y="928"/>
                  </a:cubicBezTo>
                  <a:cubicBezTo>
                    <a:pt x="1504" y="953"/>
                    <a:pt x="1529" y="1003"/>
                    <a:pt x="1529" y="1053"/>
                  </a:cubicBezTo>
                  <a:cubicBezTo>
                    <a:pt x="1655" y="1479"/>
                    <a:pt x="1805" y="1905"/>
                    <a:pt x="2005" y="2281"/>
                  </a:cubicBezTo>
                  <a:cubicBezTo>
                    <a:pt x="2023" y="2307"/>
                    <a:pt x="2046" y="2318"/>
                    <a:pt x="2069" y="2318"/>
                  </a:cubicBezTo>
                  <a:cubicBezTo>
                    <a:pt x="2110" y="2318"/>
                    <a:pt x="2147" y="2280"/>
                    <a:pt x="2131" y="2231"/>
                  </a:cubicBezTo>
                  <a:cubicBezTo>
                    <a:pt x="1930" y="1880"/>
                    <a:pt x="1780" y="1504"/>
                    <a:pt x="1680" y="1103"/>
                  </a:cubicBezTo>
                  <a:cubicBezTo>
                    <a:pt x="1630" y="1003"/>
                    <a:pt x="1604" y="928"/>
                    <a:pt x="1579" y="827"/>
                  </a:cubicBezTo>
                  <a:cubicBezTo>
                    <a:pt x="1630" y="752"/>
                    <a:pt x="1655" y="677"/>
                    <a:pt x="1680" y="602"/>
                  </a:cubicBezTo>
                  <a:cubicBezTo>
                    <a:pt x="1730" y="401"/>
                    <a:pt x="1680" y="201"/>
                    <a:pt x="1579" y="25"/>
                  </a:cubicBezTo>
                  <a:cubicBezTo>
                    <a:pt x="1554" y="0"/>
                    <a:pt x="152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999913" y="4206937"/>
              <a:ext cx="157997" cy="149673"/>
            </a:xfrm>
            <a:custGeom>
              <a:avLst/>
              <a:gdLst/>
              <a:ahLst/>
              <a:cxnLst/>
              <a:rect l="l" t="t" r="r" b="b"/>
              <a:pathLst>
                <a:path w="2031" h="1924" extrusionOk="0">
                  <a:moveTo>
                    <a:pt x="1504" y="1"/>
                  </a:moveTo>
                  <a:lnTo>
                    <a:pt x="0" y="702"/>
                  </a:lnTo>
                  <a:lnTo>
                    <a:pt x="351" y="1454"/>
                  </a:lnTo>
                  <a:cubicBezTo>
                    <a:pt x="499" y="1750"/>
                    <a:pt x="797" y="1923"/>
                    <a:pt x="1114" y="1923"/>
                  </a:cubicBezTo>
                  <a:cubicBezTo>
                    <a:pt x="1227" y="1923"/>
                    <a:pt x="1342" y="1901"/>
                    <a:pt x="1454" y="1855"/>
                  </a:cubicBezTo>
                  <a:cubicBezTo>
                    <a:pt x="1855" y="1655"/>
                    <a:pt x="2030" y="1154"/>
                    <a:pt x="1855" y="753"/>
                  </a:cubicBezTo>
                  <a:lnTo>
                    <a:pt x="1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222169" y="4102227"/>
              <a:ext cx="276941" cy="254926"/>
            </a:xfrm>
            <a:custGeom>
              <a:avLst/>
              <a:gdLst/>
              <a:ahLst/>
              <a:cxnLst/>
              <a:rect l="l" t="t" r="r" b="b"/>
              <a:pathLst>
                <a:path w="3560" h="3277" extrusionOk="0">
                  <a:moveTo>
                    <a:pt x="1705" y="119"/>
                  </a:moveTo>
                  <a:cubicBezTo>
                    <a:pt x="1981" y="119"/>
                    <a:pt x="2256" y="219"/>
                    <a:pt x="2507" y="369"/>
                  </a:cubicBezTo>
                  <a:cubicBezTo>
                    <a:pt x="3209" y="820"/>
                    <a:pt x="3409" y="1748"/>
                    <a:pt x="2958" y="2449"/>
                  </a:cubicBezTo>
                  <a:cubicBezTo>
                    <a:pt x="2757" y="2800"/>
                    <a:pt x="2407" y="3026"/>
                    <a:pt x="2031" y="3126"/>
                  </a:cubicBezTo>
                  <a:cubicBezTo>
                    <a:pt x="1928" y="3145"/>
                    <a:pt x="1826" y="3155"/>
                    <a:pt x="1724" y="3155"/>
                  </a:cubicBezTo>
                  <a:cubicBezTo>
                    <a:pt x="1428" y="3155"/>
                    <a:pt x="1139" y="3075"/>
                    <a:pt x="878" y="2926"/>
                  </a:cubicBezTo>
                  <a:cubicBezTo>
                    <a:pt x="527" y="2700"/>
                    <a:pt x="301" y="2374"/>
                    <a:pt x="226" y="1973"/>
                  </a:cubicBezTo>
                  <a:cubicBezTo>
                    <a:pt x="126" y="1572"/>
                    <a:pt x="201" y="1171"/>
                    <a:pt x="402" y="820"/>
                  </a:cubicBezTo>
                  <a:cubicBezTo>
                    <a:pt x="627" y="494"/>
                    <a:pt x="953" y="244"/>
                    <a:pt x="1354" y="169"/>
                  </a:cubicBezTo>
                  <a:cubicBezTo>
                    <a:pt x="1479" y="144"/>
                    <a:pt x="1579" y="119"/>
                    <a:pt x="1705" y="119"/>
                  </a:cubicBezTo>
                  <a:close/>
                  <a:moveTo>
                    <a:pt x="1697" y="0"/>
                  </a:moveTo>
                  <a:cubicBezTo>
                    <a:pt x="1574" y="0"/>
                    <a:pt x="1451" y="15"/>
                    <a:pt x="1329" y="43"/>
                  </a:cubicBezTo>
                  <a:cubicBezTo>
                    <a:pt x="903" y="144"/>
                    <a:pt x="552" y="394"/>
                    <a:pt x="301" y="770"/>
                  </a:cubicBezTo>
                  <a:cubicBezTo>
                    <a:pt x="76" y="1146"/>
                    <a:pt x="1" y="1572"/>
                    <a:pt x="101" y="1998"/>
                  </a:cubicBezTo>
                  <a:cubicBezTo>
                    <a:pt x="201" y="2424"/>
                    <a:pt x="452" y="2800"/>
                    <a:pt x="803" y="3026"/>
                  </a:cubicBezTo>
                  <a:cubicBezTo>
                    <a:pt x="1078" y="3201"/>
                    <a:pt x="1379" y="3276"/>
                    <a:pt x="1680" y="3276"/>
                  </a:cubicBezTo>
                  <a:cubicBezTo>
                    <a:pt x="1805" y="3276"/>
                    <a:pt x="1930" y="3251"/>
                    <a:pt x="2056" y="3226"/>
                  </a:cubicBezTo>
                  <a:cubicBezTo>
                    <a:pt x="2482" y="3151"/>
                    <a:pt x="2833" y="2875"/>
                    <a:pt x="3083" y="2525"/>
                  </a:cubicBezTo>
                  <a:cubicBezTo>
                    <a:pt x="3559" y="1748"/>
                    <a:pt x="3334" y="745"/>
                    <a:pt x="2557" y="269"/>
                  </a:cubicBezTo>
                  <a:cubicBezTo>
                    <a:pt x="2306" y="90"/>
                    <a:pt x="2005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253753" y="4197213"/>
              <a:ext cx="161497" cy="149828"/>
            </a:xfrm>
            <a:custGeom>
              <a:avLst/>
              <a:gdLst/>
              <a:ahLst/>
              <a:cxnLst/>
              <a:rect l="l" t="t" r="r" b="b"/>
              <a:pathLst>
                <a:path w="2076" h="1926" extrusionOk="0">
                  <a:moveTo>
                    <a:pt x="954" y="89"/>
                  </a:moveTo>
                  <a:cubicBezTo>
                    <a:pt x="959" y="89"/>
                    <a:pt x="965" y="92"/>
                    <a:pt x="973" y="101"/>
                  </a:cubicBezTo>
                  <a:cubicBezTo>
                    <a:pt x="973" y="151"/>
                    <a:pt x="973" y="176"/>
                    <a:pt x="973" y="226"/>
                  </a:cubicBezTo>
                  <a:cubicBezTo>
                    <a:pt x="973" y="326"/>
                    <a:pt x="923" y="451"/>
                    <a:pt x="873" y="577"/>
                  </a:cubicBezTo>
                  <a:cubicBezTo>
                    <a:pt x="848" y="602"/>
                    <a:pt x="848" y="602"/>
                    <a:pt x="823" y="627"/>
                  </a:cubicBezTo>
                  <a:cubicBezTo>
                    <a:pt x="798" y="602"/>
                    <a:pt x="772" y="552"/>
                    <a:pt x="772" y="502"/>
                  </a:cubicBezTo>
                  <a:cubicBezTo>
                    <a:pt x="747" y="401"/>
                    <a:pt x="772" y="301"/>
                    <a:pt x="823" y="226"/>
                  </a:cubicBezTo>
                  <a:cubicBezTo>
                    <a:pt x="848" y="176"/>
                    <a:pt x="873" y="126"/>
                    <a:pt x="923" y="101"/>
                  </a:cubicBezTo>
                  <a:cubicBezTo>
                    <a:pt x="940" y="101"/>
                    <a:pt x="945" y="89"/>
                    <a:pt x="954" y="89"/>
                  </a:cubicBezTo>
                  <a:close/>
                  <a:moveTo>
                    <a:pt x="1700" y="326"/>
                  </a:moveTo>
                  <a:cubicBezTo>
                    <a:pt x="1650" y="527"/>
                    <a:pt x="1549" y="702"/>
                    <a:pt x="1349" y="777"/>
                  </a:cubicBezTo>
                  <a:cubicBezTo>
                    <a:pt x="1349" y="677"/>
                    <a:pt x="1424" y="552"/>
                    <a:pt x="1474" y="477"/>
                  </a:cubicBezTo>
                  <a:cubicBezTo>
                    <a:pt x="1524" y="401"/>
                    <a:pt x="1600" y="326"/>
                    <a:pt x="1700" y="326"/>
                  </a:cubicBezTo>
                  <a:close/>
                  <a:moveTo>
                    <a:pt x="1976" y="677"/>
                  </a:moveTo>
                  <a:cubicBezTo>
                    <a:pt x="1925" y="777"/>
                    <a:pt x="1850" y="852"/>
                    <a:pt x="1750" y="903"/>
                  </a:cubicBezTo>
                  <a:cubicBezTo>
                    <a:pt x="1725" y="928"/>
                    <a:pt x="1675" y="928"/>
                    <a:pt x="1625" y="953"/>
                  </a:cubicBezTo>
                  <a:cubicBezTo>
                    <a:pt x="1650" y="903"/>
                    <a:pt x="1700" y="878"/>
                    <a:pt x="1725" y="852"/>
                  </a:cubicBezTo>
                  <a:cubicBezTo>
                    <a:pt x="1775" y="777"/>
                    <a:pt x="1875" y="677"/>
                    <a:pt x="1976" y="677"/>
                  </a:cubicBezTo>
                  <a:close/>
                  <a:moveTo>
                    <a:pt x="948" y="0"/>
                  </a:moveTo>
                  <a:cubicBezTo>
                    <a:pt x="873" y="25"/>
                    <a:pt x="848" y="75"/>
                    <a:pt x="798" y="101"/>
                  </a:cubicBezTo>
                  <a:cubicBezTo>
                    <a:pt x="722" y="201"/>
                    <a:pt x="672" y="301"/>
                    <a:pt x="697" y="426"/>
                  </a:cubicBezTo>
                  <a:cubicBezTo>
                    <a:pt x="697" y="527"/>
                    <a:pt x="747" y="627"/>
                    <a:pt x="798" y="702"/>
                  </a:cubicBezTo>
                  <a:cubicBezTo>
                    <a:pt x="772" y="752"/>
                    <a:pt x="722" y="827"/>
                    <a:pt x="672" y="903"/>
                  </a:cubicBezTo>
                  <a:cubicBezTo>
                    <a:pt x="497" y="1128"/>
                    <a:pt x="271" y="1329"/>
                    <a:pt x="21" y="1479"/>
                  </a:cubicBezTo>
                  <a:cubicBezTo>
                    <a:pt x="1" y="1479"/>
                    <a:pt x="13" y="1511"/>
                    <a:pt x="31" y="1511"/>
                  </a:cubicBezTo>
                  <a:cubicBezTo>
                    <a:pt x="36" y="1511"/>
                    <a:pt x="41" y="1509"/>
                    <a:pt x="46" y="1504"/>
                  </a:cubicBezTo>
                  <a:cubicBezTo>
                    <a:pt x="321" y="1379"/>
                    <a:pt x="572" y="1178"/>
                    <a:pt x="747" y="928"/>
                  </a:cubicBezTo>
                  <a:cubicBezTo>
                    <a:pt x="798" y="878"/>
                    <a:pt x="823" y="802"/>
                    <a:pt x="873" y="752"/>
                  </a:cubicBezTo>
                  <a:cubicBezTo>
                    <a:pt x="948" y="827"/>
                    <a:pt x="1048" y="852"/>
                    <a:pt x="1173" y="878"/>
                  </a:cubicBezTo>
                  <a:cubicBezTo>
                    <a:pt x="1224" y="878"/>
                    <a:pt x="1274" y="852"/>
                    <a:pt x="1324" y="852"/>
                  </a:cubicBezTo>
                  <a:cubicBezTo>
                    <a:pt x="1324" y="852"/>
                    <a:pt x="1324" y="878"/>
                    <a:pt x="1324" y="878"/>
                  </a:cubicBezTo>
                  <a:cubicBezTo>
                    <a:pt x="1349" y="953"/>
                    <a:pt x="1399" y="978"/>
                    <a:pt x="1474" y="1003"/>
                  </a:cubicBezTo>
                  <a:cubicBezTo>
                    <a:pt x="1449" y="1028"/>
                    <a:pt x="1424" y="1053"/>
                    <a:pt x="1399" y="1078"/>
                  </a:cubicBezTo>
                  <a:cubicBezTo>
                    <a:pt x="1173" y="1304"/>
                    <a:pt x="973" y="1579"/>
                    <a:pt x="798" y="1855"/>
                  </a:cubicBezTo>
                  <a:cubicBezTo>
                    <a:pt x="780" y="1890"/>
                    <a:pt x="812" y="1926"/>
                    <a:pt x="842" y="1926"/>
                  </a:cubicBezTo>
                  <a:cubicBezTo>
                    <a:pt x="854" y="1926"/>
                    <a:pt x="865" y="1920"/>
                    <a:pt x="873" y="1905"/>
                  </a:cubicBezTo>
                  <a:cubicBezTo>
                    <a:pt x="1048" y="1654"/>
                    <a:pt x="1224" y="1404"/>
                    <a:pt x="1424" y="1178"/>
                  </a:cubicBezTo>
                  <a:cubicBezTo>
                    <a:pt x="1474" y="1128"/>
                    <a:pt x="1499" y="1053"/>
                    <a:pt x="1549" y="1003"/>
                  </a:cubicBezTo>
                  <a:cubicBezTo>
                    <a:pt x="1625" y="1003"/>
                    <a:pt x="1675" y="1003"/>
                    <a:pt x="1725" y="978"/>
                  </a:cubicBezTo>
                  <a:cubicBezTo>
                    <a:pt x="1875" y="928"/>
                    <a:pt x="2001" y="802"/>
                    <a:pt x="2051" y="677"/>
                  </a:cubicBezTo>
                  <a:cubicBezTo>
                    <a:pt x="2076" y="652"/>
                    <a:pt x="2051" y="627"/>
                    <a:pt x="2026" y="627"/>
                  </a:cubicBezTo>
                  <a:cubicBezTo>
                    <a:pt x="2008" y="622"/>
                    <a:pt x="1990" y="620"/>
                    <a:pt x="1972" y="620"/>
                  </a:cubicBezTo>
                  <a:cubicBezTo>
                    <a:pt x="1891" y="620"/>
                    <a:pt x="1812" y="665"/>
                    <a:pt x="1750" y="727"/>
                  </a:cubicBezTo>
                  <a:cubicBezTo>
                    <a:pt x="1650" y="802"/>
                    <a:pt x="1575" y="878"/>
                    <a:pt x="1499" y="953"/>
                  </a:cubicBezTo>
                  <a:cubicBezTo>
                    <a:pt x="1449" y="928"/>
                    <a:pt x="1399" y="903"/>
                    <a:pt x="1374" y="852"/>
                  </a:cubicBezTo>
                  <a:cubicBezTo>
                    <a:pt x="1374" y="852"/>
                    <a:pt x="1374" y="852"/>
                    <a:pt x="1374" y="827"/>
                  </a:cubicBezTo>
                  <a:cubicBezTo>
                    <a:pt x="1600" y="752"/>
                    <a:pt x="1750" y="527"/>
                    <a:pt x="1775" y="301"/>
                  </a:cubicBezTo>
                  <a:cubicBezTo>
                    <a:pt x="1775" y="276"/>
                    <a:pt x="1775" y="276"/>
                    <a:pt x="1750" y="276"/>
                  </a:cubicBezTo>
                  <a:cubicBezTo>
                    <a:pt x="1733" y="273"/>
                    <a:pt x="1717" y="271"/>
                    <a:pt x="1702" y="271"/>
                  </a:cubicBezTo>
                  <a:cubicBezTo>
                    <a:pt x="1598" y="271"/>
                    <a:pt x="1511" y="339"/>
                    <a:pt x="1424" y="426"/>
                  </a:cubicBezTo>
                  <a:cubicBezTo>
                    <a:pt x="1374" y="527"/>
                    <a:pt x="1299" y="652"/>
                    <a:pt x="1299" y="777"/>
                  </a:cubicBezTo>
                  <a:lnTo>
                    <a:pt x="1274" y="777"/>
                  </a:lnTo>
                  <a:cubicBezTo>
                    <a:pt x="1242" y="784"/>
                    <a:pt x="1210" y="787"/>
                    <a:pt x="1176" y="787"/>
                  </a:cubicBezTo>
                  <a:cubicBezTo>
                    <a:pt x="1076" y="787"/>
                    <a:pt x="973" y="758"/>
                    <a:pt x="898" y="702"/>
                  </a:cubicBezTo>
                  <a:cubicBezTo>
                    <a:pt x="923" y="627"/>
                    <a:pt x="948" y="577"/>
                    <a:pt x="973" y="527"/>
                  </a:cubicBezTo>
                  <a:cubicBezTo>
                    <a:pt x="1023" y="376"/>
                    <a:pt x="1073" y="251"/>
                    <a:pt x="1048" y="101"/>
                  </a:cubicBezTo>
                  <a:cubicBezTo>
                    <a:pt x="1048" y="50"/>
                    <a:pt x="998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214389" y="4298577"/>
              <a:ext cx="119023" cy="114122"/>
            </a:xfrm>
            <a:custGeom>
              <a:avLst/>
              <a:gdLst/>
              <a:ahLst/>
              <a:cxnLst/>
              <a:rect l="l" t="t" r="r" b="b"/>
              <a:pathLst>
                <a:path w="1530" h="1467" extrusionOk="0">
                  <a:moveTo>
                    <a:pt x="502" y="1"/>
                  </a:moveTo>
                  <a:lnTo>
                    <a:pt x="176" y="527"/>
                  </a:lnTo>
                  <a:cubicBezTo>
                    <a:pt x="0" y="803"/>
                    <a:pt x="75" y="1179"/>
                    <a:pt x="351" y="1379"/>
                  </a:cubicBezTo>
                  <a:cubicBezTo>
                    <a:pt x="453" y="1439"/>
                    <a:pt x="564" y="1466"/>
                    <a:pt x="672" y="1466"/>
                  </a:cubicBezTo>
                  <a:cubicBezTo>
                    <a:pt x="884" y="1466"/>
                    <a:pt x="1087" y="1361"/>
                    <a:pt x="1203" y="1179"/>
                  </a:cubicBezTo>
                  <a:lnTo>
                    <a:pt x="1529" y="6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72325" y="3360781"/>
              <a:ext cx="957392" cy="1095785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884857" y="3928126"/>
              <a:ext cx="466055" cy="499194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029163" y="3777986"/>
              <a:ext cx="483558" cy="49141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200698" y="3639592"/>
              <a:ext cx="368581" cy="358779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814692" y="3450001"/>
              <a:ext cx="806118" cy="780422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914107" y="3625900"/>
              <a:ext cx="696165" cy="72541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068138" y="3834541"/>
              <a:ext cx="526500" cy="600558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421009" y="3487506"/>
              <a:ext cx="189269" cy="204828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42"/>
          <p:cNvCxnSpPr/>
          <p:nvPr/>
        </p:nvCxnSpPr>
        <p:spPr>
          <a:xfrm>
            <a:off x="713100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701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1"/>
          <p:cNvSpPr txBox="1">
            <a:spLocks noGrp="1"/>
          </p:cNvSpPr>
          <p:nvPr>
            <p:ph type="title" idx="18"/>
          </p:nvPr>
        </p:nvSpPr>
        <p:spPr>
          <a:xfrm>
            <a:off x="6030000" y="3520800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Website</a:t>
            </a:r>
            <a:endParaRPr dirty="0"/>
          </a:p>
        </p:txBody>
      </p:sp>
      <p:sp>
        <p:nvSpPr>
          <p:cNvPr id="820" name="Google Shape;820;p41"/>
          <p:cNvSpPr txBox="1">
            <a:spLocks noGrp="1"/>
          </p:cNvSpPr>
          <p:nvPr>
            <p:ph type="title"/>
          </p:nvPr>
        </p:nvSpPr>
        <p:spPr>
          <a:xfrm>
            <a:off x="720000" y="2006343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21" name="Google Shape;821;p41"/>
          <p:cNvSpPr txBox="1">
            <a:spLocks noGrp="1"/>
          </p:cNvSpPr>
          <p:nvPr>
            <p:ph type="title" idx="9"/>
          </p:nvPr>
        </p:nvSpPr>
        <p:spPr>
          <a:xfrm>
            <a:off x="720000" y="3520797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</a:t>
            </a:r>
            <a:endParaRPr dirty="0"/>
          </a:p>
        </p:txBody>
      </p:sp>
      <p:sp>
        <p:nvSpPr>
          <p:cNvPr id="823" name="Google Shape;823;p41"/>
          <p:cNvSpPr txBox="1">
            <a:spLocks noGrp="1"/>
          </p:cNvSpPr>
          <p:nvPr>
            <p:ph type="title" idx="15"/>
          </p:nvPr>
        </p:nvSpPr>
        <p:spPr>
          <a:xfrm>
            <a:off x="3403800" y="3520797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</a:t>
            </a:r>
            <a:endParaRPr dirty="0"/>
          </a:p>
        </p:txBody>
      </p:sp>
      <p:sp>
        <p:nvSpPr>
          <p:cNvPr id="825" name="Google Shape;825;p41"/>
          <p:cNvSpPr txBox="1">
            <a:spLocks noGrp="1"/>
          </p:cNvSpPr>
          <p:nvPr>
            <p:ph type="title" idx="2"/>
          </p:nvPr>
        </p:nvSpPr>
        <p:spPr>
          <a:xfrm>
            <a:off x="720000" y="1531268"/>
            <a:ext cx="1275300" cy="475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827" name="Google Shape;827;p41"/>
          <p:cNvSpPr txBox="1">
            <a:spLocks noGrp="1"/>
          </p:cNvSpPr>
          <p:nvPr>
            <p:ph type="title" idx="3"/>
          </p:nvPr>
        </p:nvSpPr>
        <p:spPr>
          <a:xfrm>
            <a:off x="3403800" y="2006343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</a:p>
        </p:txBody>
      </p:sp>
      <p:sp>
        <p:nvSpPr>
          <p:cNvPr id="829" name="Google Shape;829;p41"/>
          <p:cNvSpPr txBox="1">
            <a:spLocks noGrp="1"/>
          </p:cNvSpPr>
          <p:nvPr>
            <p:ph type="title" idx="6"/>
          </p:nvPr>
        </p:nvSpPr>
        <p:spPr>
          <a:xfrm>
            <a:off x="6030000" y="2006343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Relations</a:t>
            </a:r>
            <a:endParaRPr dirty="0"/>
          </a:p>
        </p:txBody>
      </p:sp>
      <p:sp>
        <p:nvSpPr>
          <p:cNvPr id="830" name="Google Shape;830;p41"/>
          <p:cNvSpPr txBox="1">
            <a:spLocks noGrp="1"/>
          </p:cNvSpPr>
          <p:nvPr>
            <p:ph type="title" idx="4"/>
          </p:nvPr>
        </p:nvSpPr>
        <p:spPr>
          <a:xfrm>
            <a:off x="3403800" y="1531268"/>
            <a:ext cx="1275300" cy="475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831" name="Google Shape;831;p41"/>
          <p:cNvSpPr txBox="1">
            <a:spLocks noGrp="1"/>
          </p:cNvSpPr>
          <p:nvPr>
            <p:ph type="title" idx="7"/>
          </p:nvPr>
        </p:nvSpPr>
        <p:spPr>
          <a:xfrm>
            <a:off x="6030000" y="1531268"/>
            <a:ext cx="1275300" cy="475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833" name="Google Shape;833;p41"/>
          <p:cNvSpPr txBox="1">
            <a:spLocks noGrp="1"/>
          </p:cNvSpPr>
          <p:nvPr>
            <p:ph type="title" idx="13"/>
          </p:nvPr>
        </p:nvSpPr>
        <p:spPr>
          <a:xfrm>
            <a:off x="720000" y="3045600"/>
            <a:ext cx="1275300" cy="475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834" name="Google Shape;834;p41"/>
          <p:cNvSpPr txBox="1">
            <a:spLocks noGrp="1"/>
          </p:cNvSpPr>
          <p:nvPr>
            <p:ph type="title" idx="16"/>
          </p:nvPr>
        </p:nvSpPr>
        <p:spPr>
          <a:xfrm>
            <a:off x="3403800" y="3045600"/>
            <a:ext cx="1275300" cy="475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835" name="Google Shape;835;p41"/>
          <p:cNvSpPr txBox="1">
            <a:spLocks noGrp="1"/>
          </p:cNvSpPr>
          <p:nvPr>
            <p:ph type="title" idx="19"/>
          </p:nvPr>
        </p:nvSpPr>
        <p:spPr>
          <a:xfrm>
            <a:off x="6030000" y="3045600"/>
            <a:ext cx="1275300" cy="475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837" name="Google Shape;837;p41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3"/>
                </a:solidFill>
              </a:rPr>
              <a:t>CONTENTS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68"/>
          <p:cNvSpPr txBox="1">
            <a:spLocks noGrp="1"/>
          </p:cNvSpPr>
          <p:nvPr>
            <p:ph type="title"/>
          </p:nvPr>
        </p:nvSpPr>
        <p:spPr>
          <a:xfrm>
            <a:off x="4667700" y="1529100"/>
            <a:ext cx="23817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</a:t>
            </a:r>
            <a:r>
              <a:rPr lang="en">
                <a:solidFill>
                  <a:schemeClr val="accent3"/>
                </a:solidFill>
              </a:rPr>
              <a:t>SOFTWARE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63" name="Google Shape;1663;p68"/>
          <p:cNvSpPr txBox="1">
            <a:spLocks noGrp="1"/>
          </p:cNvSpPr>
          <p:nvPr>
            <p:ph type="subTitle" idx="1"/>
          </p:nvPr>
        </p:nvSpPr>
        <p:spPr>
          <a:xfrm>
            <a:off x="4667700" y="2510400"/>
            <a:ext cx="37632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replace the image on the screen with your own work. Just right-click on it and select “Replace image”</a:t>
            </a:r>
            <a:endParaRPr dirty="0"/>
          </a:p>
        </p:txBody>
      </p:sp>
      <p:grpSp>
        <p:nvGrpSpPr>
          <p:cNvPr id="1664" name="Google Shape;1664;p68"/>
          <p:cNvGrpSpPr/>
          <p:nvPr/>
        </p:nvGrpSpPr>
        <p:grpSpPr>
          <a:xfrm>
            <a:off x="713080" y="1341243"/>
            <a:ext cx="3231275" cy="2461030"/>
            <a:chOff x="720010" y="1419647"/>
            <a:chExt cx="4021500" cy="3062887"/>
          </a:xfrm>
        </p:grpSpPr>
        <p:sp>
          <p:nvSpPr>
            <p:cNvPr id="1665" name="Google Shape;1665;p68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solidFill>
              <a:schemeClr val="l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8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solidFill>
              <a:schemeClr val="dk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8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8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669" name="Google Shape;1669;p68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670" name="Google Shape;1670;p68"/>
          <p:cNvPicPr preferRelativeResize="0"/>
          <p:nvPr/>
        </p:nvPicPr>
        <p:blipFill rotWithShape="1">
          <a:blip r:embed="rId3">
            <a:alphaModFix/>
          </a:blip>
          <a:srcRect l="3831" r="3831"/>
          <a:stretch/>
        </p:blipFill>
        <p:spPr>
          <a:xfrm>
            <a:off x="830143" y="1448976"/>
            <a:ext cx="3005210" cy="1830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66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>
            <a:spLocks noGrp="1"/>
          </p:cNvSpPr>
          <p:nvPr>
            <p:ph type="title"/>
          </p:nvPr>
        </p:nvSpPr>
        <p:spPr>
          <a:xfrm>
            <a:off x="2213100" y="2399988"/>
            <a:ext cx="4717800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43" name="Google Shape;843;p42"/>
          <p:cNvSpPr txBox="1">
            <a:spLocks noGrp="1"/>
          </p:cNvSpPr>
          <p:nvPr>
            <p:ph type="title" idx="2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845" name="Google Shape;845;p42"/>
          <p:cNvGrpSpPr/>
          <p:nvPr/>
        </p:nvGrpSpPr>
        <p:grpSpPr>
          <a:xfrm>
            <a:off x="3238358" y="-43925"/>
            <a:ext cx="4876689" cy="4647821"/>
            <a:chOff x="3830023" y="0"/>
            <a:chExt cx="4830796" cy="4604082"/>
          </a:xfrm>
        </p:grpSpPr>
        <p:grpSp>
          <p:nvGrpSpPr>
            <p:cNvPr id="846" name="Google Shape;846;p4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847" name="Google Shape;847;p4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42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2"/>
          <p:cNvGrpSpPr/>
          <p:nvPr/>
        </p:nvGrpSpPr>
        <p:grpSpPr>
          <a:xfrm rot="8100000" flipH="1">
            <a:off x="1302707" y="3869705"/>
            <a:ext cx="957383" cy="1095775"/>
            <a:chOff x="672325" y="3360781"/>
            <a:chExt cx="957392" cy="1095785"/>
          </a:xfrm>
        </p:grpSpPr>
        <p:sp>
          <p:nvSpPr>
            <p:cNvPr id="851" name="Google Shape;851;p42"/>
            <p:cNvSpPr/>
            <p:nvPr/>
          </p:nvSpPr>
          <p:spPr>
            <a:xfrm>
              <a:off x="1118859" y="3653205"/>
              <a:ext cx="339331" cy="339331"/>
            </a:xfrm>
            <a:custGeom>
              <a:avLst/>
              <a:gdLst/>
              <a:ahLst/>
              <a:cxnLst/>
              <a:rect l="l" t="t" r="r" b="b"/>
              <a:pathLst>
                <a:path w="4362" h="4362" extrusionOk="0">
                  <a:moveTo>
                    <a:pt x="2181" y="126"/>
                  </a:moveTo>
                  <a:cubicBezTo>
                    <a:pt x="3309" y="126"/>
                    <a:pt x="4236" y="1053"/>
                    <a:pt x="4236" y="2181"/>
                  </a:cubicBezTo>
                  <a:cubicBezTo>
                    <a:pt x="4236" y="3309"/>
                    <a:pt x="3309" y="4236"/>
                    <a:pt x="2181" y="4236"/>
                  </a:cubicBezTo>
                  <a:cubicBezTo>
                    <a:pt x="1053" y="4236"/>
                    <a:pt x="126" y="3309"/>
                    <a:pt x="126" y="2181"/>
                  </a:cubicBezTo>
                  <a:cubicBezTo>
                    <a:pt x="126" y="1053"/>
                    <a:pt x="1053" y="126"/>
                    <a:pt x="2181" y="126"/>
                  </a:cubicBezTo>
                  <a:close/>
                  <a:moveTo>
                    <a:pt x="2181" y="1"/>
                  </a:moveTo>
                  <a:cubicBezTo>
                    <a:pt x="978" y="1"/>
                    <a:pt x="0" y="978"/>
                    <a:pt x="0" y="2181"/>
                  </a:cubicBezTo>
                  <a:cubicBezTo>
                    <a:pt x="0" y="3384"/>
                    <a:pt x="978" y="4362"/>
                    <a:pt x="2181" y="4362"/>
                  </a:cubicBezTo>
                  <a:cubicBezTo>
                    <a:pt x="3384" y="4362"/>
                    <a:pt x="4361" y="3384"/>
                    <a:pt x="4361" y="2181"/>
                  </a:cubicBezTo>
                  <a:cubicBezTo>
                    <a:pt x="4361" y="978"/>
                    <a:pt x="3384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226058" y="3782964"/>
              <a:ext cx="148273" cy="206461"/>
            </a:xfrm>
            <a:custGeom>
              <a:avLst/>
              <a:gdLst/>
              <a:ahLst/>
              <a:cxnLst/>
              <a:rect l="l" t="t" r="r" b="b"/>
              <a:pathLst>
                <a:path w="1906" h="2654" extrusionOk="0">
                  <a:moveTo>
                    <a:pt x="1229" y="112"/>
                  </a:moveTo>
                  <a:cubicBezTo>
                    <a:pt x="1304" y="363"/>
                    <a:pt x="1304" y="639"/>
                    <a:pt x="1128" y="864"/>
                  </a:cubicBezTo>
                  <a:cubicBezTo>
                    <a:pt x="1053" y="739"/>
                    <a:pt x="1053" y="588"/>
                    <a:pt x="1053" y="463"/>
                  </a:cubicBezTo>
                  <a:cubicBezTo>
                    <a:pt x="1078" y="338"/>
                    <a:pt x="1103" y="162"/>
                    <a:pt x="1229" y="112"/>
                  </a:cubicBezTo>
                  <a:close/>
                  <a:moveTo>
                    <a:pt x="1780" y="313"/>
                  </a:moveTo>
                  <a:cubicBezTo>
                    <a:pt x="1780" y="463"/>
                    <a:pt x="1755" y="614"/>
                    <a:pt x="1680" y="739"/>
                  </a:cubicBezTo>
                  <a:cubicBezTo>
                    <a:pt x="1655" y="764"/>
                    <a:pt x="1605" y="814"/>
                    <a:pt x="1580" y="864"/>
                  </a:cubicBezTo>
                  <a:cubicBezTo>
                    <a:pt x="1580" y="814"/>
                    <a:pt x="1605" y="739"/>
                    <a:pt x="1605" y="689"/>
                  </a:cubicBezTo>
                  <a:cubicBezTo>
                    <a:pt x="1630" y="563"/>
                    <a:pt x="1655" y="388"/>
                    <a:pt x="1780" y="313"/>
                  </a:cubicBezTo>
                  <a:close/>
                  <a:moveTo>
                    <a:pt x="207" y="378"/>
                  </a:moveTo>
                  <a:cubicBezTo>
                    <a:pt x="213" y="378"/>
                    <a:pt x="220" y="381"/>
                    <a:pt x="226" y="388"/>
                  </a:cubicBezTo>
                  <a:cubicBezTo>
                    <a:pt x="251" y="413"/>
                    <a:pt x="276" y="463"/>
                    <a:pt x="301" y="513"/>
                  </a:cubicBezTo>
                  <a:cubicBezTo>
                    <a:pt x="377" y="639"/>
                    <a:pt x="427" y="814"/>
                    <a:pt x="452" y="989"/>
                  </a:cubicBezTo>
                  <a:cubicBezTo>
                    <a:pt x="452" y="1015"/>
                    <a:pt x="452" y="1040"/>
                    <a:pt x="452" y="1090"/>
                  </a:cubicBezTo>
                  <a:cubicBezTo>
                    <a:pt x="377" y="1065"/>
                    <a:pt x="326" y="1015"/>
                    <a:pt x="276" y="964"/>
                  </a:cubicBezTo>
                  <a:cubicBezTo>
                    <a:pt x="201" y="864"/>
                    <a:pt x="126" y="739"/>
                    <a:pt x="126" y="614"/>
                  </a:cubicBezTo>
                  <a:cubicBezTo>
                    <a:pt x="126" y="563"/>
                    <a:pt x="151" y="488"/>
                    <a:pt x="176" y="438"/>
                  </a:cubicBezTo>
                  <a:cubicBezTo>
                    <a:pt x="176" y="401"/>
                    <a:pt x="190" y="378"/>
                    <a:pt x="207" y="378"/>
                  </a:cubicBezTo>
                  <a:close/>
                  <a:moveTo>
                    <a:pt x="1253" y="1"/>
                  </a:moveTo>
                  <a:cubicBezTo>
                    <a:pt x="1245" y="1"/>
                    <a:pt x="1237" y="4"/>
                    <a:pt x="1229" y="12"/>
                  </a:cubicBezTo>
                  <a:cubicBezTo>
                    <a:pt x="1053" y="62"/>
                    <a:pt x="1003" y="263"/>
                    <a:pt x="1003" y="413"/>
                  </a:cubicBezTo>
                  <a:cubicBezTo>
                    <a:pt x="978" y="588"/>
                    <a:pt x="978" y="789"/>
                    <a:pt x="1078" y="914"/>
                  </a:cubicBezTo>
                  <a:cubicBezTo>
                    <a:pt x="1078" y="914"/>
                    <a:pt x="1053" y="939"/>
                    <a:pt x="1053" y="939"/>
                  </a:cubicBezTo>
                  <a:cubicBezTo>
                    <a:pt x="928" y="1065"/>
                    <a:pt x="727" y="1115"/>
                    <a:pt x="577" y="1115"/>
                  </a:cubicBezTo>
                  <a:cubicBezTo>
                    <a:pt x="552" y="1015"/>
                    <a:pt x="552" y="939"/>
                    <a:pt x="527" y="839"/>
                  </a:cubicBezTo>
                  <a:cubicBezTo>
                    <a:pt x="502" y="664"/>
                    <a:pt x="452" y="463"/>
                    <a:pt x="301" y="338"/>
                  </a:cubicBezTo>
                  <a:cubicBezTo>
                    <a:pt x="272" y="294"/>
                    <a:pt x="235" y="267"/>
                    <a:pt x="198" y="267"/>
                  </a:cubicBezTo>
                  <a:cubicBezTo>
                    <a:pt x="172" y="267"/>
                    <a:pt x="147" y="281"/>
                    <a:pt x="126" y="313"/>
                  </a:cubicBezTo>
                  <a:cubicBezTo>
                    <a:pt x="76" y="363"/>
                    <a:pt x="51" y="438"/>
                    <a:pt x="26" y="513"/>
                  </a:cubicBezTo>
                  <a:cubicBezTo>
                    <a:pt x="1" y="664"/>
                    <a:pt x="51" y="814"/>
                    <a:pt x="126" y="939"/>
                  </a:cubicBezTo>
                  <a:cubicBezTo>
                    <a:pt x="226" y="1065"/>
                    <a:pt x="326" y="1140"/>
                    <a:pt x="452" y="1165"/>
                  </a:cubicBezTo>
                  <a:cubicBezTo>
                    <a:pt x="477" y="1290"/>
                    <a:pt x="477" y="1390"/>
                    <a:pt x="452" y="1491"/>
                  </a:cubicBezTo>
                  <a:cubicBezTo>
                    <a:pt x="427" y="1892"/>
                    <a:pt x="326" y="2268"/>
                    <a:pt x="126" y="2619"/>
                  </a:cubicBezTo>
                  <a:cubicBezTo>
                    <a:pt x="108" y="2636"/>
                    <a:pt x="141" y="2654"/>
                    <a:pt x="170" y="2654"/>
                  </a:cubicBezTo>
                  <a:cubicBezTo>
                    <a:pt x="182" y="2654"/>
                    <a:pt x="194" y="2651"/>
                    <a:pt x="201" y="2644"/>
                  </a:cubicBezTo>
                  <a:cubicBezTo>
                    <a:pt x="427" y="2293"/>
                    <a:pt x="552" y="1892"/>
                    <a:pt x="577" y="1466"/>
                  </a:cubicBezTo>
                  <a:cubicBezTo>
                    <a:pt x="577" y="1390"/>
                    <a:pt x="577" y="1290"/>
                    <a:pt x="577" y="1190"/>
                  </a:cubicBezTo>
                  <a:cubicBezTo>
                    <a:pt x="615" y="1196"/>
                    <a:pt x="652" y="1199"/>
                    <a:pt x="690" y="1199"/>
                  </a:cubicBezTo>
                  <a:cubicBezTo>
                    <a:pt x="801" y="1199"/>
                    <a:pt x="909" y="1171"/>
                    <a:pt x="1003" y="1115"/>
                  </a:cubicBezTo>
                  <a:cubicBezTo>
                    <a:pt x="1053" y="1065"/>
                    <a:pt x="1103" y="1040"/>
                    <a:pt x="1154" y="989"/>
                  </a:cubicBezTo>
                  <a:cubicBezTo>
                    <a:pt x="1154" y="989"/>
                    <a:pt x="1179" y="1015"/>
                    <a:pt x="1179" y="1015"/>
                  </a:cubicBezTo>
                  <a:cubicBezTo>
                    <a:pt x="1223" y="1044"/>
                    <a:pt x="1275" y="1056"/>
                    <a:pt x="1326" y="1056"/>
                  </a:cubicBezTo>
                  <a:cubicBezTo>
                    <a:pt x="1363" y="1056"/>
                    <a:pt x="1398" y="1050"/>
                    <a:pt x="1429" y="1040"/>
                  </a:cubicBezTo>
                  <a:lnTo>
                    <a:pt x="1429" y="1040"/>
                  </a:lnTo>
                  <a:cubicBezTo>
                    <a:pt x="1404" y="1090"/>
                    <a:pt x="1404" y="1115"/>
                    <a:pt x="1404" y="1165"/>
                  </a:cubicBezTo>
                  <a:cubicBezTo>
                    <a:pt x="1329" y="1616"/>
                    <a:pt x="1304" y="2042"/>
                    <a:pt x="1304" y="2493"/>
                  </a:cubicBezTo>
                  <a:cubicBezTo>
                    <a:pt x="1304" y="2531"/>
                    <a:pt x="1335" y="2550"/>
                    <a:pt x="1367" y="2550"/>
                  </a:cubicBezTo>
                  <a:cubicBezTo>
                    <a:pt x="1398" y="2550"/>
                    <a:pt x="1429" y="2531"/>
                    <a:pt x="1429" y="2493"/>
                  </a:cubicBezTo>
                  <a:cubicBezTo>
                    <a:pt x="1404" y="2092"/>
                    <a:pt x="1429" y="1691"/>
                    <a:pt x="1504" y="1265"/>
                  </a:cubicBezTo>
                  <a:cubicBezTo>
                    <a:pt x="1504" y="1190"/>
                    <a:pt x="1529" y="1090"/>
                    <a:pt x="1555" y="989"/>
                  </a:cubicBezTo>
                  <a:cubicBezTo>
                    <a:pt x="1605" y="939"/>
                    <a:pt x="1680" y="889"/>
                    <a:pt x="1705" y="839"/>
                  </a:cubicBezTo>
                  <a:cubicBezTo>
                    <a:pt x="1855" y="664"/>
                    <a:pt x="1905" y="438"/>
                    <a:pt x="1855" y="238"/>
                  </a:cubicBezTo>
                  <a:cubicBezTo>
                    <a:pt x="1855" y="212"/>
                    <a:pt x="1830" y="212"/>
                    <a:pt x="1805" y="212"/>
                  </a:cubicBezTo>
                  <a:cubicBezTo>
                    <a:pt x="1655" y="263"/>
                    <a:pt x="1580" y="388"/>
                    <a:pt x="1555" y="538"/>
                  </a:cubicBezTo>
                  <a:cubicBezTo>
                    <a:pt x="1504" y="664"/>
                    <a:pt x="1454" y="814"/>
                    <a:pt x="1429" y="939"/>
                  </a:cubicBezTo>
                  <a:cubicBezTo>
                    <a:pt x="1404" y="964"/>
                    <a:pt x="1373" y="977"/>
                    <a:pt x="1338" y="977"/>
                  </a:cubicBezTo>
                  <a:cubicBezTo>
                    <a:pt x="1304" y="977"/>
                    <a:pt x="1266" y="964"/>
                    <a:pt x="1229" y="939"/>
                  </a:cubicBezTo>
                  <a:lnTo>
                    <a:pt x="1204" y="939"/>
                  </a:lnTo>
                  <a:cubicBezTo>
                    <a:pt x="1404" y="689"/>
                    <a:pt x="1429" y="313"/>
                    <a:pt x="1279" y="12"/>
                  </a:cubicBezTo>
                  <a:cubicBezTo>
                    <a:pt x="1279" y="12"/>
                    <a:pt x="1268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224114" y="3973013"/>
              <a:ext cx="128747" cy="12874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" y="0"/>
                  </a:moveTo>
                  <a:lnTo>
                    <a:pt x="1" y="827"/>
                  </a:ln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14687" y="3929449"/>
              <a:ext cx="354889" cy="338008"/>
            </a:xfrm>
            <a:custGeom>
              <a:avLst/>
              <a:gdLst/>
              <a:ahLst/>
              <a:cxnLst/>
              <a:rect l="l" t="t" r="r" b="b"/>
              <a:pathLst>
                <a:path w="4562" h="4345" extrusionOk="0">
                  <a:moveTo>
                    <a:pt x="2334" y="119"/>
                  </a:moveTo>
                  <a:cubicBezTo>
                    <a:pt x="2568" y="119"/>
                    <a:pt x="2803" y="158"/>
                    <a:pt x="3033" y="234"/>
                  </a:cubicBezTo>
                  <a:cubicBezTo>
                    <a:pt x="3534" y="435"/>
                    <a:pt x="3960" y="811"/>
                    <a:pt x="4186" y="1312"/>
                  </a:cubicBezTo>
                  <a:cubicBezTo>
                    <a:pt x="4411" y="1813"/>
                    <a:pt x="4437" y="2365"/>
                    <a:pt x="4261" y="2866"/>
                  </a:cubicBezTo>
                  <a:cubicBezTo>
                    <a:pt x="4061" y="3392"/>
                    <a:pt x="3685" y="3793"/>
                    <a:pt x="3183" y="4019"/>
                  </a:cubicBezTo>
                  <a:cubicBezTo>
                    <a:pt x="2910" y="4155"/>
                    <a:pt x="2623" y="4217"/>
                    <a:pt x="2336" y="4217"/>
                  </a:cubicBezTo>
                  <a:cubicBezTo>
                    <a:pt x="2097" y="4217"/>
                    <a:pt x="1858" y="4174"/>
                    <a:pt x="1629" y="4094"/>
                  </a:cubicBezTo>
                  <a:cubicBezTo>
                    <a:pt x="1103" y="3893"/>
                    <a:pt x="702" y="3517"/>
                    <a:pt x="477" y="3041"/>
                  </a:cubicBezTo>
                  <a:cubicBezTo>
                    <a:pt x="0" y="2014"/>
                    <a:pt x="452" y="786"/>
                    <a:pt x="1454" y="309"/>
                  </a:cubicBezTo>
                  <a:cubicBezTo>
                    <a:pt x="1736" y="183"/>
                    <a:pt x="2034" y="119"/>
                    <a:pt x="2334" y="119"/>
                  </a:cubicBezTo>
                  <a:close/>
                  <a:moveTo>
                    <a:pt x="2329" y="0"/>
                  </a:moveTo>
                  <a:cubicBezTo>
                    <a:pt x="2012" y="0"/>
                    <a:pt x="1696" y="70"/>
                    <a:pt x="1404" y="209"/>
                  </a:cubicBezTo>
                  <a:cubicBezTo>
                    <a:pt x="878" y="435"/>
                    <a:pt x="477" y="886"/>
                    <a:pt x="276" y="1412"/>
                  </a:cubicBezTo>
                  <a:cubicBezTo>
                    <a:pt x="76" y="1964"/>
                    <a:pt x="101" y="2565"/>
                    <a:pt x="351" y="3091"/>
                  </a:cubicBezTo>
                  <a:cubicBezTo>
                    <a:pt x="602" y="3618"/>
                    <a:pt x="1028" y="4019"/>
                    <a:pt x="1579" y="4219"/>
                  </a:cubicBezTo>
                  <a:cubicBezTo>
                    <a:pt x="1830" y="4294"/>
                    <a:pt x="2081" y="4345"/>
                    <a:pt x="2331" y="4345"/>
                  </a:cubicBezTo>
                  <a:cubicBezTo>
                    <a:pt x="2632" y="4345"/>
                    <a:pt x="2958" y="4269"/>
                    <a:pt x="3234" y="4144"/>
                  </a:cubicBezTo>
                  <a:cubicBezTo>
                    <a:pt x="3760" y="3893"/>
                    <a:pt x="4161" y="3467"/>
                    <a:pt x="4361" y="2916"/>
                  </a:cubicBezTo>
                  <a:cubicBezTo>
                    <a:pt x="4562" y="2365"/>
                    <a:pt x="4537" y="1788"/>
                    <a:pt x="4286" y="1262"/>
                  </a:cubicBezTo>
                  <a:cubicBezTo>
                    <a:pt x="4061" y="736"/>
                    <a:pt x="3609" y="335"/>
                    <a:pt x="3083" y="134"/>
                  </a:cubicBezTo>
                  <a:cubicBezTo>
                    <a:pt x="2838" y="45"/>
                    <a:pt x="2583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939468" y="4043182"/>
              <a:ext cx="167098" cy="227543"/>
            </a:xfrm>
            <a:custGeom>
              <a:avLst/>
              <a:gdLst/>
              <a:ahLst/>
              <a:cxnLst/>
              <a:rect l="l" t="t" r="r" b="b"/>
              <a:pathLst>
                <a:path w="2148" h="2925" extrusionOk="0">
                  <a:moveTo>
                    <a:pt x="1529" y="126"/>
                  </a:moveTo>
                  <a:cubicBezTo>
                    <a:pt x="1604" y="251"/>
                    <a:pt x="1630" y="401"/>
                    <a:pt x="1604" y="527"/>
                  </a:cubicBezTo>
                  <a:cubicBezTo>
                    <a:pt x="1604" y="577"/>
                    <a:pt x="1579" y="652"/>
                    <a:pt x="1554" y="702"/>
                  </a:cubicBezTo>
                  <a:cubicBezTo>
                    <a:pt x="1554" y="652"/>
                    <a:pt x="1529" y="577"/>
                    <a:pt x="1529" y="527"/>
                  </a:cubicBezTo>
                  <a:cubicBezTo>
                    <a:pt x="1504" y="401"/>
                    <a:pt x="1454" y="226"/>
                    <a:pt x="1529" y="126"/>
                  </a:cubicBezTo>
                  <a:close/>
                  <a:moveTo>
                    <a:pt x="928" y="151"/>
                  </a:moveTo>
                  <a:cubicBezTo>
                    <a:pt x="1103" y="351"/>
                    <a:pt x="1229" y="627"/>
                    <a:pt x="1153" y="878"/>
                  </a:cubicBezTo>
                  <a:cubicBezTo>
                    <a:pt x="1053" y="802"/>
                    <a:pt x="978" y="652"/>
                    <a:pt x="928" y="552"/>
                  </a:cubicBezTo>
                  <a:cubicBezTo>
                    <a:pt x="878" y="426"/>
                    <a:pt x="853" y="276"/>
                    <a:pt x="928" y="151"/>
                  </a:cubicBezTo>
                  <a:close/>
                  <a:moveTo>
                    <a:pt x="120" y="843"/>
                  </a:moveTo>
                  <a:cubicBezTo>
                    <a:pt x="128" y="843"/>
                    <a:pt x="137" y="846"/>
                    <a:pt x="151" y="852"/>
                  </a:cubicBezTo>
                  <a:cubicBezTo>
                    <a:pt x="176" y="852"/>
                    <a:pt x="226" y="878"/>
                    <a:pt x="276" y="903"/>
                  </a:cubicBezTo>
                  <a:cubicBezTo>
                    <a:pt x="401" y="1003"/>
                    <a:pt x="502" y="1153"/>
                    <a:pt x="577" y="1279"/>
                  </a:cubicBezTo>
                  <a:cubicBezTo>
                    <a:pt x="602" y="1304"/>
                    <a:pt x="627" y="1354"/>
                    <a:pt x="627" y="1379"/>
                  </a:cubicBezTo>
                  <a:cubicBezTo>
                    <a:pt x="577" y="1379"/>
                    <a:pt x="502" y="1354"/>
                    <a:pt x="427" y="1329"/>
                  </a:cubicBezTo>
                  <a:cubicBezTo>
                    <a:pt x="326" y="1279"/>
                    <a:pt x="201" y="1203"/>
                    <a:pt x="151" y="1078"/>
                  </a:cubicBezTo>
                  <a:cubicBezTo>
                    <a:pt x="126" y="1028"/>
                    <a:pt x="101" y="953"/>
                    <a:pt x="101" y="903"/>
                  </a:cubicBezTo>
                  <a:cubicBezTo>
                    <a:pt x="101" y="866"/>
                    <a:pt x="101" y="843"/>
                    <a:pt x="120" y="843"/>
                  </a:cubicBezTo>
                  <a:close/>
                  <a:moveTo>
                    <a:pt x="1504" y="0"/>
                  </a:moveTo>
                  <a:cubicBezTo>
                    <a:pt x="1379" y="126"/>
                    <a:pt x="1379" y="276"/>
                    <a:pt x="1404" y="426"/>
                  </a:cubicBezTo>
                  <a:cubicBezTo>
                    <a:pt x="1404" y="552"/>
                    <a:pt x="1454" y="702"/>
                    <a:pt x="1479" y="827"/>
                  </a:cubicBezTo>
                  <a:cubicBezTo>
                    <a:pt x="1429" y="903"/>
                    <a:pt x="1354" y="928"/>
                    <a:pt x="1279" y="928"/>
                  </a:cubicBezTo>
                  <a:lnTo>
                    <a:pt x="1254" y="928"/>
                  </a:lnTo>
                  <a:cubicBezTo>
                    <a:pt x="1329" y="602"/>
                    <a:pt x="1203" y="276"/>
                    <a:pt x="953" y="50"/>
                  </a:cubicBezTo>
                  <a:cubicBezTo>
                    <a:pt x="928" y="50"/>
                    <a:pt x="903" y="50"/>
                    <a:pt x="903" y="76"/>
                  </a:cubicBezTo>
                  <a:cubicBezTo>
                    <a:pt x="777" y="201"/>
                    <a:pt x="802" y="376"/>
                    <a:pt x="853" y="552"/>
                  </a:cubicBezTo>
                  <a:cubicBezTo>
                    <a:pt x="903" y="702"/>
                    <a:pt x="1003" y="878"/>
                    <a:pt x="1153" y="953"/>
                  </a:cubicBezTo>
                  <a:cubicBezTo>
                    <a:pt x="1128" y="978"/>
                    <a:pt x="1128" y="978"/>
                    <a:pt x="1128" y="1003"/>
                  </a:cubicBezTo>
                  <a:cubicBezTo>
                    <a:pt x="1053" y="1153"/>
                    <a:pt x="928" y="1279"/>
                    <a:pt x="752" y="1354"/>
                  </a:cubicBezTo>
                  <a:cubicBezTo>
                    <a:pt x="702" y="1279"/>
                    <a:pt x="652" y="1203"/>
                    <a:pt x="602" y="1128"/>
                  </a:cubicBezTo>
                  <a:cubicBezTo>
                    <a:pt x="502" y="978"/>
                    <a:pt x="376" y="802"/>
                    <a:pt x="201" y="752"/>
                  </a:cubicBezTo>
                  <a:cubicBezTo>
                    <a:pt x="170" y="731"/>
                    <a:pt x="134" y="719"/>
                    <a:pt x="102" y="719"/>
                  </a:cubicBezTo>
                  <a:cubicBezTo>
                    <a:pt x="56" y="719"/>
                    <a:pt x="15" y="744"/>
                    <a:pt x="0" y="802"/>
                  </a:cubicBezTo>
                  <a:cubicBezTo>
                    <a:pt x="0" y="878"/>
                    <a:pt x="0" y="953"/>
                    <a:pt x="25" y="1028"/>
                  </a:cubicBezTo>
                  <a:cubicBezTo>
                    <a:pt x="51" y="1178"/>
                    <a:pt x="176" y="1304"/>
                    <a:pt x="301" y="1379"/>
                  </a:cubicBezTo>
                  <a:cubicBezTo>
                    <a:pt x="395" y="1435"/>
                    <a:pt x="489" y="1463"/>
                    <a:pt x="583" y="1463"/>
                  </a:cubicBezTo>
                  <a:cubicBezTo>
                    <a:pt x="614" y="1463"/>
                    <a:pt x="646" y="1460"/>
                    <a:pt x="677" y="1454"/>
                  </a:cubicBezTo>
                  <a:cubicBezTo>
                    <a:pt x="727" y="1554"/>
                    <a:pt x="777" y="1629"/>
                    <a:pt x="828" y="1730"/>
                  </a:cubicBezTo>
                  <a:cubicBezTo>
                    <a:pt x="953" y="2106"/>
                    <a:pt x="1003" y="2507"/>
                    <a:pt x="1003" y="2883"/>
                  </a:cubicBezTo>
                  <a:cubicBezTo>
                    <a:pt x="988" y="2912"/>
                    <a:pt x="1008" y="2924"/>
                    <a:pt x="1027" y="2924"/>
                  </a:cubicBezTo>
                  <a:cubicBezTo>
                    <a:pt x="1040" y="2924"/>
                    <a:pt x="1053" y="2918"/>
                    <a:pt x="1053" y="2908"/>
                  </a:cubicBezTo>
                  <a:cubicBezTo>
                    <a:pt x="1128" y="2482"/>
                    <a:pt x="1078" y="2055"/>
                    <a:pt x="903" y="1680"/>
                  </a:cubicBezTo>
                  <a:cubicBezTo>
                    <a:pt x="878" y="1579"/>
                    <a:pt x="828" y="1504"/>
                    <a:pt x="802" y="1429"/>
                  </a:cubicBezTo>
                  <a:cubicBezTo>
                    <a:pt x="928" y="1379"/>
                    <a:pt x="1053" y="1279"/>
                    <a:pt x="1153" y="1153"/>
                  </a:cubicBezTo>
                  <a:cubicBezTo>
                    <a:pt x="1178" y="1103"/>
                    <a:pt x="1203" y="1053"/>
                    <a:pt x="1229" y="978"/>
                  </a:cubicBezTo>
                  <a:cubicBezTo>
                    <a:pt x="1254" y="1003"/>
                    <a:pt x="1254" y="1003"/>
                    <a:pt x="1279" y="1003"/>
                  </a:cubicBezTo>
                  <a:cubicBezTo>
                    <a:pt x="1354" y="1003"/>
                    <a:pt x="1429" y="978"/>
                    <a:pt x="1504" y="928"/>
                  </a:cubicBezTo>
                  <a:cubicBezTo>
                    <a:pt x="1504" y="953"/>
                    <a:pt x="1529" y="1003"/>
                    <a:pt x="1529" y="1053"/>
                  </a:cubicBezTo>
                  <a:cubicBezTo>
                    <a:pt x="1655" y="1479"/>
                    <a:pt x="1805" y="1905"/>
                    <a:pt x="2005" y="2281"/>
                  </a:cubicBezTo>
                  <a:cubicBezTo>
                    <a:pt x="2023" y="2307"/>
                    <a:pt x="2046" y="2318"/>
                    <a:pt x="2069" y="2318"/>
                  </a:cubicBezTo>
                  <a:cubicBezTo>
                    <a:pt x="2110" y="2318"/>
                    <a:pt x="2147" y="2280"/>
                    <a:pt x="2131" y="2231"/>
                  </a:cubicBezTo>
                  <a:cubicBezTo>
                    <a:pt x="1930" y="1880"/>
                    <a:pt x="1780" y="1504"/>
                    <a:pt x="1680" y="1103"/>
                  </a:cubicBezTo>
                  <a:cubicBezTo>
                    <a:pt x="1630" y="1003"/>
                    <a:pt x="1604" y="928"/>
                    <a:pt x="1579" y="827"/>
                  </a:cubicBezTo>
                  <a:cubicBezTo>
                    <a:pt x="1630" y="752"/>
                    <a:pt x="1655" y="677"/>
                    <a:pt x="1680" y="602"/>
                  </a:cubicBezTo>
                  <a:cubicBezTo>
                    <a:pt x="1730" y="401"/>
                    <a:pt x="1680" y="201"/>
                    <a:pt x="1579" y="25"/>
                  </a:cubicBezTo>
                  <a:cubicBezTo>
                    <a:pt x="1554" y="0"/>
                    <a:pt x="152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999913" y="4206937"/>
              <a:ext cx="157997" cy="149673"/>
            </a:xfrm>
            <a:custGeom>
              <a:avLst/>
              <a:gdLst/>
              <a:ahLst/>
              <a:cxnLst/>
              <a:rect l="l" t="t" r="r" b="b"/>
              <a:pathLst>
                <a:path w="2031" h="1924" extrusionOk="0">
                  <a:moveTo>
                    <a:pt x="1504" y="1"/>
                  </a:moveTo>
                  <a:lnTo>
                    <a:pt x="0" y="702"/>
                  </a:lnTo>
                  <a:lnTo>
                    <a:pt x="351" y="1454"/>
                  </a:lnTo>
                  <a:cubicBezTo>
                    <a:pt x="499" y="1750"/>
                    <a:pt x="797" y="1923"/>
                    <a:pt x="1114" y="1923"/>
                  </a:cubicBezTo>
                  <a:cubicBezTo>
                    <a:pt x="1227" y="1923"/>
                    <a:pt x="1342" y="1901"/>
                    <a:pt x="1454" y="1855"/>
                  </a:cubicBezTo>
                  <a:cubicBezTo>
                    <a:pt x="1855" y="1655"/>
                    <a:pt x="2030" y="1154"/>
                    <a:pt x="1855" y="753"/>
                  </a:cubicBezTo>
                  <a:lnTo>
                    <a:pt x="1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222169" y="4102227"/>
              <a:ext cx="276941" cy="254926"/>
            </a:xfrm>
            <a:custGeom>
              <a:avLst/>
              <a:gdLst/>
              <a:ahLst/>
              <a:cxnLst/>
              <a:rect l="l" t="t" r="r" b="b"/>
              <a:pathLst>
                <a:path w="3560" h="3277" extrusionOk="0">
                  <a:moveTo>
                    <a:pt x="1705" y="119"/>
                  </a:moveTo>
                  <a:cubicBezTo>
                    <a:pt x="1981" y="119"/>
                    <a:pt x="2256" y="219"/>
                    <a:pt x="2507" y="369"/>
                  </a:cubicBezTo>
                  <a:cubicBezTo>
                    <a:pt x="3209" y="820"/>
                    <a:pt x="3409" y="1748"/>
                    <a:pt x="2958" y="2449"/>
                  </a:cubicBezTo>
                  <a:cubicBezTo>
                    <a:pt x="2757" y="2800"/>
                    <a:pt x="2407" y="3026"/>
                    <a:pt x="2031" y="3126"/>
                  </a:cubicBezTo>
                  <a:cubicBezTo>
                    <a:pt x="1928" y="3145"/>
                    <a:pt x="1826" y="3155"/>
                    <a:pt x="1724" y="3155"/>
                  </a:cubicBezTo>
                  <a:cubicBezTo>
                    <a:pt x="1428" y="3155"/>
                    <a:pt x="1139" y="3075"/>
                    <a:pt x="878" y="2926"/>
                  </a:cubicBezTo>
                  <a:cubicBezTo>
                    <a:pt x="527" y="2700"/>
                    <a:pt x="301" y="2374"/>
                    <a:pt x="226" y="1973"/>
                  </a:cubicBezTo>
                  <a:cubicBezTo>
                    <a:pt x="126" y="1572"/>
                    <a:pt x="201" y="1171"/>
                    <a:pt x="402" y="820"/>
                  </a:cubicBezTo>
                  <a:cubicBezTo>
                    <a:pt x="627" y="494"/>
                    <a:pt x="953" y="244"/>
                    <a:pt x="1354" y="169"/>
                  </a:cubicBezTo>
                  <a:cubicBezTo>
                    <a:pt x="1479" y="144"/>
                    <a:pt x="1579" y="119"/>
                    <a:pt x="1705" y="119"/>
                  </a:cubicBezTo>
                  <a:close/>
                  <a:moveTo>
                    <a:pt x="1697" y="0"/>
                  </a:moveTo>
                  <a:cubicBezTo>
                    <a:pt x="1574" y="0"/>
                    <a:pt x="1451" y="15"/>
                    <a:pt x="1329" y="43"/>
                  </a:cubicBezTo>
                  <a:cubicBezTo>
                    <a:pt x="903" y="144"/>
                    <a:pt x="552" y="394"/>
                    <a:pt x="301" y="770"/>
                  </a:cubicBezTo>
                  <a:cubicBezTo>
                    <a:pt x="76" y="1146"/>
                    <a:pt x="1" y="1572"/>
                    <a:pt x="101" y="1998"/>
                  </a:cubicBezTo>
                  <a:cubicBezTo>
                    <a:pt x="201" y="2424"/>
                    <a:pt x="452" y="2800"/>
                    <a:pt x="803" y="3026"/>
                  </a:cubicBezTo>
                  <a:cubicBezTo>
                    <a:pt x="1078" y="3201"/>
                    <a:pt x="1379" y="3276"/>
                    <a:pt x="1680" y="3276"/>
                  </a:cubicBezTo>
                  <a:cubicBezTo>
                    <a:pt x="1805" y="3276"/>
                    <a:pt x="1930" y="3251"/>
                    <a:pt x="2056" y="3226"/>
                  </a:cubicBezTo>
                  <a:cubicBezTo>
                    <a:pt x="2482" y="3151"/>
                    <a:pt x="2833" y="2875"/>
                    <a:pt x="3083" y="2525"/>
                  </a:cubicBezTo>
                  <a:cubicBezTo>
                    <a:pt x="3559" y="1748"/>
                    <a:pt x="3334" y="745"/>
                    <a:pt x="2557" y="269"/>
                  </a:cubicBezTo>
                  <a:cubicBezTo>
                    <a:pt x="2306" y="90"/>
                    <a:pt x="2005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253753" y="4197213"/>
              <a:ext cx="161497" cy="149828"/>
            </a:xfrm>
            <a:custGeom>
              <a:avLst/>
              <a:gdLst/>
              <a:ahLst/>
              <a:cxnLst/>
              <a:rect l="l" t="t" r="r" b="b"/>
              <a:pathLst>
                <a:path w="2076" h="1926" extrusionOk="0">
                  <a:moveTo>
                    <a:pt x="954" y="89"/>
                  </a:moveTo>
                  <a:cubicBezTo>
                    <a:pt x="959" y="89"/>
                    <a:pt x="965" y="92"/>
                    <a:pt x="973" y="101"/>
                  </a:cubicBezTo>
                  <a:cubicBezTo>
                    <a:pt x="973" y="151"/>
                    <a:pt x="973" y="176"/>
                    <a:pt x="973" y="226"/>
                  </a:cubicBezTo>
                  <a:cubicBezTo>
                    <a:pt x="973" y="326"/>
                    <a:pt x="923" y="451"/>
                    <a:pt x="873" y="577"/>
                  </a:cubicBezTo>
                  <a:cubicBezTo>
                    <a:pt x="848" y="602"/>
                    <a:pt x="848" y="602"/>
                    <a:pt x="823" y="627"/>
                  </a:cubicBezTo>
                  <a:cubicBezTo>
                    <a:pt x="798" y="602"/>
                    <a:pt x="772" y="552"/>
                    <a:pt x="772" y="502"/>
                  </a:cubicBezTo>
                  <a:cubicBezTo>
                    <a:pt x="747" y="401"/>
                    <a:pt x="772" y="301"/>
                    <a:pt x="823" y="226"/>
                  </a:cubicBezTo>
                  <a:cubicBezTo>
                    <a:pt x="848" y="176"/>
                    <a:pt x="873" y="126"/>
                    <a:pt x="923" y="101"/>
                  </a:cubicBezTo>
                  <a:cubicBezTo>
                    <a:pt x="940" y="101"/>
                    <a:pt x="945" y="89"/>
                    <a:pt x="954" y="89"/>
                  </a:cubicBezTo>
                  <a:close/>
                  <a:moveTo>
                    <a:pt x="1700" y="326"/>
                  </a:moveTo>
                  <a:cubicBezTo>
                    <a:pt x="1650" y="527"/>
                    <a:pt x="1549" y="702"/>
                    <a:pt x="1349" y="777"/>
                  </a:cubicBezTo>
                  <a:cubicBezTo>
                    <a:pt x="1349" y="677"/>
                    <a:pt x="1424" y="552"/>
                    <a:pt x="1474" y="477"/>
                  </a:cubicBezTo>
                  <a:cubicBezTo>
                    <a:pt x="1524" y="401"/>
                    <a:pt x="1600" y="326"/>
                    <a:pt x="1700" y="326"/>
                  </a:cubicBezTo>
                  <a:close/>
                  <a:moveTo>
                    <a:pt x="1976" y="677"/>
                  </a:moveTo>
                  <a:cubicBezTo>
                    <a:pt x="1925" y="777"/>
                    <a:pt x="1850" y="852"/>
                    <a:pt x="1750" y="903"/>
                  </a:cubicBezTo>
                  <a:cubicBezTo>
                    <a:pt x="1725" y="928"/>
                    <a:pt x="1675" y="928"/>
                    <a:pt x="1625" y="953"/>
                  </a:cubicBezTo>
                  <a:cubicBezTo>
                    <a:pt x="1650" y="903"/>
                    <a:pt x="1700" y="878"/>
                    <a:pt x="1725" y="852"/>
                  </a:cubicBezTo>
                  <a:cubicBezTo>
                    <a:pt x="1775" y="777"/>
                    <a:pt x="1875" y="677"/>
                    <a:pt x="1976" y="677"/>
                  </a:cubicBezTo>
                  <a:close/>
                  <a:moveTo>
                    <a:pt x="948" y="0"/>
                  </a:moveTo>
                  <a:cubicBezTo>
                    <a:pt x="873" y="25"/>
                    <a:pt x="848" y="75"/>
                    <a:pt x="798" y="101"/>
                  </a:cubicBezTo>
                  <a:cubicBezTo>
                    <a:pt x="722" y="201"/>
                    <a:pt x="672" y="301"/>
                    <a:pt x="697" y="426"/>
                  </a:cubicBezTo>
                  <a:cubicBezTo>
                    <a:pt x="697" y="527"/>
                    <a:pt x="747" y="627"/>
                    <a:pt x="798" y="702"/>
                  </a:cubicBezTo>
                  <a:cubicBezTo>
                    <a:pt x="772" y="752"/>
                    <a:pt x="722" y="827"/>
                    <a:pt x="672" y="903"/>
                  </a:cubicBezTo>
                  <a:cubicBezTo>
                    <a:pt x="497" y="1128"/>
                    <a:pt x="271" y="1329"/>
                    <a:pt x="21" y="1479"/>
                  </a:cubicBezTo>
                  <a:cubicBezTo>
                    <a:pt x="1" y="1479"/>
                    <a:pt x="13" y="1511"/>
                    <a:pt x="31" y="1511"/>
                  </a:cubicBezTo>
                  <a:cubicBezTo>
                    <a:pt x="36" y="1511"/>
                    <a:pt x="41" y="1509"/>
                    <a:pt x="46" y="1504"/>
                  </a:cubicBezTo>
                  <a:cubicBezTo>
                    <a:pt x="321" y="1379"/>
                    <a:pt x="572" y="1178"/>
                    <a:pt x="747" y="928"/>
                  </a:cubicBezTo>
                  <a:cubicBezTo>
                    <a:pt x="798" y="878"/>
                    <a:pt x="823" y="802"/>
                    <a:pt x="873" y="752"/>
                  </a:cubicBezTo>
                  <a:cubicBezTo>
                    <a:pt x="948" y="827"/>
                    <a:pt x="1048" y="852"/>
                    <a:pt x="1173" y="878"/>
                  </a:cubicBezTo>
                  <a:cubicBezTo>
                    <a:pt x="1224" y="878"/>
                    <a:pt x="1274" y="852"/>
                    <a:pt x="1324" y="852"/>
                  </a:cubicBezTo>
                  <a:cubicBezTo>
                    <a:pt x="1324" y="852"/>
                    <a:pt x="1324" y="878"/>
                    <a:pt x="1324" y="878"/>
                  </a:cubicBezTo>
                  <a:cubicBezTo>
                    <a:pt x="1349" y="953"/>
                    <a:pt x="1399" y="978"/>
                    <a:pt x="1474" y="1003"/>
                  </a:cubicBezTo>
                  <a:cubicBezTo>
                    <a:pt x="1449" y="1028"/>
                    <a:pt x="1424" y="1053"/>
                    <a:pt x="1399" y="1078"/>
                  </a:cubicBezTo>
                  <a:cubicBezTo>
                    <a:pt x="1173" y="1304"/>
                    <a:pt x="973" y="1579"/>
                    <a:pt x="798" y="1855"/>
                  </a:cubicBezTo>
                  <a:cubicBezTo>
                    <a:pt x="780" y="1890"/>
                    <a:pt x="812" y="1926"/>
                    <a:pt x="842" y="1926"/>
                  </a:cubicBezTo>
                  <a:cubicBezTo>
                    <a:pt x="854" y="1926"/>
                    <a:pt x="865" y="1920"/>
                    <a:pt x="873" y="1905"/>
                  </a:cubicBezTo>
                  <a:cubicBezTo>
                    <a:pt x="1048" y="1654"/>
                    <a:pt x="1224" y="1404"/>
                    <a:pt x="1424" y="1178"/>
                  </a:cubicBezTo>
                  <a:cubicBezTo>
                    <a:pt x="1474" y="1128"/>
                    <a:pt x="1499" y="1053"/>
                    <a:pt x="1549" y="1003"/>
                  </a:cubicBezTo>
                  <a:cubicBezTo>
                    <a:pt x="1625" y="1003"/>
                    <a:pt x="1675" y="1003"/>
                    <a:pt x="1725" y="978"/>
                  </a:cubicBezTo>
                  <a:cubicBezTo>
                    <a:pt x="1875" y="928"/>
                    <a:pt x="2001" y="802"/>
                    <a:pt x="2051" y="677"/>
                  </a:cubicBezTo>
                  <a:cubicBezTo>
                    <a:pt x="2076" y="652"/>
                    <a:pt x="2051" y="627"/>
                    <a:pt x="2026" y="627"/>
                  </a:cubicBezTo>
                  <a:cubicBezTo>
                    <a:pt x="2008" y="622"/>
                    <a:pt x="1990" y="620"/>
                    <a:pt x="1972" y="620"/>
                  </a:cubicBezTo>
                  <a:cubicBezTo>
                    <a:pt x="1891" y="620"/>
                    <a:pt x="1812" y="665"/>
                    <a:pt x="1750" y="727"/>
                  </a:cubicBezTo>
                  <a:cubicBezTo>
                    <a:pt x="1650" y="802"/>
                    <a:pt x="1575" y="878"/>
                    <a:pt x="1499" y="953"/>
                  </a:cubicBezTo>
                  <a:cubicBezTo>
                    <a:pt x="1449" y="928"/>
                    <a:pt x="1399" y="903"/>
                    <a:pt x="1374" y="852"/>
                  </a:cubicBezTo>
                  <a:cubicBezTo>
                    <a:pt x="1374" y="852"/>
                    <a:pt x="1374" y="852"/>
                    <a:pt x="1374" y="827"/>
                  </a:cubicBezTo>
                  <a:cubicBezTo>
                    <a:pt x="1600" y="752"/>
                    <a:pt x="1750" y="527"/>
                    <a:pt x="1775" y="301"/>
                  </a:cubicBezTo>
                  <a:cubicBezTo>
                    <a:pt x="1775" y="276"/>
                    <a:pt x="1775" y="276"/>
                    <a:pt x="1750" y="276"/>
                  </a:cubicBezTo>
                  <a:cubicBezTo>
                    <a:pt x="1733" y="273"/>
                    <a:pt x="1717" y="271"/>
                    <a:pt x="1702" y="271"/>
                  </a:cubicBezTo>
                  <a:cubicBezTo>
                    <a:pt x="1598" y="271"/>
                    <a:pt x="1511" y="339"/>
                    <a:pt x="1424" y="426"/>
                  </a:cubicBezTo>
                  <a:cubicBezTo>
                    <a:pt x="1374" y="527"/>
                    <a:pt x="1299" y="652"/>
                    <a:pt x="1299" y="777"/>
                  </a:cubicBezTo>
                  <a:lnTo>
                    <a:pt x="1274" y="777"/>
                  </a:lnTo>
                  <a:cubicBezTo>
                    <a:pt x="1242" y="784"/>
                    <a:pt x="1210" y="787"/>
                    <a:pt x="1176" y="787"/>
                  </a:cubicBezTo>
                  <a:cubicBezTo>
                    <a:pt x="1076" y="787"/>
                    <a:pt x="973" y="758"/>
                    <a:pt x="898" y="702"/>
                  </a:cubicBezTo>
                  <a:cubicBezTo>
                    <a:pt x="923" y="627"/>
                    <a:pt x="948" y="577"/>
                    <a:pt x="973" y="527"/>
                  </a:cubicBezTo>
                  <a:cubicBezTo>
                    <a:pt x="1023" y="376"/>
                    <a:pt x="1073" y="251"/>
                    <a:pt x="1048" y="101"/>
                  </a:cubicBezTo>
                  <a:cubicBezTo>
                    <a:pt x="1048" y="50"/>
                    <a:pt x="998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214389" y="4298577"/>
              <a:ext cx="119023" cy="114122"/>
            </a:xfrm>
            <a:custGeom>
              <a:avLst/>
              <a:gdLst/>
              <a:ahLst/>
              <a:cxnLst/>
              <a:rect l="l" t="t" r="r" b="b"/>
              <a:pathLst>
                <a:path w="1530" h="1467" extrusionOk="0">
                  <a:moveTo>
                    <a:pt x="502" y="1"/>
                  </a:moveTo>
                  <a:lnTo>
                    <a:pt x="176" y="527"/>
                  </a:lnTo>
                  <a:cubicBezTo>
                    <a:pt x="0" y="803"/>
                    <a:pt x="75" y="1179"/>
                    <a:pt x="351" y="1379"/>
                  </a:cubicBezTo>
                  <a:cubicBezTo>
                    <a:pt x="453" y="1439"/>
                    <a:pt x="564" y="1466"/>
                    <a:pt x="672" y="1466"/>
                  </a:cubicBezTo>
                  <a:cubicBezTo>
                    <a:pt x="884" y="1466"/>
                    <a:pt x="1087" y="1361"/>
                    <a:pt x="1203" y="1179"/>
                  </a:cubicBezTo>
                  <a:lnTo>
                    <a:pt x="1529" y="6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72325" y="3360781"/>
              <a:ext cx="957392" cy="1095785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884857" y="3928126"/>
              <a:ext cx="466055" cy="499194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029163" y="3777986"/>
              <a:ext cx="483558" cy="49141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200698" y="3639592"/>
              <a:ext cx="368581" cy="358779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814692" y="3450001"/>
              <a:ext cx="806118" cy="780422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914107" y="3625900"/>
              <a:ext cx="696165" cy="72541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068138" y="3834541"/>
              <a:ext cx="526500" cy="600558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421009" y="3487506"/>
              <a:ext cx="189269" cy="204828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42"/>
          <p:cNvCxnSpPr/>
          <p:nvPr/>
        </p:nvCxnSpPr>
        <p:spPr>
          <a:xfrm>
            <a:off x="713100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912;p45">
            <a:extLst>
              <a:ext uri="{FF2B5EF4-FFF2-40B4-BE49-F238E27FC236}">
                <a16:creationId xmlns:a16="http://schemas.microsoft.com/office/drawing/2014/main" id="{656860D1-8560-4D62-9A4A-67BC44391B76}"/>
              </a:ext>
            </a:extLst>
          </p:cNvPr>
          <p:cNvGrpSpPr/>
          <p:nvPr/>
        </p:nvGrpSpPr>
        <p:grpSpPr>
          <a:xfrm>
            <a:off x="3549802" y="564995"/>
            <a:ext cx="1636231" cy="1393211"/>
            <a:chOff x="3915038" y="327775"/>
            <a:chExt cx="1313925" cy="1118775"/>
          </a:xfrm>
        </p:grpSpPr>
        <p:sp>
          <p:nvSpPr>
            <p:cNvPr id="26" name="Google Shape;913;p45">
              <a:extLst>
                <a:ext uri="{FF2B5EF4-FFF2-40B4-BE49-F238E27FC236}">
                  <a16:creationId xmlns:a16="http://schemas.microsoft.com/office/drawing/2014/main" id="{886D1BA5-DF32-481A-B89F-87B5E9023EB2}"/>
                </a:ext>
              </a:extLst>
            </p:cNvPr>
            <p:cNvSpPr/>
            <p:nvPr/>
          </p:nvSpPr>
          <p:spPr>
            <a:xfrm>
              <a:off x="3915038" y="1065575"/>
              <a:ext cx="1313925" cy="380975"/>
            </a:xfrm>
            <a:custGeom>
              <a:avLst/>
              <a:gdLst/>
              <a:ahLst/>
              <a:cxnLst/>
              <a:rect l="l" t="t" r="r" b="b"/>
              <a:pathLst>
                <a:path w="52557" h="15239" extrusionOk="0">
                  <a:moveTo>
                    <a:pt x="12682" y="0"/>
                  </a:moveTo>
                  <a:cubicBezTo>
                    <a:pt x="11529" y="0"/>
                    <a:pt x="10527" y="677"/>
                    <a:pt x="10076" y="1654"/>
                  </a:cubicBezTo>
                  <a:lnTo>
                    <a:pt x="0" y="15238"/>
                  </a:lnTo>
                  <a:lnTo>
                    <a:pt x="52557" y="15238"/>
                  </a:lnTo>
                  <a:lnTo>
                    <a:pt x="42482" y="1654"/>
                  </a:lnTo>
                  <a:cubicBezTo>
                    <a:pt x="42031" y="677"/>
                    <a:pt x="41028" y="0"/>
                    <a:pt x="39875" y="0"/>
                  </a:cubicBezTo>
                  <a:lnTo>
                    <a:pt x="37494" y="276"/>
                  </a:lnTo>
                  <a:cubicBezTo>
                    <a:pt x="33819" y="721"/>
                    <a:pt x="30119" y="940"/>
                    <a:pt x="26418" y="940"/>
                  </a:cubicBezTo>
                  <a:cubicBezTo>
                    <a:pt x="22825" y="940"/>
                    <a:pt x="19233" y="734"/>
                    <a:pt x="15665" y="326"/>
                  </a:cubicBezTo>
                  <a:lnTo>
                    <a:pt x="126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14;p45">
              <a:extLst>
                <a:ext uri="{FF2B5EF4-FFF2-40B4-BE49-F238E27FC236}">
                  <a16:creationId xmlns:a16="http://schemas.microsoft.com/office/drawing/2014/main" id="{0CBFAF57-5DDD-4D54-99CE-2636CE104A29}"/>
                </a:ext>
              </a:extLst>
            </p:cNvPr>
            <p:cNvSpPr/>
            <p:nvPr/>
          </p:nvSpPr>
          <p:spPr>
            <a:xfrm>
              <a:off x="4324188" y="1046150"/>
              <a:ext cx="495625" cy="194875"/>
            </a:xfrm>
            <a:custGeom>
              <a:avLst/>
              <a:gdLst/>
              <a:ahLst/>
              <a:cxnLst/>
              <a:rect l="l" t="t" r="r" b="b"/>
              <a:pathLst>
                <a:path w="19825" h="7795" extrusionOk="0">
                  <a:moveTo>
                    <a:pt x="0" y="0"/>
                  </a:moveTo>
                  <a:lnTo>
                    <a:pt x="9925" y="7795"/>
                  </a:lnTo>
                  <a:lnTo>
                    <a:pt x="19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15;p45">
              <a:extLst>
                <a:ext uri="{FF2B5EF4-FFF2-40B4-BE49-F238E27FC236}">
                  <a16:creationId xmlns:a16="http://schemas.microsoft.com/office/drawing/2014/main" id="{30A87774-9F2F-4BFE-9085-1B5595941D29}"/>
                </a:ext>
              </a:extLst>
            </p:cNvPr>
            <p:cNvSpPr/>
            <p:nvPr/>
          </p:nvSpPr>
          <p:spPr>
            <a:xfrm>
              <a:off x="4213913" y="621025"/>
              <a:ext cx="716175" cy="470250"/>
            </a:xfrm>
            <a:custGeom>
              <a:avLst/>
              <a:gdLst/>
              <a:ahLst/>
              <a:cxnLst/>
              <a:rect l="l" t="t" r="r" b="b"/>
              <a:pathLst>
                <a:path w="28647" h="18810" extrusionOk="0">
                  <a:moveTo>
                    <a:pt x="14314" y="0"/>
                  </a:moveTo>
                  <a:cubicBezTo>
                    <a:pt x="8778" y="0"/>
                    <a:pt x="3246" y="2168"/>
                    <a:pt x="0" y="6504"/>
                  </a:cubicBezTo>
                  <a:cubicBezTo>
                    <a:pt x="100" y="8785"/>
                    <a:pt x="978" y="15953"/>
                    <a:pt x="7143" y="18810"/>
                  </a:cubicBezTo>
                  <a:lnTo>
                    <a:pt x="21504" y="18810"/>
                  </a:lnTo>
                  <a:cubicBezTo>
                    <a:pt x="27670" y="15953"/>
                    <a:pt x="28547" y="8785"/>
                    <a:pt x="28647" y="6504"/>
                  </a:cubicBezTo>
                  <a:cubicBezTo>
                    <a:pt x="25389" y="2168"/>
                    <a:pt x="19850" y="0"/>
                    <a:pt x="14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16;p45">
              <a:extLst>
                <a:ext uri="{FF2B5EF4-FFF2-40B4-BE49-F238E27FC236}">
                  <a16:creationId xmlns:a16="http://schemas.microsoft.com/office/drawing/2014/main" id="{858E39BA-1C47-4CB1-8271-3D116F552420}"/>
                </a:ext>
              </a:extLst>
            </p:cNvPr>
            <p:cNvSpPr/>
            <p:nvPr/>
          </p:nvSpPr>
          <p:spPr>
            <a:xfrm>
              <a:off x="4472688" y="999775"/>
              <a:ext cx="198650" cy="152275"/>
            </a:xfrm>
            <a:custGeom>
              <a:avLst/>
              <a:gdLst/>
              <a:ahLst/>
              <a:cxnLst/>
              <a:rect l="l" t="t" r="r" b="b"/>
              <a:pathLst>
                <a:path w="7946" h="6091" extrusionOk="0">
                  <a:moveTo>
                    <a:pt x="0" y="1"/>
                  </a:moveTo>
                  <a:lnTo>
                    <a:pt x="0" y="2131"/>
                  </a:lnTo>
                  <a:cubicBezTo>
                    <a:pt x="0" y="4311"/>
                    <a:pt x="1780" y="6091"/>
                    <a:pt x="3960" y="6091"/>
                  </a:cubicBezTo>
                  <a:cubicBezTo>
                    <a:pt x="6166" y="6091"/>
                    <a:pt x="7945" y="4311"/>
                    <a:pt x="7945" y="2131"/>
                  </a:cubicBezTo>
                  <a:lnTo>
                    <a:pt x="7945" y="1"/>
                  </a:lnTo>
                  <a:close/>
                </a:path>
              </a:pathLst>
            </a:custGeom>
            <a:solidFill>
              <a:srgbClr val="FF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17;p45">
              <a:extLst>
                <a:ext uri="{FF2B5EF4-FFF2-40B4-BE49-F238E27FC236}">
                  <a16:creationId xmlns:a16="http://schemas.microsoft.com/office/drawing/2014/main" id="{C3B7B5EA-5647-4D93-BE21-D9899182D5C3}"/>
                </a:ext>
              </a:extLst>
            </p:cNvPr>
            <p:cNvSpPr/>
            <p:nvPr/>
          </p:nvSpPr>
          <p:spPr>
            <a:xfrm>
              <a:off x="4339838" y="600650"/>
              <a:ext cx="464325" cy="432375"/>
            </a:xfrm>
            <a:custGeom>
              <a:avLst/>
              <a:gdLst/>
              <a:ahLst/>
              <a:cxnLst/>
              <a:rect l="l" t="t" r="r" b="b"/>
              <a:pathLst>
                <a:path w="18573" h="17295" extrusionOk="0">
                  <a:moveTo>
                    <a:pt x="1" y="1"/>
                  </a:moveTo>
                  <a:lnTo>
                    <a:pt x="1" y="8021"/>
                  </a:lnTo>
                  <a:cubicBezTo>
                    <a:pt x="1" y="13134"/>
                    <a:pt x="4161" y="17294"/>
                    <a:pt x="9274" y="17294"/>
                  </a:cubicBezTo>
                  <a:cubicBezTo>
                    <a:pt x="14412" y="17294"/>
                    <a:pt x="18572" y="13134"/>
                    <a:pt x="18572" y="8021"/>
                  </a:cubicBezTo>
                  <a:lnTo>
                    <a:pt x="18572" y="1"/>
                  </a:lnTo>
                  <a:close/>
                </a:path>
              </a:pathLst>
            </a:custGeom>
            <a:solidFill>
              <a:srgbClr val="FF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8;p45">
              <a:extLst>
                <a:ext uri="{FF2B5EF4-FFF2-40B4-BE49-F238E27FC236}">
                  <a16:creationId xmlns:a16="http://schemas.microsoft.com/office/drawing/2014/main" id="{4BAE97F3-FD83-4EE1-BCB8-92897F113A87}"/>
                </a:ext>
              </a:extLst>
            </p:cNvPr>
            <p:cNvSpPr/>
            <p:nvPr/>
          </p:nvSpPr>
          <p:spPr>
            <a:xfrm>
              <a:off x="4339838" y="692750"/>
              <a:ext cx="464325" cy="340275"/>
            </a:xfrm>
            <a:custGeom>
              <a:avLst/>
              <a:gdLst/>
              <a:ahLst/>
              <a:cxnLst/>
              <a:rect l="l" t="t" r="r" b="b"/>
              <a:pathLst>
                <a:path w="18573" h="13611" extrusionOk="0">
                  <a:moveTo>
                    <a:pt x="1" y="1"/>
                  </a:moveTo>
                  <a:lnTo>
                    <a:pt x="1" y="4337"/>
                  </a:lnTo>
                  <a:cubicBezTo>
                    <a:pt x="1" y="9450"/>
                    <a:pt x="4161" y="13610"/>
                    <a:pt x="9274" y="13610"/>
                  </a:cubicBezTo>
                  <a:cubicBezTo>
                    <a:pt x="14412" y="13610"/>
                    <a:pt x="18572" y="9450"/>
                    <a:pt x="18572" y="4337"/>
                  </a:cubicBezTo>
                  <a:lnTo>
                    <a:pt x="18572" y="1"/>
                  </a:lnTo>
                  <a:cubicBezTo>
                    <a:pt x="18572" y="3460"/>
                    <a:pt x="16668" y="7495"/>
                    <a:pt x="13861" y="9099"/>
                  </a:cubicBezTo>
                  <a:cubicBezTo>
                    <a:pt x="13309" y="7595"/>
                    <a:pt x="11906" y="6517"/>
                    <a:pt x="10252" y="6517"/>
                  </a:cubicBezTo>
                  <a:lnTo>
                    <a:pt x="8322" y="6517"/>
                  </a:lnTo>
                  <a:cubicBezTo>
                    <a:pt x="6668" y="6517"/>
                    <a:pt x="5264" y="7595"/>
                    <a:pt x="4713" y="9099"/>
                  </a:cubicBezTo>
                  <a:cubicBezTo>
                    <a:pt x="1906" y="7495"/>
                    <a:pt x="1" y="3460"/>
                    <a:pt x="1" y="1"/>
                  </a:cubicBezTo>
                  <a:close/>
                </a:path>
              </a:pathLst>
            </a:custGeom>
            <a:solidFill>
              <a:srgbClr val="F3B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9;p45">
              <a:extLst>
                <a:ext uri="{FF2B5EF4-FFF2-40B4-BE49-F238E27FC236}">
                  <a16:creationId xmlns:a16="http://schemas.microsoft.com/office/drawing/2014/main" id="{349D3EB0-E4BC-4F5E-BC6B-074401DD3246}"/>
                </a:ext>
              </a:extLst>
            </p:cNvPr>
            <p:cNvSpPr/>
            <p:nvPr/>
          </p:nvSpPr>
          <p:spPr>
            <a:xfrm>
              <a:off x="4339838" y="692750"/>
              <a:ext cx="464325" cy="340275"/>
            </a:xfrm>
            <a:custGeom>
              <a:avLst/>
              <a:gdLst/>
              <a:ahLst/>
              <a:cxnLst/>
              <a:rect l="l" t="t" r="r" b="b"/>
              <a:pathLst>
                <a:path w="18573" h="13611" extrusionOk="0">
                  <a:moveTo>
                    <a:pt x="1" y="1"/>
                  </a:moveTo>
                  <a:lnTo>
                    <a:pt x="1" y="4337"/>
                  </a:lnTo>
                  <a:cubicBezTo>
                    <a:pt x="1" y="9450"/>
                    <a:pt x="4161" y="13610"/>
                    <a:pt x="9274" y="13610"/>
                  </a:cubicBezTo>
                  <a:cubicBezTo>
                    <a:pt x="14412" y="13610"/>
                    <a:pt x="18572" y="9450"/>
                    <a:pt x="18572" y="4337"/>
                  </a:cubicBezTo>
                  <a:lnTo>
                    <a:pt x="18572" y="1"/>
                  </a:lnTo>
                  <a:cubicBezTo>
                    <a:pt x="18572" y="3460"/>
                    <a:pt x="16668" y="7495"/>
                    <a:pt x="13861" y="9099"/>
                  </a:cubicBezTo>
                  <a:cubicBezTo>
                    <a:pt x="13309" y="7595"/>
                    <a:pt x="11906" y="6517"/>
                    <a:pt x="10252" y="6517"/>
                  </a:cubicBezTo>
                  <a:lnTo>
                    <a:pt x="8322" y="6517"/>
                  </a:lnTo>
                  <a:cubicBezTo>
                    <a:pt x="6668" y="6517"/>
                    <a:pt x="5264" y="7595"/>
                    <a:pt x="4713" y="9099"/>
                  </a:cubicBezTo>
                  <a:cubicBezTo>
                    <a:pt x="1906" y="7495"/>
                    <a:pt x="1" y="3460"/>
                    <a:pt x="1" y="1"/>
                  </a:cubicBezTo>
                  <a:close/>
                </a:path>
              </a:pathLst>
            </a:custGeom>
            <a:solidFill>
              <a:srgbClr val="DDA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0;p45">
              <a:extLst>
                <a:ext uri="{FF2B5EF4-FFF2-40B4-BE49-F238E27FC236}">
                  <a16:creationId xmlns:a16="http://schemas.microsoft.com/office/drawing/2014/main" id="{0F07CD07-DDC4-4D28-8CA9-9B811FD9E27F}"/>
                </a:ext>
              </a:extLst>
            </p:cNvPr>
            <p:cNvSpPr/>
            <p:nvPr/>
          </p:nvSpPr>
          <p:spPr>
            <a:xfrm>
              <a:off x="4339838" y="600650"/>
              <a:ext cx="40750" cy="162950"/>
            </a:xfrm>
            <a:custGeom>
              <a:avLst/>
              <a:gdLst/>
              <a:ahLst/>
              <a:cxnLst/>
              <a:rect l="l" t="t" r="r" b="b"/>
              <a:pathLst>
                <a:path w="1630" h="6518" extrusionOk="0">
                  <a:moveTo>
                    <a:pt x="1" y="1"/>
                  </a:moveTo>
                  <a:lnTo>
                    <a:pt x="1" y="6517"/>
                  </a:lnTo>
                  <a:lnTo>
                    <a:pt x="327" y="6517"/>
                  </a:lnTo>
                  <a:cubicBezTo>
                    <a:pt x="1053" y="6517"/>
                    <a:pt x="1630" y="5941"/>
                    <a:pt x="1630" y="5214"/>
                  </a:cubicBezTo>
                  <a:lnTo>
                    <a:pt x="1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21;p45">
              <a:extLst>
                <a:ext uri="{FF2B5EF4-FFF2-40B4-BE49-F238E27FC236}">
                  <a16:creationId xmlns:a16="http://schemas.microsoft.com/office/drawing/2014/main" id="{3E2F36CA-0260-434E-BDE1-E41DCC14B1B9}"/>
                </a:ext>
              </a:extLst>
            </p:cNvPr>
            <p:cNvSpPr/>
            <p:nvPr/>
          </p:nvSpPr>
          <p:spPr>
            <a:xfrm>
              <a:off x="4763413" y="600650"/>
              <a:ext cx="40750" cy="162950"/>
            </a:xfrm>
            <a:custGeom>
              <a:avLst/>
              <a:gdLst/>
              <a:ahLst/>
              <a:cxnLst/>
              <a:rect l="l" t="t" r="r" b="b"/>
              <a:pathLst>
                <a:path w="1630" h="6518" extrusionOk="0">
                  <a:moveTo>
                    <a:pt x="0" y="1"/>
                  </a:moveTo>
                  <a:lnTo>
                    <a:pt x="0" y="5214"/>
                  </a:lnTo>
                  <a:cubicBezTo>
                    <a:pt x="0" y="5941"/>
                    <a:pt x="577" y="6517"/>
                    <a:pt x="1304" y="6517"/>
                  </a:cubicBezTo>
                  <a:lnTo>
                    <a:pt x="1629" y="6517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22;p45">
              <a:extLst>
                <a:ext uri="{FF2B5EF4-FFF2-40B4-BE49-F238E27FC236}">
                  <a16:creationId xmlns:a16="http://schemas.microsoft.com/office/drawing/2014/main" id="{650C9335-3C01-43B0-B154-2401E3F3723F}"/>
                </a:ext>
              </a:extLst>
            </p:cNvPr>
            <p:cNvSpPr/>
            <p:nvPr/>
          </p:nvSpPr>
          <p:spPr>
            <a:xfrm>
              <a:off x="4265913" y="673975"/>
              <a:ext cx="75850" cy="118425"/>
            </a:xfrm>
            <a:custGeom>
              <a:avLst/>
              <a:gdLst/>
              <a:ahLst/>
              <a:cxnLst/>
              <a:rect l="l" t="t" r="r" b="b"/>
              <a:pathLst>
                <a:path w="3034" h="4737" extrusionOk="0">
                  <a:moveTo>
                    <a:pt x="2356" y="0"/>
                  </a:moveTo>
                  <a:cubicBezTo>
                    <a:pt x="1053" y="0"/>
                    <a:pt x="0" y="1053"/>
                    <a:pt x="0" y="2356"/>
                  </a:cubicBezTo>
                  <a:cubicBezTo>
                    <a:pt x="0" y="3659"/>
                    <a:pt x="1053" y="4737"/>
                    <a:pt x="2356" y="4737"/>
                  </a:cubicBezTo>
                  <a:lnTo>
                    <a:pt x="3033" y="4737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FF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3;p45">
              <a:extLst>
                <a:ext uri="{FF2B5EF4-FFF2-40B4-BE49-F238E27FC236}">
                  <a16:creationId xmlns:a16="http://schemas.microsoft.com/office/drawing/2014/main" id="{082B07FB-1841-4955-AD10-850B930C2A08}"/>
                </a:ext>
              </a:extLst>
            </p:cNvPr>
            <p:cNvSpPr/>
            <p:nvPr/>
          </p:nvSpPr>
          <p:spPr>
            <a:xfrm>
              <a:off x="4802263" y="673975"/>
              <a:ext cx="75825" cy="118425"/>
            </a:xfrm>
            <a:custGeom>
              <a:avLst/>
              <a:gdLst/>
              <a:ahLst/>
              <a:cxnLst/>
              <a:rect l="l" t="t" r="r" b="b"/>
              <a:pathLst>
                <a:path w="3033" h="4737" extrusionOk="0">
                  <a:moveTo>
                    <a:pt x="0" y="0"/>
                  </a:moveTo>
                  <a:lnTo>
                    <a:pt x="0" y="4737"/>
                  </a:lnTo>
                  <a:lnTo>
                    <a:pt x="677" y="4737"/>
                  </a:lnTo>
                  <a:cubicBezTo>
                    <a:pt x="1980" y="4737"/>
                    <a:pt x="3033" y="3659"/>
                    <a:pt x="3033" y="2356"/>
                  </a:cubicBezTo>
                  <a:cubicBezTo>
                    <a:pt x="3033" y="1053"/>
                    <a:pt x="1980" y="0"/>
                    <a:pt x="677" y="0"/>
                  </a:cubicBezTo>
                  <a:close/>
                </a:path>
              </a:pathLst>
            </a:custGeom>
            <a:solidFill>
              <a:srgbClr val="FF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4;p45">
              <a:extLst>
                <a:ext uri="{FF2B5EF4-FFF2-40B4-BE49-F238E27FC236}">
                  <a16:creationId xmlns:a16="http://schemas.microsoft.com/office/drawing/2014/main" id="{96C2D1BE-43F4-4098-B6EC-1A66EFD3DD05}"/>
                </a:ext>
              </a:extLst>
            </p:cNvPr>
            <p:cNvSpPr/>
            <p:nvPr/>
          </p:nvSpPr>
          <p:spPr>
            <a:xfrm>
              <a:off x="4213288" y="327775"/>
              <a:ext cx="717450" cy="456500"/>
            </a:xfrm>
            <a:custGeom>
              <a:avLst/>
              <a:gdLst/>
              <a:ahLst/>
              <a:cxnLst/>
              <a:rect l="l" t="t" r="r" b="b"/>
              <a:pathLst>
                <a:path w="28698" h="18260" extrusionOk="0">
                  <a:moveTo>
                    <a:pt x="14349" y="1"/>
                  </a:moveTo>
                  <a:cubicBezTo>
                    <a:pt x="11209" y="1"/>
                    <a:pt x="8070" y="1492"/>
                    <a:pt x="5865" y="4475"/>
                  </a:cubicBezTo>
                  <a:cubicBezTo>
                    <a:pt x="1579" y="10239"/>
                    <a:pt x="0" y="18259"/>
                    <a:pt x="0" y="18259"/>
                  </a:cubicBezTo>
                  <a:cubicBezTo>
                    <a:pt x="3258" y="13911"/>
                    <a:pt x="8803" y="11737"/>
                    <a:pt x="14349" y="11737"/>
                  </a:cubicBezTo>
                  <a:cubicBezTo>
                    <a:pt x="19894" y="11737"/>
                    <a:pt x="25439" y="13911"/>
                    <a:pt x="28697" y="18259"/>
                  </a:cubicBezTo>
                  <a:cubicBezTo>
                    <a:pt x="28697" y="18259"/>
                    <a:pt x="27118" y="10239"/>
                    <a:pt x="22832" y="4475"/>
                  </a:cubicBezTo>
                  <a:cubicBezTo>
                    <a:pt x="20627" y="1492"/>
                    <a:pt x="17488" y="1"/>
                    <a:pt x="1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5;p45">
              <a:extLst>
                <a:ext uri="{FF2B5EF4-FFF2-40B4-BE49-F238E27FC236}">
                  <a16:creationId xmlns:a16="http://schemas.microsoft.com/office/drawing/2014/main" id="{A254B741-67D0-44F7-BAB4-6F40B7110534}"/>
                </a:ext>
              </a:extLst>
            </p:cNvPr>
            <p:cNvSpPr/>
            <p:nvPr/>
          </p:nvSpPr>
          <p:spPr>
            <a:xfrm>
              <a:off x="4339838" y="695900"/>
              <a:ext cx="464325" cy="110925"/>
            </a:xfrm>
            <a:custGeom>
              <a:avLst/>
              <a:gdLst/>
              <a:ahLst/>
              <a:cxnLst/>
              <a:rect l="l" t="t" r="r" b="b"/>
              <a:pathLst>
                <a:path w="18573" h="4437" extrusionOk="0">
                  <a:moveTo>
                    <a:pt x="18422" y="0"/>
                  </a:moveTo>
                  <a:lnTo>
                    <a:pt x="201" y="176"/>
                  </a:lnTo>
                  <a:lnTo>
                    <a:pt x="1" y="4311"/>
                  </a:lnTo>
                  <a:lnTo>
                    <a:pt x="18547" y="4436"/>
                  </a:lnTo>
                  <a:cubicBezTo>
                    <a:pt x="18572" y="3183"/>
                    <a:pt x="18522" y="1228"/>
                    <a:pt x="18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6;p45">
              <a:extLst>
                <a:ext uri="{FF2B5EF4-FFF2-40B4-BE49-F238E27FC236}">
                  <a16:creationId xmlns:a16="http://schemas.microsoft.com/office/drawing/2014/main" id="{57E51E76-B30A-42F1-B70F-694D7CAA53C2}"/>
                </a:ext>
              </a:extLst>
            </p:cNvPr>
            <p:cNvSpPr/>
            <p:nvPr/>
          </p:nvSpPr>
          <p:spPr>
            <a:xfrm>
              <a:off x="4405013" y="733600"/>
              <a:ext cx="116575" cy="43225"/>
            </a:xfrm>
            <a:custGeom>
              <a:avLst/>
              <a:gdLst/>
              <a:ahLst/>
              <a:cxnLst/>
              <a:rect l="l" t="t" r="r" b="b"/>
              <a:pathLst>
                <a:path w="4663" h="1729" extrusionOk="0">
                  <a:moveTo>
                    <a:pt x="2051" y="0"/>
                  </a:moveTo>
                  <a:cubicBezTo>
                    <a:pt x="1455" y="0"/>
                    <a:pt x="768" y="161"/>
                    <a:pt x="0" y="598"/>
                  </a:cubicBezTo>
                  <a:cubicBezTo>
                    <a:pt x="0" y="598"/>
                    <a:pt x="936" y="1729"/>
                    <a:pt x="2652" y="1729"/>
                  </a:cubicBezTo>
                  <a:cubicBezTo>
                    <a:pt x="3234" y="1729"/>
                    <a:pt x="3906" y="1599"/>
                    <a:pt x="4662" y="1249"/>
                  </a:cubicBezTo>
                  <a:cubicBezTo>
                    <a:pt x="4662" y="1249"/>
                    <a:pt x="3712" y="0"/>
                    <a:pt x="2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7;p45">
              <a:extLst>
                <a:ext uri="{FF2B5EF4-FFF2-40B4-BE49-F238E27FC236}">
                  <a16:creationId xmlns:a16="http://schemas.microsoft.com/office/drawing/2014/main" id="{C3C9A43F-5D6A-42C3-A26A-653C29ABFF44}"/>
                </a:ext>
              </a:extLst>
            </p:cNvPr>
            <p:cNvSpPr/>
            <p:nvPr/>
          </p:nvSpPr>
          <p:spPr>
            <a:xfrm>
              <a:off x="4405013" y="734750"/>
              <a:ext cx="55150" cy="40125"/>
            </a:xfrm>
            <a:custGeom>
              <a:avLst/>
              <a:gdLst/>
              <a:ahLst/>
              <a:cxnLst/>
              <a:rect l="l" t="t" r="r" b="b"/>
              <a:pathLst>
                <a:path w="2206" h="1605" extrusionOk="0">
                  <a:moveTo>
                    <a:pt x="1454" y="0"/>
                  </a:moveTo>
                  <a:cubicBezTo>
                    <a:pt x="1003" y="75"/>
                    <a:pt x="527" y="251"/>
                    <a:pt x="25" y="526"/>
                  </a:cubicBezTo>
                  <a:cubicBezTo>
                    <a:pt x="25" y="526"/>
                    <a:pt x="25" y="552"/>
                    <a:pt x="0" y="552"/>
                  </a:cubicBezTo>
                  <a:cubicBezTo>
                    <a:pt x="101" y="652"/>
                    <a:pt x="752" y="1354"/>
                    <a:pt x="1880" y="1604"/>
                  </a:cubicBezTo>
                  <a:cubicBezTo>
                    <a:pt x="2081" y="1404"/>
                    <a:pt x="2206" y="1128"/>
                    <a:pt x="2206" y="802"/>
                  </a:cubicBezTo>
                  <a:cubicBezTo>
                    <a:pt x="2206" y="552"/>
                    <a:pt x="2131" y="326"/>
                    <a:pt x="1980" y="151"/>
                  </a:cubicBezTo>
                  <a:cubicBezTo>
                    <a:pt x="1805" y="75"/>
                    <a:pt x="1629" y="25"/>
                    <a:pt x="1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8;p45">
              <a:extLst>
                <a:ext uri="{FF2B5EF4-FFF2-40B4-BE49-F238E27FC236}">
                  <a16:creationId xmlns:a16="http://schemas.microsoft.com/office/drawing/2014/main" id="{83FB8B9A-2ECF-458D-9D0D-0C710BB59307}"/>
                </a:ext>
              </a:extLst>
            </p:cNvPr>
            <p:cNvSpPr/>
            <p:nvPr/>
          </p:nvSpPr>
          <p:spPr>
            <a:xfrm>
              <a:off x="4399988" y="728525"/>
              <a:ext cx="127225" cy="40700"/>
            </a:xfrm>
            <a:custGeom>
              <a:avLst/>
              <a:gdLst/>
              <a:ahLst/>
              <a:cxnLst/>
              <a:rect l="l" t="t" r="r" b="b"/>
              <a:pathLst>
                <a:path w="5089" h="1628" extrusionOk="0">
                  <a:moveTo>
                    <a:pt x="2202" y="0"/>
                  </a:moveTo>
                  <a:cubicBezTo>
                    <a:pt x="1581" y="0"/>
                    <a:pt x="875" y="169"/>
                    <a:pt x="101" y="625"/>
                  </a:cubicBezTo>
                  <a:cubicBezTo>
                    <a:pt x="26" y="675"/>
                    <a:pt x="1" y="801"/>
                    <a:pt x="51" y="876"/>
                  </a:cubicBezTo>
                  <a:cubicBezTo>
                    <a:pt x="84" y="943"/>
                    <a:pt x="140" y="976"/>
                    <a:pt x="203" y="976"/>
                  </a:cubicBezTo>
                  <a:cubicBezTo>
                    <a:pt x="235" y="976"/>
                    <a:pt x="268" y="968"/>
                    <a:pt x="302" y="951"/>
                  </a:cubicBezTo>
                  <a:cubicBezTo>
                    <a:pt x="1015" y="523"/>
                    <a:pt x="1662" y="366"/>
                    <a:pt x="2227" y="366"/>
                  </a:cubicBezTo>
                  <a:cubicBezTo>
                    <a:pt x="3749" y="366"/>
                    <a:pt x="4683" y="1504"/>
                    <a:pt x="4738" y="1577"/>
                  </a:cubicBezTo>
                  <a:cubicBezTo>
                    <a:pt x="4763" y="1603"/>
                    <a:pt x="4813" y="1628"/>
                    <a:pt x="4863" y="1628"/>
                  </a:cubicBezTo>
                  <a:cubicBezTo>
                    <a:pt x="4913" y="1628"/>
                    <a:pt x="4963" y="1628"/>
                    <a:pt x="4988" y="1603"/>
                  </a:cubicBezTo>
                  <a:cubicBezTo>
                    <a:pt x="5064" y="1527"/>
                    <a:pt x="5089" y="1427"/>
                    <a:pt x="5013" y="1327"/>
                  </a:cubicBezTo>
                  <a:cubicBezTo>
                    <a:pt x="4995" y="1308"/>
                    <a:pt x="3931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9;p45">
              <a:extLst>
                <a:ext uri="{FF2B5EF4-FFF2-40B4-BE49-F238E27FC236}">
                  <a16:creationId xmlns:a16="http://schemas.microsoft.com/office/drawing/2014/main" id="{1237C77D-03C1-4AE0-BD0D-487FBACD1592}"/>
                </a:ext>
              </a:extLst>
            </p:cNvPr>
            <p:cNvSpPr/>
            <p:nvPr/>
          </p:nvSpPr>
          <p:spPr>
            <a:xfrm>
              <a:off x="4624313" y="733600"/>
              <a:ext cx="117200" cy="43225"/>
            </a:xfrm>
            <a:custGeom>
              <a:avLst/>
              <a:gdLst/>
              <a:ahLst/>
              <a:cxnLst/>
              <a:rect l="l" t="t" r="r" b="b"/>
              <a:pathLst>
                <a:path w="4688" h="1729" extrusionOk="0">
                  <a:moveTo>
                    <a:pt x="2055" y="0"/>
                  </a:moveTo>
                  <a:cubicBezTo>
                    <a:pt x="1457" y="0"/>
                    <a:pt x="768" y="161"/>
                    <a:pt x="0" y="598"/>
                  </a:cubicBezTo>
                  <a:cubicBezTo>
                    <a:pt x="0" y="598"/>
                    <a:pt x="950" y="1729"/>
                    <a:pt x="2673" y="1729"/>
                  </a:cubicBezTo>
                  <a:cubicBezTo>
                    <a:pt x="3257" y="1729"/>
                    <a:pt x="3931" y="1599"/>
                    <a:pt x="4687" y="1249"/>
                  </a:cubicBezTo>
                  <a:cubicBezTo>
                    <a:pt x="4687" y="1249"/>
                    <a:pt x="3723" y="0"/>
                    <a:pt x="2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30;p45">
              <a:extLst>
                <a:ext uri="{FF2B5EF4-FFF2-40B4-BE49-F238E27FC236}">
                  <a16:creationId xmlns:a16="http://schemas.microsoft.com/office/drawing/2014/main" id="{E4DE30AC-84D1-4A9F-8115-712ADF5B67A1}"/>
                </a:ext>
              </a:extLst>
            </p:cNvPr>
            <p:cNvSpPr/>
            <p:nvPr/>
          </p:nvSpPr>
          <p:spPr>
            <a:xfrm>
              <a:off x="4624938" y="734750"/>
              <a:ext cx="55150" cy="40125"/>
            </a:xfrm>
            <a:custGeom>
              <a:avLst/>
              <a:gdLst/>
              <a:ahLst/>
              <a:cxnLst/>
              <a:rect l="l" t="t" r="r" b="b"/>
              <a:pathLst>
                <a:path w="2206" h="1605" extrusionOk="0">
                  <a:moveTo>
                    <a:pt x="1429" y="0"/>
                  </a:moveTo>
                  <a:cubicBezTo>
                    <a:pt x="1003" y="75"/>
                    <a:pt x="527" y="251"/>
                    <a:pt x="0" y="526"/>
                  </a:cubicBezTo>
                  <a:cubicBezTo>
                    <a:pt x="0" y="526"/>
                    <a:pt x="0" y="552"/>
                    <a:pt x="0" y="552"/>
                  </a:cubicBezTo>
                  <a:cubicBezTo>
                    <a:pt x="76" y="652"/>
                    <a:pt x="727" y="1354"/>
                    <a:pt x="1855" y="1604"/>
                  </a:cubicBezTo>
                  <a:cubicBezTo>
                    <a:pt x="2056" y="1404"/>
                    <a:pt x="2206" y="1128"/>
                    <a:pt x="2206" y="802"/>
                  </a:cubicBezTo>
                  <a:cubicBezTo>
                    <a:pt x="2206" y="552"/>
                    <a:pt x="2106" y="326"/>
                    <a:pt x="1955" y="151"/>
                  </a:cubicBezTo>
                  <a:cubicBezTo>
                    <a:pt x="1805" y="75"/>
                    <a:pt x="1630" y="25"/>
                    <a:pt x="1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1;p45">
              <a:extLst>
                <a:ext uri="{FF2B5EF4-FFF2-40B4-BE49-F238E27FC236}">
                  <a16:creationId xmlns:a16="http://schemas.microsoft.com/office/drawing/2014/main" id="{F46DCCC1-56FB-4E2E-8E4F-3D26EDC0D9D3}"/>
                </a:ext>
              </a:extLst>
            </p:cNvPr>
            <p:cNvSpPr/>
            <p:nvPr/>
          </p:nvSpPr>
          <p:spPr>
            <a:xfrm>
              <a:off x="4619288" y="728525"/>
              <a:ext cx="127225" cy="40700"/>
            </a:xfrm>
            <a:custGeom>
              <a:avLst/>
              <a:gdLst/>
              <a:ahLst/>
              <a:cxnLst/>
              <a:rect l="l" t="t" r="r" b="b"/>
              <a:pathLst>
                <a:path w="5089" h="1628" extrusionOk="0">
                  <a:moveTo>
                    <a:pt x="2216" y="0"/>
                  </a:moveTo>
                  <a:cubicBezTo>
                    <a:pt x="1597" y="0"/>
                    <a:pt x="894" y="169"/>
                    <a:pt x="126" y="625"/>
                  </a:cubicBezTo>
                  <a:cubicBezTo>
                    <a:pt x="26" y="675"/>
                    <a:pt x="1" y="801"/>
                    <a:pt x="51" y="876"/>
                  </a:cubicBezTo>
                  <a:cubicBezTo>
                    <a:pt x="84" y="943"/>
                    <a:pt x="151" y="976"/>
                    <a:pt x="214" y="976"/>
                  </a:cubicBezTo>
                  <a:cubicBezTo>
                    <a:pt x="246" y="976"/>
                    <a:pt x="277" y="968"/>
                    <a:pt x="302" y="951"/>
                  </a:cubicBezTo>
                  <a:cubicBezTo>
                    <a:pt x="1022" y="523"/>
                    <a:pt x="1671" y="366"/>
                    <a:pt x="2238" y="366"/>
                  </a:cubicBezTo>
                  <a:cubicBezTo>
                    <a:pt x="3762" y="366"/>
                    <a:pt x="4683" y="1504"/>
                    <a:pt x="4738" y="1577"/>
                  </a:cubicBezTo>
                  <a:cubicBezTo>
                    <a:pt x="4788" y="1603"/>
                    <a:pt x="4838" y="1628"/>
                    <a:pt x="4888" y="1628"/>
                  </a:cubicBezTo>
                  <a:cubicBezTo>
                    <a:pt x="4913" y="1628"/>
                    <a:pt x="4963" y="1628"/>
                    <a:pt x="4988" y="1603"/>
                  </a:cubicBezTo>
                  <a:cubicBezTo>
                    <a:pt x="5089" y="1527"/>
                    <a:pt x="5089" y="1427"/>
                    <a:pt x="5038" y="1327"/>
                  </a:cubicBezTo>
                  <a:cubicBezTo>
                    <a:pt x="5020" y="1308"/>
                    <a:pt x="3943" y="0"/>
                    <a:pt x="2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2;p45">
              <a:extLst>
                <a:ext uri="{FF2B5EF4-FFF2-40B4-BE49-F238E27FC236}">
                  <a16:creationId xmlns:a16="http://schemas.microsoft.com/office/drawing/2014/main" id="{BC7C5308-BCB6-464C-A1D2-903241D85CB4}"/>
                </a:ext>
              </a:extLst>
            </p:cNvPr>
            <p:cNvSpPr/>
            <p:nvPr/>
          </p:nvSpPr>
          <p:spPr>
            <a:xfrm>
              <a:off x="4545988" y="818900"/>
              <a:ext cx="66450" cy="20500"/>
            </a:xfrm>
            <a:custGeom>
              <a:avLst/>
              <a:gdLst/>
              <a:ahLst/>
              <a:cxnLst/>
              <a:rect l="l" t="t" r="r" b="b"/>
              <a:pathLst>
                <a:path w="2658" h="820" extrusionOk="0">
                  <a:moveTo>
                    <a:pt x="249" y="0"/>
                  </a:moveTo>
                  <a:cubicBezTo>
                    <a:pt x="174" y="0"/>
                    <a:pt x="98" y="40"/>
                    <a:pt x="51" y="118"/>
                  </a:cubicBezTo>
                  <a:cubicBezTo>
                    <a:pt x="1" y="218"/>
                    <a:pt x="26" y="343"/>
                    <a:pt x="126" y="419"/>
                  </a:cubicBezTo>
                  <a:cubicBezTo>
                    <a:pt x="602" y="719"/>
                    <a:pt x="1028" y="820"/>
                    <a:pt x="1379" y="820"/>
                  </a:cubicBezTo>
                  <a:cubicBezTo>
                    <a:pt x="2106" y="820"/>
                    <a:pt x="2557" y="394"/>
                    <a:pt x="2557" y="394"/>
                  </a:cubicBezTo>
                  <a:cubicBezTo>
                    <a:pt x="2657" y="293"/>
                    <a:pt x="2657" y="168"/>
                    <a:pt x="2557" y="68"/>
                  </a:cubicBezTo>
                  <a:cubicBezTo>
                    <a:pt x="2519" y="30"/>
                    <a:pt x="2463" y="11"/>
                    <a:pt x="2407" y="11"/>
                  </a:cubicBezTo>
                  <a:cubicBezTo>
                    <a:pt x="2350" y="11"/>
                    <a:pt x="2294" y="30"/>
                    <a:pt x="2256" y="68"/>
                  </a:cubicBezTo>
                  <a:cubicBezTo>
                    <a:pt x="2256" y="68"/>
                    <a:pt x="1930" y="372"/>
                    <a:pt x="1385" y="372"/>
                  </a:cubicBezTo>
                  <a:cubicBezTo>
                    <a:pt x="1102" y="372"/>
                    <a:pt x="761" y="291"/>
                    <a:pt x="376" y="43"/>
                  </a:cubicBezTo>
                  <a:cubicBezTo>
                    <a:pt x="339" y="14"/>
                    <a:pt x="294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3;p45">
              <a:extLst>
                <a:ext uri="{FF2B5EF4-FFF2-40B4-BE49-F238E27FC236}">
                  <a16:creationId xmlns:a16="http://schemas.microsoft.com/office/drawing/2014/main" id="{A5681AD9-70E6-4169-8382-1E9D8398F62B}"/>
                </a:ext>
              </a:extLst>
            </p:cNvPr>
            <p:cNvSpPr/>
            <p:nvPr/>
          </p:nvSpPr>
          <p:spPr>
            <a:xfrm>
              <a:off x="4513413" y="907675"/>
              <a:ext cx="131600" cy="38000"/>
            </a:xfrm>
            <a:custGeom>
              <a:avLst/>
              <a:gdLst/>
              <a:ahLst/>
              <a:cxnLst/>
              <a:rect l="l" t="t" r="r" b="b"/>
              <a:pathLst>
                <a:path w="5264" h="1520" extrusionOk="0">
                  <a:moveTo>
                    <a:pt x="627" y="0"/>
                  </a:moveTo>
                  <a:cubicBezTo>
                    <a:pt x="176" y="0"/>
                    <a:pt x="0" y="627"/>
                    <a:pt x="401" y="853"/>
                  </a:cubicBezTo>
                  <a:cubicBezTo>
                    <a:pt x="1285" y="1340"/>
                    <a:pt x="2086" y="1520"/>
                    <a:pt x="2788" y="1520"/>
                  </a:cubicBezTo>
                  <a:cubicBezTo>
                    <a:pt x="3638" y="1520"/>
                    <a:pt x="4340" y="1255"/>
                    <a:pt x="4862" y="953"/>
                  </a:cubicBezTo>
                  <a:cubicBezTo>
                    <a:pt x="5263" y="727"/>
                    <a:pt x="5088" y="126"/>
                    <a:pt x="4637" y="126"/>
                  </a:cubicBezTo>
                  <a:lnTo>
                    <a:pt x="6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4;p45">
              <a:extLst>
                <a:ext uri="{FF2B5EF4-FFF2-40B4-BE49-F238E27FC236}">
                  <a16:creationId xmlns:a16="http://schemas.microsoft.com/office/drawing/2014/main" id="{D4CA955B-90F6-44A9-8C21-CA2060D56A8D}"/>
                </a:ext>
              </a:extLst>
            </p:cNvPr>
            <p:cNvSpPr/>
            <p:nvPr/>
          </p:nvSpPr>
          <p:spPr>
            <a:xfrm>
              <a:off x="4519038" y="907675"/>
              <a:ext cx="122225" cy="15700"/>
            </a:xfrm>
            <a:custGeom>
              <a:avLst/>
              <a:gdLst/>
              <a:ahLst/>
              <a:cxnLst/>
              <a:rect l="l" t="t" r="r" b="b"/>
              <a:pathLst>
                <a:path w="4889" h="628" extrusionOk="0">
                  <a:moveTo>
                    <a:pt x="402" y="0"/>
                  </a:moveTo>
                  <a:cubicBezTo>
                    <a:pt x="226" y="0"/>
                    <a:pt x="76" y="101"/>
                    <a:pt x="1" y="251"/>
                  </a:cubicBezTo>
                  <a:lnTo>
                    <a:pt x="4863" y="627"/>
                  </a:lnTo>
                  <a:cubicBezTo>
                    <a:pt x="4888" y="376"/>
                    <a:pt x="4713" y="126"/>
                    <a:pt x="4412" y="126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5;p45">
              <a:extLst>
                <a:ext uri="{FF2B5EF4-FFF2-40B4-BE49-F238E27FC236}">
                  <a16:creationId xmlns:a16="http://schemas.microsoft.com/office/drawing/2014/main" id="{652BC1F9-1BD5-403E-803F-566C8D04C45B}"/>
                </a:ext>
              </a:extLst>
            </p:cNvPr>
            <p:cNvSpPr/>
            <p:nvPr/>
          </p:nvSpPr>
          <p:spPr>
            <a:xfrm>
              <a:off x="4416913" y="661975"/>
              <a:ext cx="74600" cy="23800"/>
            </a:xfrm>
            <a:custGeom>
              <a:avLst/>
              <a:gdLst/>
              <a:ahLst/>
              <a:cxnLst/>
              <a:rect l="l" t="t" r="r" b="b"/>
              <a:pathLst>
                <a:path w="2984" h="952" extrusionOk="0">
                  <a:moveTo>
                    <a:pt x="1223" y="1"/>
                  </a:moveTo>
                  <a:cubicBezTo>
                    <a:pt x="850" y="1"/>
                    <a:pt x="454" y="107"/>
                    <a:pt x="76" y="405"/>
                  </a:cubicBezTo>
                  <a:cubicBezTo>
                    <a:pt x="1" y="480"/>
                    <a:pt x="1" y="580"/>
                    <a:pt x="51" y="655"/>
                  </a:cubicBezTo>
                  <a:cubicBezTo>
                    <a:pt x="76" y="681"/>
                    <a:pt x="101" y="706"/>
                    <a:pt x="151" y="706"/>
                  </a:cubicBezTo>
                  <a:cubicBezTo>
                    <a:pt x="166" y="713"/>
                    <a:pt x="180" y="716"/>
                    <a:pt x="195" y="716"/>
                  </a:cubicBezTo>
                  <a:cubicBezTo>
                    <a:pt x="230" y="716"/>
                    <a:pt x="266" y="698"/>
                    <a:pt x="301" y="681"/>
                  </a:cubicBezTo>
                  <a:cubicBezTo>
                    <a:pt x="608" y="433"/>
                    <a:pt x="933" y="344"/>
                    <a:pt x="1243" y="344"/>
                  </a:cubicBezTo>
                  <a:cubicBezTo>
                    <a:pt x="1996" y="344"/>
                    <a:pt x="2654" y="871"/>
                    <a:pt x="2707" y="906"/>
                  </a:cubicBezTo>
                  <a:cubicBezTo>
                    <a:pt x="2728" y="938"/>
                    <a:pt x="2763" y="952"/>
                    <a:pt x="2799" y="952"/>
                  </a:cubicBezTo>
                  <a:cubicBezTo>
                    <a:pt x="2849" y="952"/>
                    <a:pt x="2904" y="925"/>
                    <a:pt x="2933" y="881"/>
                  </a:cubicBezTo>
                  <a:cubicBezTo>
                    <a:pt x="2983" y="831"/>
                    <a:pt x="2983" y="706"/>
                    <a:pt x="2908" y="655"/>
                  </a:cubicBezTo>
                  <a:cubicBezTo>
                    <a:pt x="2908" y="638"/>
                    <a:pt x="2137" y="1"/>
                    <a:pt x="1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6;p45">
              <a:extLst>
                <a:ext uri="{FF2B5EF4-FFF2-40B4-BE49-F238E27FC236}">
                  <a16:creationId xmlns:a16="http://schemas.microsoft.com/office/drawing/2014/main" id="{7B476A6E-9CC7-479B-8BC0-16F11CBCF007}"/>
                </a:ext>
              </a:extLst>
            </p:cNvPr>
            <p:cNvSpPr/>
            <p:nvPr/>
          </p:nvSpPr>
          <p:spPr>
            <a:xfrm>
              <a:off x="4651888" y="661975"/>
              <a:ext cx="75200" cy="23800"/>
            </a:xfrm>
            <a:custGeom>
              <a:avLst/>
              <a:gdLst/>
              <a:ahLst/>
              <a:cxnLst/>
              <a:rect l="l" t="t" r="r" b="b"/>
              <a:pathLst>
                <a:path w="3008" h="952" extrusionOk="0">
                  <a:moveTo>
                    <a:pt x="1785" y="1"/>
                  </a:moveTo>
                  <a:cubicBezTo>
                    <a:pt x="871" y="1"/>
                    <a:pt x="100" y="638"/>
                    <a:pt x="100" y="655"/>
                  </a:cubicBezTo>
                  <a:cubicBezTo>
                    <a:pt x="25" y="706"/>
                    <a:pt x="0" y="831"/>
                    <a:pt x="75" y="881"/>
                  </a:cubicBezTo>
                  <a:cubicBezTo>
                    <a:pt x="104" y="925"/>
                    <a:pt x="150" y="952"/>
                    <a:pt x="199" y="952"/>
                  </a:cubicBezTo>
                  <a:cubicBezTo>
                    <a:pt x="233" y="952"/>
                    <a:pt x="269" y="938"/>
                    <a:pt x="301" y="906"/>
                  </a:cubicBezTo>
                  <a:cubicBezTo>
                    <a:pt x="336" y="871"/>
                    <a:pt x="1002" y="344"/>
                    <a:pt x="1761" y="344"/>
                  </a:cubicBezTo>
                  <a:cubicBezTo>
                    <a:pt x="2073" y="344"/>
                    <a:pt x="2401" y="433"/>
                    <a:pt x="2707" y="681"/>
                  </a:cubicBezTo>
                  <a:cubicBezTo>
                    <a:pt x="2742" y="698"/>
                    <a:pt x="2778" y="716"/>
                    <a:pt x="2813" y="716"/>
                  </a:cubicBezTo>
                  <a:cubicBezTo>
                    <a:pt x="2828" y="716"/>
                    <a:pt x="2843" y="713"/>
                    <a:pt x="2857" y="706"/>
                  </a:cubicBezTo>
                  <a:cubicBezTo>
                    <a:pt x="2907" y="706"/>
                    <a:pt x="2932" y="681"/>
                    <a:pt x="2958" y="655"/>
                  </a:cubicBezTo>
                  <a:cubicBezTo>
                    <a:pt x="3008" y="580"/>
                    <a:pt x="3008" y="480"/>
                    <a:pt x="2932" y="405"/>
                  </a:cubicBezTo>
                  <a:cubicBezTo>
                    <a:pt x="2555" y="107"/>
                    <a:pt x="2158" y="1"/>
                    <a:pt x="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937;p45">
            <a:extLst>
              <a:ext uri="{FF2B5EF4-FFF2-40B4-BE49-F238E27FC236}">
                <a16:creationId xmlns:a16="http://schemas.microsoft.com/office/drawing/2014/main" id="{8C6C2683-6A72-48AA-BE9C-919167BB5A94}"/>
              </a:ext>
            </a:extLst>
          </p:cNvPr>
          <p:cNvSpPr/>
          <p:nvPr/>
        </p:nvSpPr>
        <p:spPr>
          <a:xfrm>
            <a:off x="1218648" y="1632498"/>
            <a:ext cx="6316500" cy="25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4"/>
          <p:cNvSpPr txBox="1">
            <a:spLocks noGrp="1"/>
          </p:cNvSpPr>
          <p:nvPr>
            <p:ph type="title"/>
          </p:nvPr>
        </p:nvSpPr>
        <p:spPr>
          <a:xfrm>
            <a:off x="-1694588" y="9887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INTRODUCTION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900" name="Google Shape;900;p44"/>
          <p:cNvSpPr txBox="1">
            <a:spLocks noGrp="1"/>
          </p:cNvSpPr>
          <p:nvPr>
            <p:ph type="title" idx="2"/>
          </p:nvPr>
        </p:nvSpPr>
        <p:spPr>
          <a:xfrm>
            <a:off x="1617825" y="2800966"/>
            <a:ext cx="25818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901" name="Google Shape;901;p44"/>
          <p:cNvSpPr txBox="1">
            <a:spLocks noGrp="1"/>
          </p:cNvSpPr>
          <p:nvPr>
            <p:ph type="title" idx="3"/>
          </p:nvPr>
        </p:nvSpPr>
        <p:spPr>
          <a:xfrm>
            <a:off x="4944375" y="2800966"/>
            <a:ext cx="25818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902" name="Google Shape;902;p44"/>
          <p:cNvSpPr txBox="1">
            <a:spLocks noGrp="1"/>
          </p:cNvSpPr>
          <p:nvPr>
            <p:ph type="subTitle" idx="1"/>
          </p:nvPr>
        </p:nvSpPr>
        <p:spPr>
          <a:xfrm>
            <a:off x="4944376" y="3256541"/>
            <a:ext cx="25818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develop a classification model to predict the gender.</a:t>
            </a:r>
          </a:p>
        </p:txBody>
      </p:sp>
      <p:sp>
        <p:nvSpPr>
          <p:cNvPr id="903" name="Google Shape;903;p44"/>
          <p:cNvSpPr txBox="1">
            <a:spLocks noGrp="1"/>
          </p:cNvSpPr>
          <p:nvPr>
            <p:ph type="subTitle" idx="4"/>
          </p:nvPr>
        </p:nvSpPr>
        <p:spPr>
          <a:xfrm>
            <a:off x="1617825" y="3256541"/>
            <a:ext cx="25818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police have the witness description of the criminal, but they do </a:t>
            </a:r>
            <a:r>
              <a:rPr lang="en-US"/>
              <a:t>not know the </a:t>
            </a:r>
            <a:r>
              <a:rPr lang="en-US" dirty="0">
                <a:solidFill>
                  <a:schemeClr val="accent3"/>
                </a:solidFill>
                <a:latin typeface="Archivo Black"/>
                <a:sym typeface="Archivo Black"/>
              </a:rPr>
              <a:t>GENDER</a:t>
            </a:r>
            <a:r>
              <a:rPr lang="en-US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086DFC-3FDD-4028-9E15-A1E9677AF63B}"/>
              </a:ext>
            </a:extLst>
          </p:cNvPr>
          <p:cNvGrpSpPr/>
          <p:nvPr/>
        </p:nvGrpSpPr>
        <p:grpSpPr>
          <a:xfrm>
            <a:off x="2355698" y="1537653"/>
            <a:ext cx="1106032" cy="1274184"/>
            <a:chOff x="2355698" y="1437637"/>
            <a:chExt cx="1106032" cy="1274184"/>
          </a:xfrm>
        </p:grpSpPr>
        <p:sp>
          <p:nvSpPr>
            <p:cNvPr id="898" name="Google Shape;898;p44"/>
            <p:cNvSpPr/>
            <p:nvPr/>
          </p:nvSpPr>
          <p:spPr>
            <a:xfrm rot="-7200032">
              <a:off x="2271622" y="1521713"/>
              <a:ext cx="1274184" cy="1106032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Graphic 2" descr="Lock with solid fill">
              <a:extLst>
                <a:ext uri="{FF2B5EF4-FFF2-40B4-BE49-F238E27FC236}">
                  <a16:creationId xmlns:a16="http://schemas.microsoft.com/office/drawing/2014/main" id="{879F7371-96A2-4756-AFD0-59D22778D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14500" y="1683767"/>
              <a:ext cx="788427" cy="788427"/>
            </a:xfrm>
            <a:prstGeom prst="rect">
              <a:avLst/>
            </a:prstGeom>
          </p:spPr>
        </p:pic>
      </p:grpSp>
      <p:sp>
        <p:nvSpPr>
          <p:cNvPr id="897" name="Google Shape;897;p44"/>
          <p:cNvSpPr/>
          <p:nvPr/>
        </p:nvSpPr>
        <p:spPr>
          <a:xfrm rot="3599968">
            <a:off x="5598372" y="1621729"/>
            <a:ext cx="1274184" cy="1106032"/>
          </a:xfrm>
          <a:custGeom>
            <a:avLst/>
            <a:gdLst/>
            <a:ahLst/>
            <a:cxnLst/>
            <a:rect l="l" t="t" r="r" b="b"/>
            <a:pathLst>
              <a:path w="49959" h="43366" extrusionOk="0">
                <a:moveTo>
                  <a:pt x="35617" y="0"/>
                </a:moveTo>
                <a:lnTo>
                  <a:pt x="17469" y="1088"/>
                </a:lnTo>
                <a:lnTo>
                  <a:pt x="0" y="30315"/>
                </a:lnTo>
                <a:lnTo>
                  <a:pt x="7205" y="43366"/>
                </a:lnTo>
                <a:lnTo>
                  <a:pt x="31607" y="43366"/>
                </a:lnTo>
                <a:lnTo>
                  <a:pt x="49959" y="10060"/>
                </a:lnTo>
                <a:lnTo>
                  <a:pt x="356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raphic 4" descr="Key with solid fill">
            <a:extLst>
              <a:ext uri="{FF2B5EF4-FFF2-40B4-BE49-F238E27FC236}">
                <a16:creationId xmlns:a16="http://schemas.microsoft.com/office/drawing/2014/main" id="{1D3292A5-C6D2-45AF-A2CC-EEDAC0612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8075" y="171754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>
            <a:spLocks noGrp="1"/>
          </p:cNvSpPr>
          <p:nvPr>
            <p:ph type="title"/>
          </p:nvPr>
        </p:nvSpPr>
        <p:spPr>
          <a:xfrm>
            <a:off x="2213100" y="2399988"/>
            <a:ext cx="4717800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EXPLORE</a:t>
            </a:r>
            <a:endParaRPr dirty="0"/>
          </a:p>
        </p:txBody>
      </p:sp>
      <p:sp>
        <p:nvSpPr>
          <p:cNvPr id="843" name="Google Shape;843;p42"/>
          <p:cNvSpPr txBox="1">
            <a:spLocks noGrp="1"/>
          </p:cNvSpPr>
          <p:nvPr>
            <p:ph type="title" idx="2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845" name="Google Shape;845;p42"/>
          <p:cNvGrpSpPr/>
          <p:nvPr/>
        </p:nvGrpSpPr>
        <p:grpSpPr>
          <a:xfrm>
            <a:off x="3238358" y="-43925"/>
            <a:ext cx="4876689" cy="4647821"/>
            <a:chOff x="3830023" y="0"/>
            <a:chExt cx="4830796" cy="4604082"/>
          </a:xfrm>
        </p:grpSpPr>
        <p:grpSp>
          <p:nvGrpSpPr>
            <p:cNvPr id="846" name="Google Shape;846;p4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847" name="Google Shape;847;p4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42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2"/>
          <p:cNvGrpSpPr/>
          <p:nvPr/>
        </p:nvGrpSpPr>
        <p:grpSpPr>
          <a:xfrm rot="8100000" flipH="1">
            <a:off x="1302707" y="3869705"/>
            <a:ext cx="957383" cy="1095775"/>
            <a:chOff x="672325" y="3360781"/>
            <a:chExt cx="957392" cy="1095785"/>
          </a:xfrm>
        </p:grpSpPr>
        <p:sp>
          <p:nvSpPr>
            <p:cNvPr id="851" name="Google Shape;851;p42"/>
            <p:cNvSpPr/>
            <p:nvPr/>
          </p:nvSpPr>
          <p:spPr>
            <a:xfrm>
              <a:off x="1118859" y="3653205"/>
              <a:ext cx="339331" cy="339331"/>
            </a:xfrm>
            <a:custGeom>
              <a:avLst/>
              <a:gdLst/>
              <a:ahLst/>
              <a:cxnLst/>
              <a:rect l="l" t="t" r="r" b="b"/>
              <a:pathLst>
                <a:path w="4362" h="4362" extrusionOk="0">
                  <a:moveTo>
                    <a:pt x="2181" y="126"/>
                  </a:moveTo>
                  <a:cubicBezTo>
                    <a:pt x="3309" y="126"/>
                    <a:pt x="4236" y="1053"/>
                    <a:pt x="4236" y="2181"/>
                  </a:cubicBezTo>
                  <a:cubicBezTo>
                    <a:pt x="4236" y="3309"/>
                    <a:pt x="3309" y="4236"/>
                    <a:pt x="2181" y="4236"/>
                  </a:cubicBezTo>
                  <a:cubicBezTo>
                    <a:pt x="1053" y="4236"/>
                    <a:pt x="126" y="3309"/>
                    <a:pt x="126" y="2181"/>
                  </a:cubicBezTo>
                  <a:cubicBezTo>
                    <a:pt x="126" y="1053"/>
                    <a:pt x="1053" y="126"/>
                    <a:pt x="2181" y="126"/>
                  </a:cubicBezTo>
                  <a:close/>
                  <a:moveTo>
                    <a:pt x="2181" y="1"/>
                  </a:moveTo>
                  <a:cubicBezTo>
                    <a:pt x="978" y="1"/>
                    <a:pt x="0" y="978"/>
                    <a:pt x="0" y="2181"/>
                  </a:cubicBezTo>
                  <a:cubicBezTo>
                    <a:pt x="0" y="3384"/>
                    <a:pt x="978" y="4362"/>
                    <a:pt x="2181" y="4362"/>
                  </a:cubicBezTo>
                  <a:cubicBezTo>
                    <a:pt x="3384" y="4362"/>
                    <a:pt x="4361" y="3384"/>
                    <a:pt x="4361" y="2181"/>
                  </a:cubicBezTo>
                  <a:cubicBezTo>
                    <a:pt x="4361" y="978"/>
                    <a:pt x="3384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226058" y="3782964"/>
              <a:ext cx="148273" cy="206461"/>
            </a:xfrm>
            <a:custGeom>
              <a:avLst/>
              <a:gdLst/>
              <a:ahLst/>
              <a:cxnLst/>
              <a:rect l="l" t="t" r="r" b="b"/>
              <a:pathLst>
                <a:path w="1906" h="2654" extrusionOk="0">
                  <a:moveTo>
                    <a:pt x="1229" y="112"/>
                  </a:moveTo>
                  <a:cubicBezTo>
                    <a:pt x="1304" y="363"/>
                    <a:pt x="1304" y="639"/>
                    <a:pt x="1128" y="864"/>
                  </a:cubicBezTo>
                  <a:cubicBezTo>
                    <a:pt x="1053" y="739"/>
                    <a:pt x="1053" y="588"/>
                    <a:pt x="1053" y="463"/>
                  </a:cubicBezTo>
                  <a:cubicBezTo>
                    <a:pt x="1078" y="338"/>
                    <a:pt x="1103" y="162"/>
                    <a:pt x="1229" y="112"/>
                  </a:cubicBezTo>
                  <a:close/>
                  <a:moveTo>
                    <a:pt x="1780" y="313"/>
                  </a:moveTo>
                  <a:cubicBezTo>
                    <a:pt x="1780" y="463"/>
                    <a:pt x="1755" y="614"/>
                    <a:pt x="1680" y="739"/>
                  </a:cubicBezTo>
                  <a:cubicBezTo>
                    <a:pt x="1655" y="764"/>
                    <a:pt x="1605" y="814"/>
                    <a:pt x="1580" y="864"/>
                  </a:cubicBezTo>
                  <a:cubicBezTo>
                    <a:pt x="1580" y="814"/>
                    <a:pt x="1605" y="739"/>
                    <a:pt x="1605" y="689"/>
                  </a:cubicBezTo>
                  <a:cubicBezTo>
                    <a:pt x="1630" y="563"/>
                    <a:pt x="1655" y="388"/>
                    <a:pt x="1780" y="313"/>
                  </a:cubicBezTo>
                  <a:close/>
                  <a:moveTo>
                    <a:pt x="207" y="378"/>
                  </a:moveTo>
                  <a:cubicBezTo>
                    <a:pt x="213" y="378"/>
                    <a:pt x="220" y="381"/>
                    <a:pt x="226" y="388"/>
                  </a:cubicBezTo>
                  <a:cubicBezTo>
                    <a:pt x="251" y="413"/>
                    <a:pt x="276" y="463"/>
                    <a:pt x="301" y="513"/>
                  </a:cubicBezTo>
                  <a:cubicBezTo>
                    <a:pt x="377" y="639"/>
                    <a:pt x="427" y="814"/>
                    <a:pt x="452" y="989"/>
                  </a:cubicBezTo>
                  <a:cubicBezTo>
                    <a:pt x="452" y="1015"/>
                    <a:pt x="452" y="1040"/>
                    <a:pt x="452" y="1090"/>
                  </a:cubicBezTo>
                  <a:cubicBezTo>
                    <a:pt x="377" y="1065"/>
                    <a:pt x="326" y="1015"/>
                    <a:pt x="276" y="964"/>
                  </a:cubicBezTo>
                  <a:cubicBezTo>
                    <a:pt x="201" y="864"/>
                    <a:pt x="126" y="739"/>
                    <a:pt x="126" y="614"/>
                  </a:cubicBezTo>
                  <a:cubicBezTo>
                    <a:pt x="126" y="563"/>
                    <a:pt x="151" y="488"/>
                    <a:pt x="176" y="438"/>
                  </a:cubicBezTo>
                  <a:cubicBezTo>
                    <a:pt x="176" y="401"/>
                    <a:pt x="190" y="378"/>
                    <a:pt x="207" y="378"/>
                  </a:cubicBezTo>
                  <a:close/>
                  <a:moveTo>
                    <a:pt x="1253" y="1"/>
                  </a:moveTo>
                  <a:cubicBezTo>
                    <a:pt x="1245" y="1"/>
                    <a:pt x="1237" y="4"/>
                    <a:pt x="1229" y="12"/>
                  </a:cubicBezTo>
                  <a:cubicBezTo>
                    <a:pt x="1053" y="62"/>
                    <a:pt x="1003" y="263"/>
                    <a:pt x="1003" y="413"/>
                  </a:cubicBezTo>
                  <a:cubicBezTo>
                    <a:pt x="978" y="588"/>
                    <a:pt x="978" y="789"/>
                    <a:pt x="1078" y="914"/>
                  </a:cubicBezTo>
                  <a:cubicBezTo>
                    <a:pt x="1078" y="914"/>
                    <a:pt x="1053" y="939"/>
                    <a:pt x="1053" y="939"/>
                  </a:cubicBezTo>
                  <a:cubicBezTo>
                    <a:pt x="928" y="1065"/>
                    <a:pt x="727" y="1115"/>
                    <a:pt x="577" y="1115"/>
                  </a:cubicBezTo>
                  <a:cubicBezTo>
                    <a:pt x="552" y="1015"/>
                    <a:pt x="552" y="939"/>
                    <a:pt x="527" y="839"/>
                  </a:cubicBezTo>
                  <a:cubicBezTo>
                    <a:pt x="502" y="664"/>
                    <a:pt x="452" y="463"/>
                    <a:pt x="301" y="338"/>
                  </a:cubicBezTo>
                  <a:cubicBezTo>
                    <a:pt x="272" y="294"/>
                    <a:pt x="235" y="267"/>
                    <a:pt x="198" y="267"/>
                  </a:cubicBezTo>
                  <a:cubicBezTo>
                    <a:pt x="172" y="267"/>
                    <a:pt x="147" y="281"/>
                    <a:pt x="126" y="313"/>
                  </a:cubicBezTo>
                  <a:cubicBezTo>
                    <a:pt x="76" y="363"/>
                    <a:pt x="51" y="438"/>
                    <a:pt x="26" y="513"/>
                  </a:cubicBezTo>
                  <a:cubicBezTo>
                    <a:pt x="1" y="664"/>
                    <a:pt x="51" y="814"/>
                    <a:pt x="126" y="939"/>
                  </a:cubicBezTo>
                  <a:cubicBezTo>
                    <a:pt x="226" y="1065"/>
                    <a:pt x="326" y="1140"/>
                    <a:pt x="452" y="1165"/>
                  </a:cubicBezTo>
                  <a:cubicBezTo>
                    <a:pt x="477" y="1290"/>
                    <a:pt x="477" y="1390"/>
                    <a:pt x="452" y="1491"/>
                  </a:cubicBezTo>
                  <a:cubicBezTo>
                    <a:pt x="427" y="1892"/>
                    <a:pt x="326" y="2268"/>
                    <a:pt x="126" y="2619"/>
                  </a:cubicBezTo>
                  <a:cubicBezTo>
                    <a:pt x="108" y="2636"/>
                    <a:pt x="141" y="2654"/>
                    <a:pt x="170" y="2654"/>
                  </a:cubicBezTo>
                  <a:cubicBezTo>
                    <a:pt x="182" y="2654"/>
                    <a:pt x="194" y="2651"/>
                    <a:pt x="201" y="2644"/>
                  </a:cubicBezTo>
                  <a:cubicBezTo>
                    <a:pt x="427" y="2293"/>
                    <a:pt x="552" y="1892"/>
                    <a:pt x="577" y="1466"/>
                  </a:cubicBezTo>
                  <a:cubicBezTo>
                    <a:pt x="577" y="1390"/>
                    <a:pt x="577" y="1290"/>
                    <a:pt x="577" y="1190"/>
                  </a:cubicBezTo>
                  <a:cubicBezTo>
                    <a:pt x="615" y="1196"/>
                    <a:pt x="652" y="1199"/>
                    <a:pt x="690" y="1199"/>
                  </a:cubicBezTo>
                  <a:cubicBezTo>
                    <a:pt x="801" y="1199"/>
                    <a:pt x="909" y="1171"/>
                    <a:pt x="1003" y="1115"/>
                  </a:cubicBezTo>
                  <a:cubicBezTo>
                    <a:pt x="1053" y="1065"/>
                    <a:pt x="1103" y="1040"/>
                    <a:pt x="1154" y="989"/>
                  </a:cubicBezTo>
                  <a:cubicBezTo>
                    <a:pt x="1154" y="989"/>
                    <a:pt x="1179" y="1015"/>
                    <a:pt x="1179" y="1015"/>
                  </a:cubicBezTo>
                  <a:cubicBezTo>
                    <a:pt x="1223" y="1044"/>
                    <a:pt x="1275" y="1056"/>
                    <a:pt x="1326" y="1056"/>
                  </a:cubicBezTo>
                  <a:cubicBezTo>
                    <a:pt x="1363" y="1056"/>
                    <a:pt x="1398" y="1050"/>
                    <a:pt x="1429" y="1040"/>
                  </a:cubicBezTo>
                  <a:lnTo>
                    <a:pt x="1429" y="1040"/>
                  </a:lnTo>
                  <a:cubicBezTo>
                    <a:pt x="1404" y="1090"/>
                    <a:pt x="1404" y="1115"/>
                    <a:pt x="1404" y="1165"/>
                  </a:cubicBezTo>
                  <a:cubicBezTo>
                    <a:pt x="1329" y="1616"/>
                    <a:pt x="1304" y="2042"/>
                    <a:pt x="1304" y="2493"/>
                  </a:cubicBezTo>
                  <a:cubicBezTo>
                    <a:pt x="1304" y="2531"/>
                    <a:pt x="1335" y="2550"/>
                    <a:pt x="1367" y="2550"/>
                  </a:cubicBezTo>
                  <a:cubicBezTo>
                    <a:pt x="1398" y="2550"/>
                    <a:pt x="1429" y="2531"/>
                    <a:pt x="1429" y="2493"/>
                  </a:cubicBezTo>
                  <a:cubicBezTo>
                    <a:pt x="1404" y="2092"/>
                    <a:pt x="1429" y="1691"/>
                    <a:pt x="1504" y="1265"/>
                  </a:cubicBezTo>
                  <a:cubicBezTo>
                    <a:pt x="1504" y="1190"/>
                    <a:pt x="1529" y="1090"/>
                    <a:pt x="1555" y="989"/>
                  </a:cubicBezTo>
                  <a:cubicBezTo>
                    <a:pt x="1605" y="939"/>
                    <a:pt x="1680" y="889"/>
                    <a:pt x="1705" y="839"/>
                  </a:cubicBezTo>
                  <a:cubicBezTo>
                    <a:pt x="1855" y="664"/>
                    <a:pt x="1905" y="438"/>
                    <a:pt x="1855" y="238"/>
                  </a:cubicBezTo>
                  <a:cubicBezTo>
                    <a:pt x="1855" y="212"/>
                    <a:pt x="1830" y="212"/>
                    <a:pt x="1805" y="212"/>
                  </a:cubicBezTo>
                  <a:cubicBezTo>
                    <a:pt x="1655" y="263"/>
                    <a:pt x="1580" y="388"/>
                    <a:pt x="1555" y="538"/>
                  </a:cubicBezTo>
                  <a:cubicBezTo>
                    <a:pt x="1504" y="664"/>
                    <a:pt x="1454" y="814"/>
                    <a:pt x="1429" y="939"/>
                  </a:cubicBezTo>
                  <a:cubicBezTo>
                    <a:pt x="1404" y="964"/>
                    <a:pt x="1373" y="977"/>
                    <a:pt x="1338" y="977"/>
                  </a:cubicBezTo>
                  <a:cubicBezTo>
                    <a:pt x="1304" y="977"/>
                    <a:pt x="1266" y="964"/>
                    <a:pt x="1229" y="939"/>
                  </a:cubicBezTo>
                  <a:lnTo>
                    <a:pt x="1204" y="939"/>
                  </a:lnTo>
                  <a:cubicBezTo>
                    <a:pt x="1404" y="689"/>
                    <a:pt x="1429" y="313"/>
                    <a:pt x="1279" y="12"/>
                  </a:cubicBezTo>
                  <a:cubicBezTo>
                    <a:pt x="1279" y="12"/>
                    <a:pt x="1268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224114" y="3973013"/>
              <a:ext cx="128747" cy="12874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" y="0"/>
                  </a:moveTo>
                  <a:lnTo>
                    <a:pt x="1" y="827"/>
                  </a:ln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14687" y="3929449"/>
              <a:ext cx="354889" cy="338008"/>
            </a:xfrm>
            <a:custGeom>
              <a:avLst/>
              <a:gdLst/>
              <a:ahLst/>
              <a:cxnLst/>
              <a:rect l="l" t="t" r="r" b="b"/>
              <a:pathLst>
                <a:path w="4562" h="4345" extrusionOk="0">
                  <a:moveTo>
                    <a:pt x="2334" y="119"/>
                  </a:moveTo>
                  <a:cubicBezTo>
                    <a:pt x="2568" y="119"/>
                    <a:pt x="2803" y="158"/>
                    <a:pt x="3033" y="234"/>
                  </a:cubicBezTo>
                  <a:cubicBezTo>
                    <a:pt x="3534" y="435"/>
                    <a:pt x="3960" y="811"/>
                    <a:pt x="4186" y="1312"/>
                  </a:cubicBezTo>
                  <a:cubicBezTo>
                    <a:pt x="4411" y="1813"/>
                    <a:pt x="4437" y="2365"/>
                    <a:pt x="4261" y="2866"/>
                  </a:cubicBezTo>
                  <a:cubicBezTo>
                    <a:pt x="4061" y="3392"/>
                    <a:pt x="3685" y="3793"/>
                    <a:pt x="3183" y="4019"/>
                  </a:cubicBezTo>
                  <a:cubicBezTo>
                    <a:pt x="2910" y="4155"/>
                    <a:pt x="2623" y="4217"/>
                    <a:pt x="2336" y="4217"/>
                  </a:cubicBezTo>
                  <a:cubicBezTo>
                    <a:pt x="2097" y="4217"/>
                    <a:pt x="1858" y="4174"/>
                    <a:pt x="1629" y="4094"/>
                  </a:cubicBezTo>
                  <a:cubicBezTo>
                    <a:pt x="1103" y="3893"/>
                    <a:pt x="702" y="3517"/>
                    <a:pt x="477" y="3041"/>
                  </a:cubicBezTo>
                  <a:cubicBezTo>
                    <a:pt x="0" y="2014"/>
                    <a:pt x="452" y="786"/>
                    <a:pt x="1454" y="309"/>
                  </a:cubicBezTo>
                  <a:cubicBezTo>
                    <a:pt x="1736" y="183"/>
                    <a:pt x="2034" y="119"/>
                    <a:pt x="2334" y="119"/>
                  </a:cubicBezTo>
                  <a:close/>
                  <a:moveTo>
                    <a:pt x="2329" y="0"/>
                  </a:moveTo>
                  <a:cubicBezTo>
                    <a:pt x="2012" y="0"/>
                    <a:pt x="1696" y="70"/>
                    <a:pt x="1404" y="209"/>
                  </a:cubicBezTo>
                  <a:cubicBezTo>
                    <a:pt x="878" y="435"/>
                    <a:pt x="477" y="886"/>
                    <a:pt x="276" y="1412"/>
                  </a:cubicBezTo>
                  <a:cubicBezTo>
                    <a:pt x="76" y="1964"/>
                    <a:pt x="101" y="2565"/>
                    <a:pt x="351" y="3091"/>
                  </a:cubicBezTo>
                  <a:cubicBezTo>
                    <a:pt x="602" y="3618"/>
                    <a:pt x="1028" y="4019"/>
                    <a:pt x="1579" y="4219"/>
                  </a:cubicBezTo>
                  <a:cubicBezTo>
                    <a:pt x="1830" y="4294"/>
                    <a:pt x="2081" y="4345"/>
                    <a:pt x="2331" y="4345"/>
                  </a:cubicBezTo>
                  <a:cubicBezTo>
                    <a:pt x="2632" y="4345"/>
                    <a:pt x="2958" y="4269"/>
                    <a:pt x="3234" y="4144"/>
                  </a:cubicBezTo>
                  <a:cubicBezTo>
                    <a:pt x="3760" y="3893"/>
                    <a:pt x="4161" y="3467"/>
                    <a:pt x="4361" y="2916"/>
                  </a:cubicBezTo>
                  <a:cubicBezTo>
                    <a:pt x="4562" y="2365"/>
                    <a:pt x="4537" y="1788"/>
                    <a:pt x="4286" y="1262"/>
                  </a:cubicBezTo>
                  <a:cubicBezTo>
                    <a:pt x="4061" y="736"/>
                    <a:pt x="3609" y="335"/>
                    <a:pt x="3083" y="134"/>
                  </a:cubicBezTo>
                  <a:cubicBezTo>
                    <a:pt x="2838" y="45"/>
                    <a:pt x="2583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939468" y="4043182"/>
              <a:ext cx="167098" cy="227543"/>
            </a:xfrm>
            <a:custGeom>
              <a:avLst/>
              <a:gdLst/>
              <a:ahLst/>
              <a:cxnLst/>
              <a:rect l="l" t="t" r="r" b="b"/>
              <a:pathLst>
                <a:path w="2148" h="2925" extrusionOk="0">
                  <a:moveTo>
                    <a:pt x="1529" y="126"/>
                  </a:moveTo>
                  <a:cubicBezTo>
                    <a:pt x="1604" y="251"/>
                    <a:pt x="1630" y="401"/>
                    <a:pt x="1604" y="527"/>
                  </a:cubicBezTo>
                  <a:cubicBezTo>
                    <a:pt x="1604" y="577"/>
                    <a:pt x="1579" y="652"/>
                    <a:pt x="1554" y="702"/>
                  </a:cubicBezTo>
                  <a:cubicBezTo>
                    <a:pt x="1554" y="652"/>
                    <a:pt x="1529" y="577"/>
                    <a:pt x="1529" y="527"/>
                  </a:cubicBezTo>
                  <a:cubicBezTo>
                    <a:pt x="1504" y="401"/>
                    <a:pt x="1454" y="226"/>
                    <a:pt x="1529" y="126"/>
                  </a:cubicBezTo>
                  <a:close/>
                  <a:moveTo>
                    <a:pt x="928" y="151"/>
                  </a:moveTo>
                  <a:cubicBezTo>
                    <a:pt x="1103" y="351"/>
                    <a:pt x="1229" y="627"/>
                    <a:pt x="1153" y="878"/>
                  </a:cubicBezTo>
                  <a:cubicBezTo>
                    <a:pt x="1053" y="802"/>
                    <a:pt x="978" y="652"/>
                    <a:pt x="928" y="552"/>
                  </a:cubicBezTo>
                  <a:cubicBezTo>
                    <a:pt x="878" y="426"/>
                    <a:pt x="853" y="276"/>
                    <a:pt x="928" y="151"/>
                  </a:cubicBezTo>
                  <a:close/>
                  <a:moveTo>
                    <a:pt x="120" y="843"/>
                  </a:moveTo>
                  <a:cubicBezTo>
                    <a:pt x="128" y="843"/>
                    <a:pt x="137" y="846"/>
                    <a:pt x="151" y="852"/>
                  </a:cubicBezTo>
                  <a:cubicBezTo>
                    <a:pt x="176" y="852"/>
                    <a:pt x="226" y="878"/>
                    <a:pt x="276" y="903"/>
                  </a:cubicBezTo>
                  <a:cubicBezTo>
                    <a:pt x="401" y="1003"/>
                    <a:pt x="502" y="1153"/>
                    <a:pt x="577" y="1279"/>
                  </a:cubicBezTo>
                  <a:cubicBezTo>
                    <a:pt x="602" y="1304"/>
                    <a:pt x="627" y="1354"/>
                    <a:pt x="627" y="1379"/>
                  </a:cubicBezTo>
                  <a:cubicBezTo>
                    <a:pt x="577" y="1379"/>
                    <a:pt x="502" y="1354"/>
                    <a:pt x="427" y="1329"/>
                  </a:cubicBezTo>
                  <a:cubicBezTo>
                    <a:pt x="326" y="1279"/>
                    <a:pt x="201" y="1203"/>
                    <a:pt x="151" y="1078"/>
                  </a:cubicBezTo>
                  <a:cubicBezTo>
                    <a:pt x="126" y="1028"/>
                    <a:pt x="101" y="953"/>
                    <a:pt x="101" y="903"/>
                  </a:cubicBezTo>
                  <a:cubicBezTo>
                    <a:pt x="101" y="866"/>
                    <a:pt x="101" y="843"/>
                    <a:pt x="120" y="843"/>
                  </a:cubicBezTo>
                  <a:close/>
                  <a:moveTo>
                    <a:pt x="1504" y="0"/>
                  </a:moveTo>
                  <a:cubicBezTo>
                    <a:pt x="1379" y="126"/>
                    <a:pt x="1379" y="276"/>
                    <a:pt x="1404" y="426"/>
                  </a:cubicBezTo>
                  <a:cubicBezTo>
                    <a:pt x="1404" y="552"/>
                    <a:pt x="1454" y="702"/>
                    <a:pt x="1479" y="827"/>
                  </a:cubicBezTo>
                  <a:cubicBezTo>
                    <a:pt x="1429" y="903"/>
                    <a:pt x="1354" y="928"/>
                    <a:pt x="1279" y="928"/>
                  </a:cubicBezTo>
                  <a:lnTo>
                    <a:pt x="1254" y="928"/>
                  </a:lnTo>
                  <a:cubicBezTo>
                    <a:pt x="1329" y="602"/>
                    <a:pt x="1203" y="276"/>
                    <a:pt x="953" y="50"/>
                  </a:cubicBezTo>
                  <a:cubicBezTo>
                    <a:pt x="928" y="50"/>
                    <a:pt x="903" y="50"/>
                    <a:pt x="903" y="76"/>
                  </a:cubicBezTo>
                  <a:cubicBezTo>
                    <a:pt x="777" y="201"/>
                    <a:pt x="802" y="376"/>
                    <a:pt x="853" y="552"/>
                  </a:cubicBezTo>
                  <a:cubicBezTo>
                    <a:pt x="903" y="702"/>
                    <a:pt x="1003" y="878"/>
                    <a:pt x="1153" y="953"/>
                  </a:cubicBezTo>
                  <a:cubicBezTo>
                    <a:pt x="1128" y="978"/>
                    <a:pt x="1128" y="978"/>
                    <a:pt x="1128" y="1003"/>
                  </a:cubicBezTo>
                  <a:cubicBezTo>
                    <a:pt x="1053" y="1153"/>
                    <a:pt x="928" y="1279"/>
                    <a:pt x="752" y="1354"/>
                  </a:cubicBezTo>
                  <a:cubicBezTo>
                    <a:pt x="702" y="1279"/>
                    <a:pt x="652" y="1203"/>
                    <a:pt x="602" y="1128"/>
                  </a:cubicBezTo>
                  <a:cubicBezTo>
                    <a:pt x="502" y="978"/>
                    <a:pt x="376" y="802"/>
                    <a:pt x="201" y="752"/>
                  </a:cubicBezTo>
                  <a:cubicBezTo>
                    <a:pt x="170" y="731"/>
                    <a:pt x="134" y="719"/>
                    <a:pt x="102" y="719"/>
                  </a:cubicBezTo>
                  <a:cubicBezTo>
                    <a:pt x="56" y="719"/>
                    <a:pt x="15" y="744"/>
                    <a:pt x="0" y="802"/>
                  </a:cubicBezTo>
                  <a:cubicBezTo>
                    <a:pt x="0" y="878"/>
                    <a:pt x="0" y="953"/>
                    <a:pt x="25" y="1028"/>
                  </a:cubicBezTo>
                  <a:cubicBezTo>
                    <a:pt x="51" y="1178"/>
                    <a:pt x="176" y="1304"/>
                    <a:pt x="301" y="1379"/>
                  </a:cubicBezTo>
                  <a:cubicBezTo>
                    <a:pt x="395" y="1435"/>
                    <a:pt x="489" y="1463"/>
                    <a:pt x="583" y="1463"/>
                  </a:cubicBezTo>
                  <a:cubicBezTo>
                    <a:pt x="614" y="1463"/>
                    <a:pt x="646" y="1460"/>
                    <a:pt x="677" y="1454"/>
                  </a:cubicBezTo>
                  <a:cubicBezTo>
                    <a:pt x="727" y="1554"/>
                    <a:pt x="777" y="1629"/>
                    <a:pt x="828" y="1730"/>
                  </a:cubicBezTo>
                  <a:cubicBezTo>
                    <a:pt x="953" y="2106"/>
                    <a:pt x="1003" y="2507"/>
                    <a:pt x="1003" y="2883"/>
                  </a:cubicBezTo>
                  <a:cubicBezTo>
                    <a:pt x="988" y="2912"/>
                    <a:pt x="1008" y="2924"/>
                    <a:pt x="1027" y="2924"/>
                  </a:cubicBezTo>
                  <a:cubicBezTo>
                    <a:pt x="1040" y="2924"/>
                    <a:pt x="1053" y="2918"/>
                    <a:pt x="1053" y="2908"/>
                  </a:cubicBezTo>
                  <a:cubicBezTo>
                    <a:pt x="1128" y="2482"/>
                    <a:pt x="1078" y="2055"/>
                    <a:pt x="903" y="1680"/>
                  </a:cubicBezTo>
                  <a:cubicBezTo>
                    <a:pt x="878" y="1579"/>
                    <a:pt x="828" y="1504"/>
                    <a:pt x="802" y="1429"/>
                  </a:cubicBezTo>
                  <a:cubicBezTo>
                    <a:pt x="928" y="1379"/>
                    <a:pt x="1053" y="1279"/>
                    <a:pt x="1153" y="1153"/>
                  </a:cubicBezTo>
                  <a:cubicBezTo>
                    <a:pt x="1178" y="1103"/>
                    <a:pt x="1203" y="1053"/>
                    <a:pt x="1229" y="978"/>
                  </a:cubicBezTo>
                  <a:cubicBezTo>
                    <a:pt x="1254" y="1003"/>
                    <a:pt x="1254" y="1003"/>
                    <a:pt x="1279" y="1003"/>
                  </a:cubicBezTo>
                  <a:cubicBezTo>
                    <a:pt x="1354" y="1003"/>
                    <a:pt x="1429" y="978"/>
                    <a:pt x="1504" y="928"/>
                  </a:cubicBezTo>
                  <a:cubicBezTo>
                    <a:pt x="1504" y="953"/>
                    <a:pt x="1529" y="1003"/>
                    <a:pt x="1529" y="1053"/>
                  </a:cubicBezTo>
                  <a:cubicBezTo>
                    <a:pt x="1655" y="1479"/>
                    <a:pt x="1805" y="1905"/>
                    <a:pt x="2005" y="2281"/>
                  </a:cubicBezTo>
                  <a:cubicBezTo>
                    <a:pt x="2023" y="2307"/>
                    <a:pt x="2046" y="2318"/>
                    <a:pt x="2069" y="2318"/>
                  </a:cubicBezTo>
                  <a:cubicBezTo>
                    <a:pt x="2110" y="2318"/>
                    <a:pt x="2147" y="2280"/>
                    <a:pt x="2131" y="2231"/>
                  </a:cubicBezTo>
                  <a:cubicBezTo>
                    <a:pt x="1930" y="1880"/>
                    <a:pt x="1780" y="1504"/>
                    <a:pt x="1680" y="1103"/>
                  </a:cubicBezTo>
                  <a:cubicBezTo>
                    <a:pt x="1630" y="1003"/>
                    <a:pt x="1604" y="928"/>
                    <a:pt x="1579" y="827"/>
                  </a:cubicBezTo>
                  <a:cubicBezTo>
                    <a:pt x="1630" y="752"/>
                    <a:pt x="1655" y="677"/>
                    <a:pt x="1680" y="602"/>
                  </a:cubicBezTo>
                  <a:cubicBezTo>
                    <a:pt x="1730" y="401"/>
                    <a:pt x="1680" y="201"/>
                    <a:pt x="1579" y="25"/>
                  </a:cubicBezTo>
                  <a:cubicBezTo>
                    <a:pt x="1554" y="0"/>
                    <a:pt x="152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999913" y="4206937"/>
              <a:ext cx="157997" cy="149673"/>
            </a:xfrm>
            <a:custGeom>
              <a:avLst/>
              <a:gdLst/>
              <a:ahLst/>
              <a:cxnLst/>
              <a:rect l="l" t="t" r="r" b="b"/>
              <a:pathLst>
                <a:path w="2031" h="1924" extrusionOk="0">
                  <a:moveTo>
                    <a:pt x="1504" y="1"/>
                  </a:moveTo>
                  <a:lnTo>
                    <a:pt x="0" y="702"/>
                  </a:lnTo>
                  <a:lnTo>
                    <a:pt x="351" y="1454"/>
                  </a:lnTo>
                  <a:cubicBezTo>
                    <a:pt x="499" y="1750"/>
                    <a:pt x="797" y="1923"/>
                    <a:pt x="1114" y="1923"/>
                  </a:cubicBezTo>
                  <a:cubicBezTo>
                    <a:pt x="1227" y="1923"/>
                    <a:pt x="1342" y="1901"/>
                    <a:pt x="1454" y="1855"/>
                  </a:cubicBezTo>
                  <a:cubicBezTo>
                    <a:pt x="1855" y="1655"/>
                    <a:pt x="2030" y="1154"/>
                    <a:pt x="1855" y="753"/>
                  </a:cubicBezTo>
                  <a:lnTo>
                    <a:pt x="1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222169" y="4102227"/>
              <a:ext cx="276941" cy="254926"/>
            </a:xfrm>
            <a:custGeom>
              <a:avLst/>
              <a:gdLst/>
              <a:ahLst/>
              <a:cxnLst/>
              <a:rect l="l" t="t" r="r" b="b"/>
              <a:pathLst>
                <a:path w="3560" h="3277" extrusionOk="0">
                  <a:moveTo>
                    <a:pt x="1705" y="119"/>
                  </a:moveTo>
                  <a:cubicBezTo>
                    <a:pt x="1981" y="119"/>
                    <a:pt x="2256" y="219"/>
                    <a:pt x="2507" y="369"/>
                  </a:cubicBezTo>
                  <a:cubicBezTo>
                    <a:pt x="3209" y="820"/>
                    <a:pt x="3409" y="1748"/>
                    <a:pt x="2958" y="2449"/>
                  </a:cubicBezTo>
                  <a:cubicBezTo>
                    <a:pt x="2757" y="2800"/>
                    <a:pt x="2407" y="3026"/>
                    <a:pt x="2031" y="3126"/>
                  </a:cubicBezTo>
                  <a:cubicBezTo>
                    <a:pt x="1928" y="3145"/>
                    <a:pt x="1826" y="3155"/>
                    <a:pt x="1724" y="3155"/>
                  </a:cubicBezTo>
                  <a:cubicBezTo>
                    <a:pt x="1428" y="3155"/>
                    <a:pt x="1139" y="3075"/>
                    <a:pt x="878" y="2926"/>
                  </a:cubicBezTo>
                  <a:cubicBezTo>
                    <a:pt x="527" y="2700"/>
                    <a:pt x="301" y="2374"/>
                    <a:pt x="226" y="1973"/>
                  </a:cubicBezTo>
                  <a:cubicBezTo>
                    <a:pt x="126" y="1572"/>
                    <a:pt x="201" y="1171"/>
                    <a:pt x="402" y="820"/>
                  </a:cubicBezTo>
                  <a:cubicBezTo>
                    <a:pt x="627" y="494"/>
                    <a:pt x="953" y="244"/>
                    <a:pt x="1354" y="169"/>
                  </a:cubicBezTo>
                  <a:cubicBezTo>
                    <a:pt x="1479" y="144"/>
                    <a:pt x="1579" y="119"/>
                    <a:pt x="1705" y="119"/>
                  </a:cubicBezTo>
                  <a:close/>
                  <a:moveTo>
                    <a:pt x="1697" y="0"/>
                  </a:moveTo>
                  <a:cubicBezTo>
                    <a:pt x="1574" y="0"/>
                    <a:pt x="1451" y="15"/>
                    <a:pt x="1329" y="43"/>
                  </a:cubicBezTo>
                  <a:cubicBezTo>
                    <a:pt x="903" y="144"/>
                    <a:pt x="552" y="394"/>
                    <a:pt x="301" y="770"/>
                  </a:cubicBezTo>
                  <a:cubicBezTo>
                    <a:pt x="76" y="1146"/>
                    <a:pt x="1" y="1572"/>
                    <a:pt x="101" y="1998"/>
                  </a:cubicBezTo>
                  <a:cubicBezTo>
                    <a:pt x="201" y="2424"/>
                    <a:pt x="452" y="2800"/>
                    <a:pt x="803" y="3026"/>
                  </a:cubicBezTo>
                  <a:cubicBezTo>
                    <a:pt x="1078" y="3201"/>
                    <a:pt x="1379" y="3276"/>
                    <a:pt x="1680" y="3276"/>
                  </a:cubicBezTo>
                  <a:cubicBezTo>
                    <a:pt x="1805" y="3276"/>
                    <a:pt x="1930" y="3251"/>
                    <a:pt x="2056" y="3226"/>
                  </a:cubicBezTo>
                  <a:cubicBezTo>
                    <a:pt x="2482" y="3151"/>
                    <a:pt x="2833" y="2875"/>
                    <a:pt x="3083" y="2525"/>
                  </a:cubicBezTo>
                  <a:cubicBezTo>
                    <a:pt x="3559" y="1748"/>
                    <a:pt x="3334" y="745"/>
                    <a:pt x="2557" y="269"/>
                  </a:cubicBezTo>
                  <a:cubicBezTo>
                    <a:pt x="2306" y="90"/>
                    <a:pt x="2005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253753" y="4197213"/>
              <a:ext cx="161497" cy="149828"/>
            </a:xfrm>
            <a:custGeom>
              <a:avLst/>
              <a:gdLst/>
              <a:ahLst/>
              <a:cxnLst/>
              <a:rect l="l" t="t" r="r" b="b"/>
              <a:pathLst>
                <a:path w="2076" h="1926" extrusionOk="0">
                  <a:moveTo>
                    <a:pt x="954" y="89"/>
                  </a:moveTo>
                  <a:cubicBezTo>
                    <a:pt x="959" y="89"/>
                    <a:pt x="965" y="92"/>
                    <a:pt x="973" y="101"/>
                  </a:cubicBezTo>
                  <a:cubicBezTo>
                    <a:pt x="973" y="151"/>
                    <a:pt x="973" y="176"/>
                    <a:pt x="973" y="226"/>
                  </a:cubicBezTo>
                  <a:cubicBezTo>
                    <a:pt x="973" y="326"/>
                    <a:pt x="923" y="451"/>
                    <a:pt x="873" y="577"/>
                  </a:cubicBezTo>
                  <a:cubicBezTo>
                    <a:pt x="848" y="602"/>
                    <a:pt x="848" y="602"/>
                    <a:pt x="823" y="627"/>
                  </a:cubicBezTo>
                  <a:cubicBezTo>
                    <a:pt x="798" y="602"/>
                    <a:pt x="772" y="552"/>
                    <a:pt x="772" y="502"/>
                  </a:cubicBezTo>
                  <a:cubicBezTo>
                    <a:pt x="747" y="401"/>
                    <a:pt x="772" y="301"/>
                    <a:pt x="823" y="226"/>
                  </a:cubicBezTo>
                  <a:cubicBezTo>
                    <a:pt x="848" y="176"/>
                    <a:pt x="873" y="126"/>
                    <a:pt x="923" y="101"/>
                  </a:cubicBezTo>
                  <a:cubicBezTo>
                    <a:pt x="940" y="101"/>
                    <a:pt x="945" y="89"/>
                    <a:pt x="954" y="89"/>
                  </a:cubicBezTo>
                  <a:close/>
                  <a:moveTo>
                    <a:pt x="1700" y="326"/>
                  </a:moveTo>
                  <a:cubicBezTo>
                    <a:pt x="1650" y="527"/>
                    <a:pt x="1549" y="702"/>
                    <a:pt x="1349" y="777"/>
                  </a:cubicBezTo>
                  <a:cubicBezTo>
                    <a:pt x="1349" y="677"/>
                    <a:pt x="1424" y="552"/>
                    <a:pt x="1474" y="477"/>
                  </a:cubicBezTo>
                  <a:cubicBezTo>
                    <a:pt x="1524" y="401"/>
                    <a:pt x="1600" y="326"/>
                    <a:pt x="1700" y="326"/>
                  </a:cubicBezTo>
                  <a:close/>
                  <a:moveTo>
                    <a:pt x="1976" y="677"/>
                  </a:moveTo>
                  <a:cubicBezTo>
                    <a:pt x="1925" y="777"/>
                    <a:pt x="1850" y="852"/>
                    <a:pt x="1750" y="903"/>
                  </a:cubicBezTo>
                  <a:cubicBezTo>
                    <a:pt x="1725" y="928"/>
                    <a:pt x="1675" y="928"/>
                    <a:pt x="1625" y="953"/>
                  </a:cubicBezTo>
                  <a:cubicBezTo>
                    <a:pt x="1650" y="903"/>
                    <a:pt x="1700" y="878"/>
                    <a:pt x="1725" y="852"/>
                  </a:cubicBezTo>
                  <a:cubicBezTo>
                    <a:pt x="1775" y="777"/>
                    <a:pt x="1875" y="677"/>
                    <a:pt x="1976" y="677"/>
                  </a:cubicBezTo>
                  <a:close/>
                  <a:moveTo>
                    <a:pt x="948" y="0"/>
                  </a:moveTo>
                  <a:cubicBezTo>
                    <a:pt x="873" y="25"/>
                    <a:pt x="848" y="75"/>
                    <a:pt x="798" y="101"/>
                  </a:cubicBezTo>
                  <a:cubicBezTo>
                    <a:pt x="722" y="201"/>
                    <a:pt x="672" y="301"/>
                    <a:pt x="697" y="426"/>
                  </a:cubicBezTo>
                  <a:cubicBezTo>
                    <a:pt x="697" y="527"/>
                    <a:pt x="747" y="627"/>
                    <a:pt x="798" y="702"/>
                  </a:cubicBezTo>
                  <a:cubicBezTo>
                    <a:pt x="772" y="752"/>
                    <a:pt x="722" y="827"/>
                    <a:pt x="672" y="903"/>
                  </a:cubicBezTo>
                  <a:cubicBezTo>
                    <a:pt x="497" y="1128"/>
                    <a:pt x="271" y="1329"/>
                    <a:pt x="21" y="1479"/>
                  </a:cubicBezTo>
                  <a:cubicBezTo>
                    <a:pt x="1" y="1479"/>
                    <a:pt x="13" y="1511"/>
                    <a:pt x="31" y="1511"/>
                  </a:cubicBezTo>
                  <a:cubicBezTo>
                    <a:pt x="36" y="1511"/>
                    <a:pt x="41" y="1509"/>
                    <a:pt x="46" y="1504"/>
                  </a:cubicBezTo>
                  <a:cubicBezTo>
                    <a:pt x="321" y="1379"/>
                    <a:pt x="572" y="1178"/>
                    <a:pt x="747" y="928"/>
                  </a:cubicBezTo>
                  <a:cubicBezTo>
                    <a:pt x="798" y="878"/>
                    <a:pt x="823" y="802"/>
                    <a:pt x="873" y="752"/>
                  </a:cubicBezTo>
                  <a:cubicBezTo>
                    <a:pt x="948" y="827"/>
                    <a:pt x="1048" y="852"/>
                    <a:pt x="1173" y="878"/>
                  </a:cubicBezTo>
                  <a:cubicBezTo>
                    <a:pt x="1224" y="878"/>
                    <a:pt x="1274" y="852"/>
                    <a:pt x="1324" y="852"/>
                  </a:cubicBezTo>
                  <a:cubicBezTo>
                    <a:pt x="1324" y="852"/>
                    <a:pt x="1324" y="878"/>
                    <a:pt x="1324" y="878"/>
                  </a:cubicBezTo>
                  <a:cubicBezTo>
                    <a:pt x="1349" y="953"/>
                    <a:pt x="1399" y="978"/>
                    <a:pt x="1474" y="1003"/>
                  </a:cubicBezTo>
                  <a:cubicBezTo>
                    <a:pt x="1449" y="1028"/>
                    <a:pt x="1424" y="1053"/>
                    <a:pt x="1399" y="1078"/>
                  </a:cubicBezTo>
                  <a:cubicBezTo>
                    <a:pt x="1173" y="1304"/>
                    <a:pt x="973" y="1579"/>
                    <a:pt x="798" y="1855"/>
                  </a:cubicBezTo>
                  <a:cubicBezTo>
                    <a:pt x="780" y="1890"/>
                    <a:pt x="812" y="1926"/>
                    <a:pt x="842" y="1926"/>
                  </a:cubicBezTo>
                  <a:cubicBezTo>
                    <a:pt x="854" y="1926"/>
                    <a:pt x="865" y="1920"/>
                    <a:pt x="873" y="1905"/>
                  </a:cubicBezTo>
                  <a:cubicBezTo>
                    <a:pt x="1048" y="1654"/>
                    <a:pt x="1224" y="1404"/>
                    <a:pt x="1424" y="1178"/>
                  </a:cubicBezTo>
                  <a:cubicBezTo>
                    <a:pt x="1474" y="1128"/>
                    <a:pt x="1499" y="1053"/>
                    <a:pt x="1549" y="1003"/>
                  </a:cubicBezTo>
                  <a:cubicBezTo>
                    <a:pt x="1625" y="1003"/>
                    <a:pt x="1675" y="1003"/>
                    <a:pt x="1725" y="978"/>
                  </a:cubicBezTo>
                  <a:cubicBezTo>
                    <a:pt x="1875" y="928"/>
                    <a:pt x="2001" y="802"/>
                    <a:pt x="2051" y="677"/>
                  </a:cubicBezTo>
                  <a:cubicBezTo>
                    <a:pt x="2076" y="652"/>
                    <a:pt x="2051" y="627"/>
                    <a:pt x="2026" y="627"/>
                  </a:cubicBezTo>
                  <a:cubicBezTo>
                    <a:pt x="2008" y="622"/>
                    <a:pt x="1990" y="620"/>
                    <a:pt x="1972" y="620"/>
                  </a:cubicBezTo>
                  <a:cubicBezTo>
                    <a:pt x="1891" y="620"/>
                    <a:pt x="1812" y="665"/>
                    <a:pt x="1750" y="727"/>
                  </a:cubicBezTo>
                  <a:cubicBezTo>
                    <a:pt x="1650" y="802"/>
                    <a:pt x="1575" y="878"/>
                    <a:pt x="1499" y="953"/>
                  </a:cubicBezTo>
                  <a:cubicBezTo>
                    <a:pt x="1449" y="928"/>
                    <a:pt x="1399" y="903"/>
                    <a:pt x="1374" y="852"/>
                  </a:cubicBezTo>
                  <a:cubicBezTo>
                    <a:pt x="1374" y="852"/>
                    <a:pt x="1374" y="852"/>
                    <a:pt x="1374" y="827"/>
                  </a:cubicBezTo>
                  <a:cubicBezTo>
                    <a:pt x="1600" y="752"/>
                    <a:pt x="1750" y="527"/>
                    <a:pt x="1775" y="301"/>
                  </a:cubicBezTo>
                  <a:cubicBezTo>
                    <a:pt x="1775" y="276"/>
                    <a:pt x="1775" y="276"/>
                    <a:pt x="1750" y="276"/>
                  </a:cubicBezTo>
                  <a:cubicBezTo>
                    <a:pt x="1733" y="273"/>
                    <a:pt x="1717" y="271"/>
                    <a:pt x="1702" y="271"/>
                  </a:cubicBezTo>
                  <a:cubicBezTo>
                    <a:pt x="1598" y="271"/>
                    <a:pt x="1511" y="339"/>
                    <a:pt x="1424" y="426"/>
                  </a:cubicBezTo>
                  <a:cubicBezTo>
                    <a:pt x="1374" y="527"/>
                    <a:pt x="1299" y="652"/>
                    <a:pt x="1299" y="777"/>
                  </a:cubicBezTo>
                  <a:lnTo>
                    <a:pt x="1274" y="777"/>
                  </a:lnTo>
                  <a:cubicBezTo>
                    <a:pt x="1242" y="784"/>
                    <a:pt x="1210" y="787"/>
                    <a:pt x="1176" y="787"/>
                  </a:cubicBezTo>
                  <a:cubicBezTo>
                    <a:pt x="1076" y="787"/>
                    <a:pt x="973" y="758"/>
                    <a:pt x="898" y="702"/>
                  </a:cubicBezTo>
                  <a:cubicBezTo>
                    <a:pt x="923" y="627"/>
                    <a:pt x="948" y="577"/>
                    <a:pt x="973" y="527"/>
                  </a:cubicBezTo>
                  <a:cubicBezTo>
                    <a:pt x="1023" y="376"/>
                    <a:pt x="1073" y="251"/>
                    <a:pt x="1048" y="101"/>
                  </a:cubicBezTo>
                  <a:cubicBezTo>
                    <a:pt x="1048" y="50"/>
                    <a:pt x="998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214389" y="4298577"/>
              <a:ext cx="119023" cy="114122"/>
            </a:xfrm>
            <a:custGeom>
              <a:avLst/>
              <a:gdLst/>
              <a:ahLst/>
              <a:cxnLst/>
              <a:rect l="l" t="t" r="r" b="b"/>
              <a:pathLst>
                <a:path w="1530" h="1467" extrusionOk="0">
                  <a:moveTo>
                    <a:pt x="502" y="1"/>
                  </a:moveTo>
                  <a:lnTo>
                    <a:pt x="176" y="527"/>
                  </a:lnTo>
                  <a:cubicBezTo>
                    <a:pt x="0" y="803"/>
                    <a:pt x="75" y="1179"/>
                    <a:pt x="351" y="1379"/>
                  </a:cubicBezTo>
                  <a:cubicBezTo>
                    <a:pt x="453" y="1439"/>
                    <a:pt x="564" y="1466"/>
                    <a:pt x="672" y="1466"/>
                  </a:cubicBezTo>
                  <a:cubicBezTo>
                    <a:pt x="884" y="1466"/>
                    <a:pt x="1087" y="1361"/>
                    <a:pt x="1203" y="1179"/>
                  </a:cubicBezTo>
                  <a:lnTo>
                    <a:pt x="1529" y="6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72325" y="3360781"/>
              <a:ext cx="957392" cy="1095785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884857" y="3928126"/>
              <a:ext cx="466055" cy="499194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029163" y="3777986"/>
              <a:ext cx="483558" cy="49141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200698" y="3639592"/>
              <a:ext cx="368581" cy="358779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814692" y="3450001"/>
              <a:ext cx="806118" cy="780422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914107" y="3625900"/>
              <a:ext cx="696165" cy="72541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068138" y="3834541"/>
              <a:ext cx="526500" cy="600558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421009" y="3487506"/>
              <a:ext cx="189269" cy="204828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42"/>
          <p:cNvCxnSpPr/>
          <p:nvPr/>
        </p:nvCxnSpPr>
        <p:spPr>
          <a:xfrm>
            <a:off x="713100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586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0"/>
          <p:cNvSpPr/>
          <p:nvPr/>
        </p:nvSpPr>
        <p:spPr>
          <a:xfrm rot="-5400000">
            <a:off x="1507541" y="986769"/>
            <a:ext cx="721112" cy="952847"/>
          </a:xfrm>
          <a:custGeom>
            <a:avLst/>
            <a:gdLst/>
            <a:ahLst/>
            <a:cxnLst/>
            <a:rect l="l" t="t" r="r" b="b"/>
            <a:pathLst>
              <a:path w="26441" h="34938" extrusionOk="0">
                <a:moveTo>
                  <a:pt x="7273" y="1"/>
                </a:moveTo>
                <a:lnTo>
                  <a:pt x="0" y="4011"/>
                </a:lnTo>
                <a:lnTo>
                  <a:pt x="0" y="27529"/>
                </a:lnTo>
                <a:lnTo>
                  <a:pt x="2651" y="34938"/>
                </a:lnTo>
                <a:lnTo>
                  <a:pt x="20187" y="33170"/>
                </a:lnTo>
                <a:lnTo>
                  <a:pt x="26441" y="12168"/>
                </a:lnTo>
                <a:lnTo>
                  <a:pt x="7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50"/>
          <p:cNvSpPr txBox="1">
            <a:spLocks noGrp="1"/>
          </p:cNvSpPr>
          <p:nvPr>
            <p:ph type="subTitle" idx="13"/>
          </p:nvPr>
        </p:nvSpPr>
        <p:spPr>
          <a:xfrm>
            <a:off x="6120900" y="23041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Height in CM</a:t>
            </a:r>
            <a:endParaRPr dirty="0"/>
          </a:p>
        </p:txBody>
      </p:sp>
      <p:sp>
        <p:nvSpPr>
          <p:cNvPr id="1097" name="Google Shape;1097;p50"/>
          <p:cNvSpPr txBox="1">
            <a:spLocks noGrp="1"/>
          </p:cNvSpPr>
          <p:nvPr>
            <p:ph type="subTitle" idx="15"/>
          </p:nvPr>
        </p:nvSpPr>
        <p:spPr>
          <a:xfrm>
            <a:off x="6120900" y="41530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Zero or One</a:t>
            </a:r>
            <a:endParaRPr dirty="0"/>
          </a:p>
        </p:txBody>
      </p:sp>
      <p:sp>
        <p:nvSpPr>
          <p:cNvPr id="1098" name="Google Shape;1098;p50"/>
          <p:cNvSpPr txBox="1">
            <a:spLocks noGrp="1"/>
          </p:cNvSpPr>
          <p:nvPr>
            <p:ph type="title" idx="9"/>
          </p:nvPr>
        </p:nvSpPr>
        <p:spPr>
          <a:xfrm>
            <a:off x="6120899" y="1900750"/>
            <a:ext cx="2530181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FORHEAD HEIGHT</a:t>
            </a:r>
          </a:p>
        </p:txBody>
      </p:sp>
      <p:sp>
        <p:nvSpPr>
          <p:cNvPr id="1099" name="Google Shape;1099;p50"/>
          <p:cNvSpPr txBox="1">
            <a:spLocks noGrp="1"/>
          </p:cNvSpPr>
          <p:nvPr>
            <p:ph type="title" idx="14"/>
          </p:nvPr>
        </p:nvSpPr>
        <p:spPr>
          <a:xfrm>
            <a:off x="6120900" y="3749525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AA0B1E"/>
                </a:solidFill>
                <a:effectLst/>
                <a:latin typeface="Archivo Black" panose="020B0604020202020204" charset="0"/>
                <a:ea typeface="Archivo Black" panose="020B0604020202020204" charset="0"/>
                <a:cs typeface="Archivo Black" panose="020B0604020202020204" charset="0"/>
              </a:rPr>
              <a:t>NOSE LONG</a:t>
            </a:r>
            <a:endParaRPr lang="en-US" dirty="0">
              <a:effectLst/>
            </a:endParaRPr>
          </a:p>
        </p:txBody>
      </p:sp>
      <p:sp>
        <p:nvSpPr>
          <p:cNvPr id="1100" name="Google Shape;1100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columns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101" name="Google Shape;1101;p50"/>
          <p:cNvSpPr txBox="1">
            <a:spLocks noGrp="1"/>
          </p:cNvSpPr>
          <p:nvPr>
            <p:ph type="title" idx="2"/>
          </p:nvPr>
        </p:nvSpPr>
        <p:spPr>
          <a:xfrm>
            <a:off x="713100" y="1900750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LONG HAIR</a:t>
            </a:r>
            <a:endParaRPr dirty="0"/>
          </a:p>
        </p:txBody>
      </p:sp>
      <p:sp>
        <p:nvSpPr>
          <p:cNvPr id="1102" name="Google Shape;1102;p50"/>
          <p:cNvSpPr txBox="1">
            <a:spLocks noGrp="1"/>
          </p:cNvSpPr>
          <p:nvPr>
            <p:ph type="subTitle" idx="1"/>
          </p:nvPr>
        </p:nvSpPr>
        <p:spPr>
          <a:xfrm>
            <a:off x="713100" y="23041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Zero or One</a:t>
            </a:r>
            <a:endParaRPr dirty="0"/>
          </a:p>
        </p:txBody>
      </p:sp>
      <p:sp>
        <p:nvSpPr>
          <p:cNvPr id="1103" name="Google Shape;1103;p50"/>
          <p:cNvSpPr txBox="1">
            <a:spLocks noGrp="1"/>
          </p:cNvSpPr>
          <p:nvPr>
            <p:ph type="title" idx="3"/>
          </p:nvPr>
        </p:nvSpPr>
        <p:spPr>
          <a:xfrm>
            <a:off x="3416974" y="1900750"/>
            <a:ext cx="2369463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FORHEAD WIDTH</a:t>
            </a:r>
            <a:endParaRPr dirty="0"/>
          </a:p>
        </p:txBody>
      </p:sp>
      <p:sp>
        <p:nvSpPr>
          <p:cNvPr id="1104" name="Google Shape;1104;p50"/>
          <p:cNvSpPr txBox="1">
            <a:spLocks noGrp="1"/>
          </p:cNvSpPr>
          <p:nvPr>
            <p:ph type="subTitle" idx="4"/>
          </p:nvPr>
        </p:nvSpPr>
        <p:spPr>
          <a:xfrm>
            <a:off x="3417036" y="23041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Width in CM</a:t>
            </a:r>
            <a:endParaRPr dirty="0"/>
          </a:p>
        </p:txBody>
      </p:sp>
      <p:sp>
        <p:nvSpPr>
          <p:cNvPr id="1105" name="Google Shape;1105;p50"/>
          <p:cNvSpPr txBox="1">
            <a:spLocks noGrp="1"/>
          </p:cNvSpPr>
          <p:nvPr>
            <p:ph type="title" idx="5"/>
          </p:nvPr>
        </p:nvSpPr>
        <p:spPr>
          <a:xfrm>
            <a:off x="713100" y="3749525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NOSE WIDE</a:t>
            </a:r>
            <a:endParaRPr dirty="0"/>
          </a:p>
        </p:txBody>
      </p:sp>
      <p:sp>
        <p:nvSpPr>
          <p:cNvPr id="1106" name="Google Shape;1106;p50"/>
          <p:cNvSpPr txBox="1">
            <a:spLocks noGrp="1"/>
          </p:cNvSpPr>
          <p:nvPr>
            <p:ph type="subTitle" idx="6"/>
          </p:nvPr>
        </p:nvSpPr>
        <p:spPr>
          <a:xfrm>
            <a:off x="713100" y="41530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Zero or One</a:t>
            </a:r>
            <a:endParaRPr dirty="0"/>
          </a:p>
        </p:txBody>
      </p:sp>
      <p:sp>
        <p:nvSpPr>
          <p:cNvPr id="1107" name="Google Shape;1107;p50"/>
          <p:cNvSpPr txBox="1">
            <a:spLocks noGrp="1"/>
          </p:cNvSpPr>
          <p:nvPr>
            <p:ph type="title" idx="7"/>
          </p:nvPr>
        </p:nvSpPr>
        <p:spPr>
          <a:xfrm>
            <a:off x="3416975" y="3749525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AA0B1E"/>
                </a:solidFill>
                <a:effectLst/>
                <a:latin typeface="Archivo Black" panose="020B0604020202020204" charset="0"/>
                <a:ea typeface="Archivo Black" panose="020B0604020202020204" charset="0"/>
                <a:cs typeface="Archivo Black" panose="020B0604020202020204" charset="0"/>
              </a:rPr>
              <a:t>LIPS THIN</a:t>
            </a:r>
            <a:endParaRPr lang="en-US" dirty="0">
              <a:effectLst/>
            </a:endParaRPr>
          </a:p>
        </p:txBody>
      </p:sp>
      <p:sp>
        <p:nvSpPr>
          <p:cNvPr id="1108" name="Google Shape;1108;p50"/>
          <p:cNvSpPr txBox="1">
            <a:spLocks noGrp="1"/>
          </p:cNvSpPr>
          <p:nvPr>
            <p:ph type="subTitle" idx="8"/>
          </p:nvPr>
        </p:nvSpPr>
        <p:spPr>
          <a:xfrm>
            <a:off x="3416975" y="41530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Zero or One</a:t>
            </a:r>
            <a:endParaRPr dirty="0"/>
          </a:p>
        </p:txBody>
      </p:sp>
      <p:sp>
        <p:nvSpPr>
          <p:cNvPr id="1115" name="Google Shape;1115;p50"/>
          <p:cNvSpPr/>
          <p:nvPr/>
        </p:nvSpPr>
        <p:spPr>
          <a:xfrm rot="-7200278">
            <a:off x="4120935" y="1109570"/>
            <a:ext cx="902133" cy="783080"/>
          </a:xfrm>
          <a:custGeom>
            <a:avLst/>
            <a:gdLst/>
            <a:ahLst/>
            <a:cxnLst/>
            <a:rect l="l" t="t" r="r" b="b"/>
            <a:pathLst>
              <a:path w="49959" h="43366" extrusionOk="0">
                <a:moveTo>
                  <a:pt x="35617" y="0"/>
                </a:moveTo>
                <a:lnTo>
                  <a:pt x="17469" y="1088"/>
                </a:lnTo>
                <a:lnTo>
                  <a:pt x="0" y="30315"/>
                </a:lnTo>
                <a:lnTo>
                  <a:pt x="7205" y="43366"/>
                </a:lnTo>
                <a:lnTo>
                  <a:pt x="31607" y="43366"/>
                </a:lnTo>
                <a:lnTo>
                  <a:pt x="49959" y="10060"/>
                </a:lnTo>
                <a:lnTo>
                  <a:pt x="356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50"/>
          <p:cNvSpPr/>
          <p:nvPr/>
        </p:nvSpPr>
        <p:spPr>
          <a:xfrm rot="-5400000">
            <a:off x="6915341" y="986769"/>
            <a:ext cx="721112" cy="952847"/>
          </a:xfrm>
          <a:custGeom>
            <a:avLst/>
            <a:gdLst/>
            <a:ahLst/>
            <a:cxnLst/>
            <a:rect l="l" t="t" r="r" b="b"/>
            <a:pathLst>
              <a:path w="26441" h="34938" extrusionOk="0">
                <a:moveTo>
                  <a:pt x="7273" y="1"/>
                </a:moveTo>
                <a:lnTo>
                  <a:pt x="0" y="4011"/>
                </a:lnTo>
                <a:lnTo>
                  <a:pt x="0" y="27529"/>
                </a:lnTo>
                <a:lnTo>
                  <a:pt x="2651" y="34938"/>
                </a:lnTo>
                <a:lnTo>
                  <a:pt x="20187" y="33170"/>
                </a:lnTo>
                <a:lnTo>
                  <a:pt x="26441" y="12168"/>
                </a:lnTo>
                <a:lnTo>
                  <a:pt x="7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50"/>
          <p:cNvSpPr/>
          <p:nvPr/>
        </p:nvSpPr>
        <p:spPr>
          <a:xfrm rot="-5400000">
            <a:off x="4211466" y="2831119"/>
            <a:ext cx="721112" cy="952847"/>
          </a:xfrm>
          <a:custGeom>
            <a:avLst/>
            <a:gdLst/>
            <a:ahLst/>
            <a:cxnLst/>
            <a:rect l="l" t="t" r="r" b="b"/>
            <a:pathLst>
              <a:path w="26441" h="34938" extrusionOk="0">
                <a:moveTo>
                  <a:pt x="7273" y="1"/>
                </a:moveTo>
                <a:lnTo>
                  <a:pt x="0" y="4011"/>
                </a:lnTo>
                <a:lnTo>
                  <a:pt x="0" y="27529"/>
                </a:lnTo>
                <a:lnTo>
                  <a:pt x="2651" y="34938"/>
                </a:lnTo>
                <a:lnTo>
                  <a:pt x="20187" y="33170"/>
                </a:lnTo>
                <a:lnTo>
                  <a:pt x="26441" y="12168"/>
                </a:lnTo>
                <a:lnTo>
                  <a:pt x="7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50"/>
          <p:cNvSpPr/>
          <p:nvPr/>
        </p:nvSpPr>
        <p:spPr>
          <a:xfrm rot="-7200278">
            <a:off x="1417035" y="2915995"/>
            <a:ext cx="902133" cy="783080"/>
          </a:xfrm>
          <a:custGeom>
            <a:avLst/>
            <a:gdLst/>
            <a:ahLst/>
            <a:cxnLst/>
            <a:rect l="l" t="t" r="r" b="b"/>
            <a:pathLst>
              <a:path w="49959" h="43366" extrusionOk="0">
                <a:moveTo>
                  <a:pt x="35617" y="0"/>
                </a:moveTo>
                <a:lnTo>
                  <a:pt x="17469" y="1088"/>
                </a:lnTo>
                <a:lnTo>
                  <a:pt x="0" y="30315"/>
                </a:lnTo>
                <a:lnTo>
                  <a:pt x="7205" y="43366"/>
                </a:lnTo>
                <a:lnTo>
                  <a:pt x="31607" y="43366"/>
                </a:lnTo>
                <a:lnTo>
                  <a:pt x="49959" y="10060"/>
                </a:lnTo>
                <a:lnTo>
                  <a:pt x="356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0"/>
          <p:cNvSpPr/>
          <p:nvPr/>
        </p:nvSpPr>
        <p:spPr>
          <a:xfrm rot="-7200278">
            <a:off x="6824785" y="2915995"/>
            <a:ext cx="902133" cy="783080"/>
          </a:xfrm>
          <a:custGeom>
            <a:avLst/>
            <a:gdLst/>
            <a:ahLst/>
            <a:cxnLst/>
            <a:rect l="l" t="t" r="r" b="b"/>
            <a:pathLst>
              <a:path w="49959" h="43366" extrusionOk="0">
                <a:moveTo>
                  <a:pt x="35617" y="0"/>
                </a:moveTo>
                <a:lnTo>
                  <a:pt x="17469" y="1088"/>
                </a:lnTo>
                <a:lnTo>
                  <a:pt x="0" y="30315"/>
                </a:lnTo>
                <a:lnTo>
                  <a:pt x="7205" y="43366"/>
                </a:lnTo>
                <a:lnTo>
                  <a:pt x="31607" y="43366"/>
                </a:lnTo>
                <a:lnTo>
                  <a:pt x="49959" y="10060"/>
                </a:lnTo>
                <a:lnTo>
                  <a:pt x="356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Female Profile with solid fill">
            <a:extLst>
              <a:ext uri="{FF2B5EF4-FFF2-40B4-BE49-F238E27FC236}">
                <a16:creationId xmlns:a16="http://schemas.microsoft.com/office/drawing/2014/main" id="{D8F420C4-1AB1-413A-868B-62FD55DA7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5942" y="1156441"/>
            <a:ext cx="744309" cy="744309"/>
          </a:xfrm>
          <a:prstGeom prst="rect">
            <a:avLst/>
          </a:prstGeom>
        </p:spPr>
      </p:pic>
      <p:pic>
        <p:nvPicPr>
          <p:cNvPr id="7" name="Graphic 6" descr="Brain in head with solid fill">
            <a:extLst>
              <a:ext uri="{FF2B5EF4-FFF2-40B4-BE49-F238E27FC236}">
                <a16:creationId xmlns:a16="http://schemas.microsoft.com/office/drawing/2014/main" id="{E6797869-872B-4825-BEF8-523EE04C4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529" y="1205717"/>
            <a:ext cx="620941" cy="620941"/>
          </a:xfrm>
          <a:prstGeom prst="rect">
            <a:avLst/>
          </a:prstGeom>
        </p:spPr>
      </p:pic>
      <p:pic>
        <p:nvPicPr>
          <p:cNvPr id="9" name="Graphic 8" descr="Nose with solid fill">
            <a:extLst>
              <a:ext uri="{FF2B5EF4-FFF2-40B4-BE49-F238E27FC236}">
                <a16:creationId xmlns:a16="http://schemas.microsoft.com/office/drawing/2014/main" id="{1F12B1D9-D749-49F7-8B65-7903029106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06596" y="2980200"/>
            <a:ext cx="1012173" cy="663684"/>
          </a:xfrm>
          <a:prstGeom prst="rect">
            <a:avLst/>
          </a:prstGeom>
        </p:spPr>
      </p:pic>
      <p:pic>
        <p:nvPicPr>
          <p:cNvPr id="59" name="Graphic 58" descr="Nose with solid fill">
            <a:extLst>
              <a:ext uri="{FF2B5EF4-FFF2-40B4-BE49-F238E27FC236}">
                <a16:creationId xmlns:a16="http://schemas.microsoft.com/office/drawing/2014/main" id="{418552BE-8171-472B-8957-0B87C0E24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4009" y="2984012"/>
            <a:ext cx="663684" cy="663684"/>
          </a:xfrm>
          <a:prstGeom prst="rect">
            <a:avLst/>
          </a:prstGeom>
        </p:spPr>
      </p:pic>
      <p:pic>
        <p:nvPicPr>
          <p:cNvPr id="11" name="Graphic 10" descr="Expressionless face with solid fill with solid fill">
            <a:extLst>
              <a:ext uri="{FF2B5EF4-FFF2-40B4-BE49-F238E27FC236}">
                <a16:creationId xmlns:a16="http://schemas.microsoft.com/office/drawing/2014/main" id="{AFBA829B-7320-45BC-AD0A-2A29808BE7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79435" y="1181875"/>
            <a:ext cx="668623" cy="668623"/>
          </a:xfrm>
          <a:prstGeom prst="rect">
            <a:avLst/>
          </a:prstGeom>
        </p:spPr>
      </p:pic>
      <p:pic>
        <p:nvPicPr>
          <p:cNvPr id="13" name="Graphic 12" descr="Lips with solid fill">
            <a:extLst>
              <a:ext uri="{FF2B5EF4-FFF2-40B4-BE49-F238E27FC236}">
                <a16:creationId xmlns:a16="http://schemas.microsoft.com/office/drawing/2014/main" id="{588CB70E-B07E-4CFC-9740-8EC13AE2A2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54552" y="3119462"/>
            <a:ext cx="694305" cy="5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3"/>
                </a:solidFill>
              </a:rPr>
              <a:t>RELATIONS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1198" name="Google Shape;1198;p52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536950" y="1134725"/>
            <a:ext cx="4958274" cy="30658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00" name="Google Shape;1200;p52"/>
          <p:cNvSpPr txBox="1"/>
          <p:nvPr/>
        </p:nvSpPr>
        <p:spPr>
          <a:xfrm>
            <a:off x="5821322" y="2110017"/>
            <a:ext cx="15006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rPr>
              <a:t>HEIGHST</a:t>
            </a:r>
            <a:endParaRPr sz="1800" dirty="0">
              <a:solidFill>
                <a:schemeClr val="accent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01" name="Google Shape;1201;p52"/>
          <p:cNvSpPr txBox="1"/>
          <p:nvPr/>
        </p:nvSpPr>
        <p:spPr>
          <a:xfrm>
            <a:off x="5821322" y="2718292"/>
            <a:ext cx="15006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NOSE_WIDE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02" name="Google Shape;1202;p52"/>
          <p:cNvSpPr txBox="1"/>
          <p:nvPr/>
        </p:nvSpPr>
        <p:spPr>
          <a:xfrm>
            <a:off x="7321934" y="2110017"/>
            <a:ext cx="15006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rPr>
              <a:t>LOWEST</a:t>
            </a:r>
            <a:endParaRPr sz="1800" dirty="0">
              <a:solidFill>
                <a:schemeClr val="accent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03" name="Google Shape;1203;p52"/>
          <p:cNvSpPr txBox="1"/>
          <p:nvPr/>
        </p:nvSpPr>
        <p:spPr>
          <a:xfrm>
            <a:off x="7321934" y="2718292"/>
            <a:ext cx="15006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LONG_HAIR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14" name="Google Shape;1214;p52"/>
          <p:cNvSpPr/>
          <p:nvPr/>
        </p:nvSpPr>
        <p:spPr>
          <a:xfrm rot="-5400000">
            <a:off x="6432957" y="1686181"/>
            <a:ext cx="277366" cy="333483"/>
          </a:xfrm>
          <a:custGeom>
            <a:avLst/>
            <a:gdLst/>
            <a:ahLst/>
            <a:cxnLst/>
            <a:rect l="l" t="t" r="r" b="b"/>
            <a:pathLst>
              <a:path w="26441" h="34938" extrusionOk="0">
                <a:moveTo>
                  <a:pt x="7273" y="1"/>
                </a:moveTo>
                <a:lnTo>
                  <a:pt x="0" y="4011"/>
                </a:lnTo>
                <a:lnTo>
                  <a:pt x="0" y="27529"/>
                </a:lnTo>
                <a:lnTo>
                  <a:pt x="2651" y="34938"/>
                </a:lnTo>
                <a:lnTo>
                  <a:pt x="20187" y="33170"/>
                </a:lnTo>
                <a:lnTo>
                  <a:pt x="26441" y="12168"/>
                </a:lnTo>
                <a:lnTo>
                  <a:pt x="72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52"/>
          <p:cNvSpPr/>
          <p:nvPr/>
        </p:nvSpPr>
        <p:spPr>
          <a:xfrm rot="-7063994">
            <a:off x="7901000" y="1711092"/>
            <a:ext cx="342468" cy="283652"/>
          </a:xfrm>
          <a:custGeom>
            <a:avLst/>
            <a:gdLst/>
            <a:ahLst/>
            <a:cxnLst/>
            <a:rect l="l" t="t" r="r" b="b"/>
            <a:pathLst>
              <a:path w="49959" h="43366" extrusionOk="0">
                <a:moveTo>
                  <a:pt x="35617" y="0"/>
                </a:moveTo>
                <a:lnTo>
                  <a:pt x="17469" y="1088"/>
                </a:lnTo>
                <a:lnTo>
                  <a:pt x="0" y="30315"/>
                </a:lnTo>
                <a:lnTo>
                  <a:pt x="7205" y="43366"/>
                </a:lnTo>
                <a:lnTo>
                  <a:pt x="31607" y="43366"/>
                </a:lnTo>
                <a:lnTo>
                  <a:pt x="49959" y="10060"/>
                </a:lnTo>
                <a:lnTo>
                  <a:pt x="35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11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LONG </a:t>
            </a:r>
            <a:r>
              <a:rPr lang="en" dirty="0">
                <a:solidFill>
                  <a:schemeClr val="accent3"/>
                </a:solidFill>
              </a:rPr>
              <a:t>HAIR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1198" name="Google Shape;1198;p52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2269691" y="1191875"/>
            <a:ext cx="4604617" cy="30658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8973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LIPS </a:t>
            </a:r>
            <a:r>
              <a:rPr lang="en" dirty="0">
                <a:solidFill>
                  <a:schemeClr val="accent3"/>
                </a:solidFill>
              </a:rPr>
              <a:t>THIN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1198" name="Google Shape;1198;p52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2269691" y="1191875"/>
            <a:ext cx="4604617" cy="30658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7E5CC0-46B7-4AB8-9F98-AAC89E876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732" y="1191875"/>
            <a:ext cx="5258534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5221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Collar Crime by Slidesgo">
  <a:themeElements>
    <a:clrScheme name="Simple Light">
      <a:dk1>
        <a:srgbClr val="FFFFFF"/>
      </a:dk1>
      <a:lt1>
        <a:srgbClr val="12100E"/>
      </a:lt1>
      <a:dk2>
        <a:srgbClr val="3A3736"/>
      </a:dk2>
      <a:lt2>
        <a:srgbClr val="201E1D"/>
      </a:lt2>
      <a:accent1>
        <a:srgbClr val="B4B4B4"/>
      </a:accent1>
      <a:accent2>
        <a:srgbClr val="CD8841"/>
      </a:accent2>
      <a:accent3>
        <a:srgbClr val="AA0B1E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346</Words>
  <Application>Microsoft Office PowerPoint</Application>
  <PresentationFormat>On-screen Show (16:9)</PresentationFormat>
  <Paragraphs>102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Actor</vt:lpstr>
      <vt:lpstr>Bebas Neue</vt:lpstr>
      <vt:lpstr>Archivo Black</vt:lpstr>
      <vt:lpstr>Arial</vt:lpstr>
      <vt:lpstr>White Collar Crime by Slidesgo</vt:lpstr>
      <vt:lpstr>GENDER CLASSIFICATION</vt:lpstr>
      <vt:lpstr>Demo Website</vt:lpstr>
      <vt:lpstr>INTRODUCTION</vt:lpstr>
      <vt:lpstr>INTRODUCTION</vt:lpstr>
      <vt:lpstr>DATA EXPLORE</vt:lpstr>
      <vt:lpstr>FORHEAD HEIGHT</vt:lpstr>
      <vt:lpstr>DATA RELATIONS</vt:lpstr>
      <vt:lpstr>LONG HAIR</vt:lpstr>
      <vt:lpstr>LIPS THIN</vt:lpstr>
      <vt:lpstr>BASELINE MODEL</vt:lpstr>
      <vt:lpstr>BASLINE MODELS</vt:lpstr>
      <vt:lpstr>Selecting MODEL</vt:lpstr>
      <vt:lpstr>GridSearchCV</vt:lpstr>
      <vt:lpstr>COMPARE MODELS</vt:lpstr>
      <vt:lpstr>KNN MODEL</vt:lpstr>
      <vt:lpstr>CONCLUSIONS</vt:lpstr>
      <vt:lpstr>CONCLUSIONS</vt:lpstr>
      <vt:lpstr>THANKS!</vt:lpstr>
      <vt:lpstr>DEMO WEBSITE</vt:lpstr>
      <vt:lpstr>DESKTOP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COLLAR CRIME</dc:title>
  <cp:lastModifiedBy>Mashari MOHAMMED</cp:lastModifiedBy>
  <cp:revision>32</cp:revision>
  <dcterms:modified xsi:type="dcterms:W3CDTF">2021-10-07T07:15:09Z</dcterms:modified>
</cp:coreProperties>
</file>