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3" r:id="rId3"/>
    <p:sldId id="257" r:id="rId4"/>
    <p:sldId id="290" r:id="rId5"/>
    <p:sldId id="291" r:id="rId6"/>
    <p:sldId id="292" r:id="rId7"/>
    <p:sldId id="258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2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17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19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84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4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950118" y="450601"/>
            <a:ext cx="6939510" cy="1985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MTA Exploratory Data Analysis Project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572873" y="2213860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By: Mashari </a:t>
            </a:r>
            <a:r>
              <a:rPr lang="en-US" sz="1700" dirty="0" err="1">
                <a:solidFill>
                  <a:schemeClr val="accent1"/>
                </a:solidFill>
              </a:rPr>
              <a:t>Almuhanna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>
            <a:off x="470400" y="1625747"/>
            <a:ext cx="4209813" cy="2616205"/>
            <a:chOff x="710275" y="1570890"/>
            <a:chExt cx="1772700" cy="89587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577060" cy="146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875385"/>
              <a:ext cx="1772700" cy="59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MTA says that it is serving a population of 15.3 million people across a 5,000-square-mile travel area surrounding New York City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So, it has a huge amount of traffic daily. So the advertising companies have a large interest on how the company could benefit from.</a:t>
              </a: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10275" y="1570890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5628554" y="1656945"/>
            <a:ext cx="2920273" cy="2091447"/>
            <a:chOff x="710274" y="2942070"/>
            <a:chExt cx="1772701" cy="821805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6390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</a:t>
              </a: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4" y="32154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advertisement methods are old and not compatible with the traffic and what are they interested on.</a:t>
              </a: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765908" y="2942070"/>
              <a:ext cx="830269" cy="934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092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0400" y="21523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</a:t>
            </a:r>
            <a:r>
              <a:rPr lang="en-US" dirty="0">
                <a:solidFill>
                  <a:srgbClr val="000000"/>
                </a:solidFill>
              </a:rPr>
              <a:t> of Raiders VS Date for the Top 5 Station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B11DE-CA0E-4133-9106-29812EA0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6" y="696431"/>
            <a:ext cx="8132534" cy="3569344"/>
          </a:xfrm>
          <a:prstGeom prst="rect">
            <a:avLst/>
          </a:prstGeom>
        </p:spPr>
      </p:pic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470400" y="4265774"/>
            <a:ext cx="8203200" cy="82475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here we can see that 34 ST-PENN STA station was the busiest station but there are some interesting dates like the 2021-07-28 was the busiest day for the FULTON ST station it was the was the largest traffic between the 5 stations on a day. </a:t>
            </a:r>
          </a:p>
          <a:p>
            <a:pPr>
              <a:spcAft>
                <a:spcPts val="1600"/>
              </a:spcAft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Aft>
                <a:spcPts val="1600"/>
              </a:spcAft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0400" y="21523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between the top 5 stations and the bottom 5 stations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470400" y="4265774"/>
            <a:ext cx="8203200" cy="82475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here we can notice that there are a huge deference on traffic between them. like the station 86 ST it has more traffic than the bottom 5 stations combined!. </a:t>
            </a:r>
          </a:p>
          <a:p>
            <a:pPr>
              <a:spcAft>
                <a:spcPts val="1600"/>
              </a:spcAft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FBC04-28F4-485C-B9E1-3AD9A37B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" y="734293"/>
            <a:ext cx="8720254" cy="35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0400" y="21523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between the Control Units and number of raiders.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5242727" y="1811505"/>
            <a:ext cx="3706127" cy="135544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here we can notice that there are a huge deference on traffic between them. like the station 86 ST it has more traffic than the bottom 5 stations combined!. </a:t>
            </a:r>
          </a:p>
          <a:p>
            <a:pPr>
              <a:spcAft>
                <a:spcPts val="1600"/>
              </a:spcAft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D6F47-A7D0-4BF5-97F4-320A9BD3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17" y="696431"/>
            <a:ext cx="4772327" cy="44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4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0400" y="21523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between the Units and number of raiders.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5242727" y="1811505"/>
            <a:ext cx="3706127" cy="135544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this graph we notice that even on units there is a large deference on traffic for each unit for example the unit R293 has more than double raiders on the unit R035.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7BA13-97D8-420A-B9B3-DE5B4805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6" y="657401"/>
            <a:ext cx="4836469" cy="44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70400" y="4155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Conclusion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70400" y="1625747"/>
            <a:ext cx="4209813" cy="2616205"/>
            <a:chOff x="710275" y="1570890"/>
            <a:chExt cx="1772700" cy="89587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577060" cy="146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Insights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875385"/>
              <a:ext cx="1772700" cy="59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▪ Found busy days for stations.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▪ Comparison between the Top Stations and bottom stations. and found there is a very large deference. 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▪ Have better understand that where is the busiest Control Units.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▪ Have better understand that where is the busiest Units.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10275" y="1570890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5628554" y="1656945"/>
            <a:ext cx="2920273" cy="2091447"/>
            <a:chOff x="710274" y="2942070"/>
            <a:chExt cx="1772701" cy="821805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6390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future work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4" y="32154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 will have better understanding for the people and what method to use for advertising when using analysis based on demographics and geographic data.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765908" y="2942070"/>
              <a:ext cx="830269" cy="934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340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Extra Condensed Medium</vt:lpstr>
      <vt:lpstr>Open Sans</vt:lpstr>
      <vt:lpstr>Roboto</vt:lpstr>
      <vt:lpstr>Arial</vt:lpstr>
      <vt:lpstr>Data Charts Infographics by Slidesgo</vt:lpstr>
      <vt:lpstr>MTA Exploratory Data Analysis Project</vt:lpstr>
      <vt:lpstr>PowerPoint Presentation</vt:lpstr>
      <vt:lpstr>Num of Raiders VS Date for the Top 5 Station</vt:lpstr>
      <vt:lpstr>Comparison between the top 5 stations and the bottom 5 stations</vt:lpstr>
      <vt:lpstr>Comparison between the Control Units and number of raiders.</vt:lpstr>
      <vt:lpstr>Comparison between the Units and number of raiders.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Exploratory Data Analysis Project</dc:title>
  <cp:lastModifiedBy>Mashari MOHAMMED</cp:lastModifiedBy>
  <cp:revision>4</cp:revision>
  <dcterms:modified xsi:type="dcterms:W3CDTF">2021-09-09T08:48:11Z</dcterms:modified>
</cp:coreProperties>
</file>