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61" r:id="rId8"/>
    <p:sldId id="269" r:id="rId9"/>
    <p:sldId id="262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767B7-7367-4F6C-800C-BB68C42D8AC1}" v="252" dt="2022-05-25T04:54:35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45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4434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74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329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8726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668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289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3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288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22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13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35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0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846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16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55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8E7AF9E-83E5-4C8B-AEAD-0732F08F4662}" type="datetimeFigureOut">
              <a:rPr lang="ru-RU" smtClean="0"/>
              <a:t>24.05.2022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EF28A04-3A17-49E9-93D6-F76848C5667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459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80654"/>
            <a:ext cx="12192000" cy="1828801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Times New Roman"/>
                <a:cs typeface="Times New Roman"/>
              </a:rPr>
              <a:t>Курсовой проект</a:t>
            </a:r>
            <a:br>
              <a:rPr lang="ru-RU" sz="44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Times New Roman"/>
                <a:cs typeface="Times New Roman"/>
              </a:rPr>
            </a:br>
            <a:r>
              <a:rPr lang="ru-RU" sz="4400" dirty="0">
                <a:latin typeface="Times New Roman"/>
                <a:cs typeface="Times New Roman"/>
              </a:rPr>
              <a:t>Тема: </a:t>
            </a:r>
            <a:r>
              <a:rPr lang="ru-RU" sz="4400" dirty="0">
                <a:ea typeface="+mj-lt"/>
                <a:cs typeface="+mj-lt"/>
              </a:rPr>
              <a:t>Разработка программы автоматизации паспортно-визовой службы</a:t>
            </a:r>
            <a:endParaRPr lang="ru-RU" sz="4400" dirty="0"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347056" y="4688378"/>
            <a:ext cx="8676222" cy="2169622"/>
          </a:xfrm>
        </p:spPr>
        <p:txBody>
          <a:bodyPr>
            <a:noAutofit/>
          </a:bodyPr>
          <a:lstStyle/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курса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ИСп19-2к</a:t>
            </a:r>
          </a:p>
          <a:p>
            <a:pPr algn="r"/>
            <a:r>
              <a:rPr lang="ru-RU" sz="1600" dirty="0">
                <a:latin typeface="Times New Roman"/>
                <a:cs typeface="Times New Roman"/>
              </a:rPr>
              <a:t>Румянцев Евгений Андреевич</a:t>
            </a:r>
            <a:endParaRPr lang="ru-RU" dirty="0"/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Большакова-Стрелкова Анна Викторовна, преподаватель ГБУ КО ПОО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КИТиС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4577743" cy="1185949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62" y="1022195"/>
            <a:ext cx="10983949" cy="476900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 ходе выполнения данной курсовой работы на основе различных источников данных была проанализирована заданная предметная область. </a:t>
            </a:r>
            <a:endParaRPr lang="ru-RU"/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 процессе кодирования был изучен 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Windows Forms </a:t>
            </a: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 части пользовательского интерфейса и технологий отображения графики. </a:t>
            </a:r>
            <a:endParaRPr lang="ru-RU"/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 результате выполнения проекта была полностью реализована программа «Автоматизация паспортно-визовой службы, </a:t>
            </a:r>
            <a:endParaRPr lang="ru-RU"/>
          </a:p>
          <a:p>
            <a:pPr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Были выполнены следующие задачи: </a:t>
            </a:r>
            <a:endParaRPr lang="ru-RU"/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Ввод данных для заполнения документа;</a:t>
            </a:r>
            <a:endParaRPr lang="ru-RU" dirty="0"/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Сохранение документа для последующего использования;</a:t>
            </a:r>
            <a:endParaRPr lang="ru-RU" dirty="0"/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Предпросмотр документа;</a:t>
            </a:r>
            <a:endParaRPr lang="ru-RU" dirty="0"/>
          </a:p>
          <a:p>
            <a:pPr>
              <a:buClr>
                <a:srgbClr val="FFFFFF"/>
              </a:buClr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Внесение правок в документ.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В процессе тестирования приложения ошибок не обнаружено.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2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5891154" cy="167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курсового проекта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11926"/>
            <a:ext cx="1219200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3200" dirty="0">
                <a:ea typeface="+mn-lt"/>
                <a:cs typeface="+mn-lt"/>
              </a:rPr>
              <a:t>Основная задача программы - автоматизация работы паспортно-визовой службы путем быстрого заполнения данных в паспорте или визе. Возможность использования данной программы в орнанизациях которые взаимодействуют с визовой службой.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23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7088187" cy="1173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 разрабатываемого приложения 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-1" y="1173481"/>
            <a:ext cx="120109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В </a:t>
            </a:r>
            <a:r>
              <a:rPr lang="en-US" dirty="0" err="1">
                <a:ea typeface="+mn-lt"/>
                <a:cs typeface="+mn-lt"/>
              </a:rPr>
              <a:t>ходе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исследования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заданную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тему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было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выявлено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аналогов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работы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нет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свободном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доступе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сайты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компаний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структур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занимающиеся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этим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направлением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Был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проведен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анализ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сайтов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паспортно-визовых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служб</a:t>
            </a:r>
            <a:r>
              <a:rPr lang="en-US" dirty="0">
                <a:ea typeface="+mn-lt"/>
                <a:cs typeface="+mn-lt"/>
              </a:rPr>
              <a:t>. 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6217BA3-914D-5A3D-EC21-D584DD46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69" y="2362716"/>
            <a:ext cx="8594784" cy="43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978B7357-BF70-1AD2-FB58-8170E4995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8" y="274062"/>
            <a:ext cx="11944708" cy="60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CF3D4C29-9527-502B-69D4-DCE8BD3E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00192"/>
            <a:ext cx="11901577" cy="60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0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" y="0"/>
            <a:ext cx="12189362" cy="4271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приложения</a:t>
            </a:r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При заходе в приложение перед пользователем должно открываться окно с полями для заполнения документа. </a:t>
            </a:r>
            <a:endParaRPr lang="ru-RU"/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Чтобы посмотреть на готовый документ, нужно нажать кнопку «Создать». Если одно или несколько полей будут не заполненными, то они станут красного цвета. </a:t>
            </a:r>
            <a:endParaRPr lang="ru-RU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Для редактирования созданного документа, нужно нажать красную кнопку внизу экрана «Редактировать».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00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010976" cy="24228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4000" dirty="0">
                <a:latin typeface="Times New Roman"/>
                <a:cs typeface="Times New Roman"/>
              </a:rPr>
              <a:t>РАЗРАБОТКА ИНТЕРФЕЙСА</a:t>
            </a:r>
            <a:endParaRPr lang="ru-RU" sz="32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Пользовательский интерфейс - это средства общения пользователя с программой. которые могут включать в себя изображения, звуки и текст. Ориентируясь на среднего пользователя интерфейс должен быть простым и удобным. Это снизит вероятность ошибок.</a:t>
            </a:r>
            <a:endParaRPr lang="ru-RU" dirty="0"/>
          </a:p>
          <a:p>
            <a:pPr marL="0" indent="0">
              <a:buNone/>
            </a:pPr>
            <a:r>
              <a:rPr lang="ru-RU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При запуске приложения попадаем на окно «Создание», которое содержит 8 полей для ввода данных, 3 из которых имеют маску, чтобы упростить ввод для сотрудника и обезопасить от ошибок при вводе. </a:t>
            </a:r>
          </a:p>
          <a:p>
            <a:pPr marL="0" indent="0">
              <a:buNone/>
            </a:pPr>
            <a:r>
              <a:rPr lang="ru-RU" sz="32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Если не ввести какие-либо данные, программа подсветит незаполненные поля красным цветом. </a:t>
            </a:r>
            <a:endParaRPr lang="ru-RU" dirty="0"/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518FC417-1B51-B02D-98A8-9947D80AB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5" y="2509603"/>
            <a:ext cx="5707565" cy="4239191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5E0B8E5-7FA8-8EAC-C513-3CEDB960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56" y="2537834"/>
            <a:ext cx="5605346" cy="417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84C98E-7EF3-4061-FC6E-5BFC0BC6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33" y="288072"/>
            <a:ext cx="7294755" cy="178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  Если данные введены полностью, то при нажатии кнопки «Создать» - создается изображение паспорта и открывается окно «Предпросмотр». </a:t>
            </a:r>
            <a:endParaRPr lang="ru-RU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endParaRPr lang="ru-RU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4DAF885-05B4-5085-DA44-1D863A911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864" y="1024"/>
            <a:ext cx="4750418" cy="68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5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5808027" cy="1023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работы приложения</a:t>
            </a:r>
          </a:p>
        </p:txBody>
      </p:sp>
      <p:pic>
        <p:nvPicPr>
          <p:cNvPr id="2" name="Рисунок 4">
            <a:extLst>
              <a:ext uri="{FF2B5EF4-FFF2-40B4-BE49-F238E27FC236}">
                <a16:creationId xmlns:a16="http://schemas.microsoft.com/office/drawing/2014/main" id="{B4D2A434-40D1-5488-13F9-E5AFDF27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693" y="68479"/>
            <a:ext cx="5428785" cy="674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7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44</TotalTime>
  <Words>247</Words>
  <Application>Microsoft Office PowerPoint</Application>
  <PresentationFormat>Широкоэкранный</PresentationFormat>
  <Paragraphs>48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Сетка</vt:lpstr>
      <vt:lpstr>Курсовой проект Тема: Разработка программы автоматизации паспортно-визовой службы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робота  Тема: разработка приложения “Дневник”</dc:title>
  <dc:creator>Учетная запись Майкрософт</dc:creator>
  <cp:lastModifiedBy>Учетная запись Майкрософт</cp:lastModifiedBy>
  <cp:revision>108</cp:revision>
  <dcterms:created xsi:type="dcterms:W3CDTF">2022-05-05T13:13:47Z</dcterms:created>
  <dcterms:modified xsi:type="dcterms:W3CDTF">2022-05-25T04:54:54Z</dcterms:modified>
</cp:coreProperties>
</file>