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57" r:id="rId2"/>
    <p:sldId id="266" r:id="rId3"/>
    <p:sldId id="301" r:id="rId4"/>
    <p:sldId id="261" r:id="rId5"/>
    <p:sldId id="300" r:id="rId6"/>
    <p:sldId id="306" r:id="rId7"/>
    <p:sldId id="307" r:id="rId8"/>
    <p:sldId id="305" r:id="rId9"/>
    <p:sldId id="308" r:id="rId10"/>
    <p:sldId id="284" r:id="rId11"/>
    <p:sldId id="25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sz="2000" b="0" noProof="0" dirty="0" err="1">
              <a:solidFill>
                <a:schemeClr val="accent3"/>
              </a:solidFill>
            </a:rPr>
            <a:t>Maíra</a:t>
          </a:r>
          <a:r>
            <a:rPr lang="es-ES" sz="2000" b="0" noProof="0" dirty="0">
              <a:solidFill>
                <a:schemeClr val="accent3"/>
              </a:solidFill>
            </a:rPr>
            <a:t> </a:t>
          </a:r>
          <a:r>
            <a:rPr lang="es-ES" sz="2000" b="0" noProof="0" dirty="0" err="1">
              <a:solidFill>
                <a:schemeClr val="accent3"/>
              </a:solidFill>
            </a:rPr>
            <a:t>Pitelli</a:t>
          </a:r>
          <a:br>
            <a:rPr lang="es-ES" sz="1600" noProof="0" dirty="0">
              <a:solidFill>
                <a:sysClr val="windowText" lastClr="000000"/>
              </a:solidFill>
            </a:rPr>
          </a:br>
          <a:r>
            <a:rPr lang="es-ES" sz="1600" b="0" noProof="0" dirty="0">
              <a:solidFill>
                <a:sysClr val="windowText" lastClr="000000"/>
              </a:solidFill>
              <a:latin typeface="+mn-lt"/>
            </a:rPr>
            <a:t>Scrum master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es-ES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es-ES" noProof="0" dirty="0"/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sz="2000" b="0" noProof="0" dirty="0">
              <a:solidFill>
                <a:schemeClr val="accent3"/>
              </a:solidFill>
            </a:rPr>
            <a:t>Carmen Moyano</a:t>
          </a:r>
          <a:br>
            <a:rPr lang="es-ES" sz="1600" noProof="0" dirty="0">
              <a:solidFill>
                <a:schemeClr val="tx1"/>
              </a:solidFill>
            </a:rPr>
          </a:br>
          <a:r>
            <a:rPr lang="es-ES" sz="1600" b="0" noProof="0" dirty="0">
              <a:solidFill>
                <a:schemeClr val="tx1"/>
              </a:solidFill>
              <a:latin typeface="+mn-lt"/>
            </a:rPr>
            <a:t>Scrum </a:t>
          </a:r>
          <a:r>
            <a:rPr lang="es-ES" sz="1600" b="0" noProof="0" dirty="0" err="1">
              <a:solidFill>
                <a:schemeClr val="tx1"/>
              </a:solidFill>
              <a:latin typeface="+mn-lt"/>
            </a:rPr>
            <a:t>team</a:t>
          </a:r>
          <a:endParaRPr lang="es-ES" sz="1600" b="0" noProof="0" dirty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es-ES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es-ES" noProof="0" dirty="0"/>
        </a:p>
      </dgm:t>
    </dgm:pt>
    <dgm:pt modelId="{DA3F2F2F-B5A8-4CFD-ABCE-1BC48CD913AF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sz="2000" b="0" noProof="0" dirty="0">
              <a:solidFill>
                <a:schemeClr val="accent3"/>
              </a:solidFill>
            </a:rPr>
            <a:t>Cecilia Singh Caro</a:t>
          </a:r>
          <a:br>
            <a:rPr lang="es-ES" sz="1600" noProof="0" dirty="0">
              <a:solidFill>
                <a:schemeClr val="tx1"/>
              </a:solidFill>
            </a:rPr>
          </a:br>
          <a:r>
            <a:rPr lang="es-ES" sz="1600" b="0" noProof="0" dirty="0">
              <a:solidFill>
                <a:schemeClr val="tx1"/>
              </a:solidFill>
              <a:latin typeface="+mn-lt"/>
            </a:rPr>
            <a:t>Scrum </a:t>
          </a:r>
          <a:r>
            <a:rPr lang="es-ES" sz="1600" b="0" noProof="0" dirty="0" err="1">
              <a:solidFill>
                <a:schemeClr val="tx1"/>
              </a:solidFill>
              <a:latin typeface="+mn-lt"/>
            </a:rPr>
            <a:t>team</a:t>
          </a:r>
          <a:endParaRPr lang="es-ES" sz="1600" b="0" noProof="0" dirty="0">
            <a:solidFill>
              <a:schemeClr val="tx1"/>
            </a:solidFill>
            <a:latin typeface="+mn-lt"/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es-ES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es-ES" noProof="0" dirty="0"/>
        </a:p>
      </dgm:t>
    </dgm:pt>
    <dgm:pt modelId="{B2F9B3BC-1849-4A4A-BBE4-752B9B492C7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s-ES" sz="2000" b="0" noProof="0" dirty="0">
              <a:solidFill>
                <a:schemeClr val="accent3"/>
              </a:solidFill>
            </a:rPr>
            <a:t>Elena Rivas</a:t>
          </a:r>
          <a:br>
            <a:rPr lang="es-ES" sz="1600" noProof="0" dirty="0">
              <a:solidFill>
                <a:schemeClr val="tx1"/>
              </a:solidFill>
            </a:rPr>
          </a:br>
          <a:r>
            <a:rPr lang="es-ES" sz="1600" b="0" noProof="0" dirty="0">
              <a:solidFill>
                <a:schemeClr val="tx1"/>
              </a:solidFill>
              <a:latin typeface="+mn-lt"/>
            </a:rPr>
            <a:t>Scrum </a:t>
          </a:r>
          <a:r>
            <a:rPr lang="es-ES" sz="1600" b="0" noProof="0" dirty="0" err="1">
              <a:solidFill>
                <a:schemeClr val="tx1"/>
              </a:solidFill>
              <a:latin typeface="+mn-lt"/>
            </a:rPr>
            <a:t>team</a:t>
          </a:r>
          <a:endParaRPr lang="es-ES" sz="1600" b="0" noProof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es-ES" noProof="0" dirty="0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es-ES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ScaleX="128637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238432" y="418263"/>
          <a:ext cx="1918833" cy="1918833"/>
        </a:xfrm>
        <a:prstGeom prst="rect">
          <a:avLst/>
        </a:prstGeom>
        <a:blipFill dpi="0"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48493" y="2460773"/>
          <a:ext cx="1898712" cy="3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2000" b="0" kern="1200" noProof="0" dirty="0" err="1">
              <a:solidFill>
                <a:schemeClr val="accent3"/>
              </a:solidFill>
            </a:rPr>
            <a:t>Maíra</a:t>
          </a:r>
          <a:r>
            <a:rPr lang="es-ES" sz="2000" b="0" kern="1200" noProof="0" dirty="0">
              <a:solidFill>
                <a:schemeClr val="accent3"/>
              </a:solidFill>
            </a:rPr>
            <a:t> </a:t>
          </a:r>
          <a:r>
            <a:rPr lang="es-ES" sz="2000" b="0" kern="1200" noProof="0" dirty="0" err="1">
              <a:solidFill>
                <a:schemeClr val="accent3"/>
              </a:solidFill>
            </a:rPr>
            <a:t>Pitelli</a:t>
          </a:r>
          <a:br>
            <a:rPr lang="es-ES" sz="1600" kern="1200" noProof="0" dirty="0">
              <a:solidFill>
                <a:sysClr val="windowText" lastClr="000000"/>
              </a:solidFill>
            </a:rPr>
          </a:br>
          <a:r>
            <a:rPr lang="es-ES" sz="1600" b="0" kern="1200" noProof="0" dirty="0">
              <a:solidFill>
                <a:sysClr val="windowText" lastClr="000000"/>
              </a:solidFill>
              <a:latin typeface="+mn-lt"/>
            </a:rPr>
            <a:t>Scrum master</a:t>
          </a:r>
        </a:p>
      </dsp:txBody>
      <dsp:txXfrm>
        <a:off x="248493" y="2460773"/>
        <a:ext cx="1898712" cy="358692"/>
      </dsp:txXfrm>
    </dsp:sp>
    <dsp:sp modelId="{7D166BBB-55AF-452C-B9A0-94A1EE55FF4F}">
      <dsp:nvSpPr>
        <dsp:cNvPr id="0" name=""/>
        <dsp:cNvSpPr/>
      </dsp:nvSpPr>
      <dsp:spPr>
        <a:xfrm>
          <a:off x="248493" y="2803400"/>
          <a:ext cx="1898712" cy="44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489540" y="418263"/>
          <a:ext cx="1918833" cy="1918833"/>
        </a:xfrm>
        <a:prstGeom prst="rect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499601" y="2460773"/>
          <a:ext cx="1898712" cy="3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2000" b="0" kern="1200" noProof="0" dirty="0">
              <a:solidFill>
                <a:schemeClr val="accent3"/>
              </a:solidFill>
            </a:rPr>
            <a:t>Carmen Moyano</a:t>
          </a:r>
          <a:br>
            <a:rPr lang="es-ES" sz="1600" kern="1200" noProof="0" dirty="0">
              <a:solidFill>
                <a:schemeClr val="tx1"/>
              </a:solidFill>
            </a:rPr>
          </a:br>
          <a:r>
            <a:rPr lang="es-ES" sz="1600" b="0" kern="1200" noProof="0" dirty="0">
              <a:solidFill>
                <a:schemeClr val="tx1"/>
              </a:solidFill>
              <a:latin typeface="+mn-lt"/>
            </a:rPr>
            <a:t>Scrum </a:t>
          </a:r>
          <a:r>
            <a:rPr lang="es-ES" sz="1600" b="0" kern="1200" noProof="0" dirty="0" err="1">
              <a:solidFill>
                <a:schemeClr val="tx1"/>
              </a:solidFill>
              <a:latin typeface="+mn-lt"/>
            </a:rPr>
            <a:t>team</a:t>
          </a:r>
          <a:endParaRPr lang="es-ES" sz="1600" b="0" kern="1200" noProof="0" dirty="0">
            <a:solidFill>
              <a:schemeClr val="tx1"/>
            </a:solidFill>
            <a:latin typeface="+mn-lt"/>
          </a:endParaRPr>
        </a:p>
      </dsp:txBody>
      <dsp:txXfrm>
        <a:off x="2499601" y="2460773"/>
        <a:ext cx="1898712" cy="358692"/>
      </dsp:txXfrm>
    </dsp:sp>
    <dsp:sp modelId="{1223E777-77CB-4A9A-BF21-12B513842696}">
      <dsp:nvSpPr>
        <dsp:cNvPr id="0" name=""/>
        <dsp:cNvSpPr/>
      </dsp:nvSpPr>
      <dsp:spPr>
        <a:xfrm>
          <a:off x="2499601" y="2803400"/>
          <a:ext cx="1898712" cy="44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002455" y="418263"/>
          <a:ext cx="1918833" cy="1918833"/>
        </a:xfrm>
        <a:prstGeom prst="rect">
          <a:avLst/>
        </a:prstGeom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4740649" y="2460773"/>
          <a:ext cx="2442446" cy="3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2000" b="0" kern="1200" noProof="0" dirty="0">
              <a:solidFill>
                <a:schemeClr val="accent3"/>
              </a:solidFill>
            </a:rPr>
            <a:t>Cecilia Singh Caro</a:t>
          </a:r>
          <a:br>
            <a:rPr lang="es-ES" sz="1600" kern="1200" noProof="0" dirty="0">
              <a:solidFill>
                <a:schemeClr val="tx1"/>
              </a:solidFill>
            </a:rPr>
          </a:br>
          <a:r>
            <a:rPr lang="es-ES" sz="1600" b="0" kern="1200" noProof="0" dirty="0">
              <a:solidFill>
                <a:schemeClr val="tx1"/>
              </a:solidFill>
              <a:latin typeface="+mn-lt"/>
            </a:rPr>
            <a:t>Scrum </a:t>
          </a:r>
          <a:r>
            <a:rPr lang="es-ES" sz="1600" b="0" kern="1200" noProof="0" dirty="0" err="1">
              <a:solidFill>
                <a:schemeClr val="tx1"/>
              </a:solidFill>
              <a:latin typeface="+mn-lt"/>
            </a:rPr>
            <a:t>team</a:t>
          </a:r>
          <a:endParaRPr lang="es-ES" sz="1600" b="0" kern="1200" noProof="0" dirty="0">
            <a:solidFill>
              <a:schemeClr val="tx1"/>
            </a:solidFill>
            <a:latin typeface="+mn-lt"/>
          </a:endParaRPr>
        </a:p>
      </dsp:txBody>
      <dsp:txXfrm>
        <a:off x="4740649" y="2460773"/>
        <a:ext cx="2442446" cy="358692"/>
      </dsp:txXfrm>
    </dsp:sp>
    <dsp:sp modelId="{EE420F84-477D-4635-BEF8-66426E9A259D}">
      <dsp:nvSpPr>
        <dsp:cNvPr id="0" name=""/>
        <dsp:cNvSpPr/>
      </dsp:nvSpPr>
      <dsp:spPr>
        <a:xfrm>
          <a:off x="5280254" y="2157896"/>
          <a:ext cx="1898712" cy="44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7515370" y="418263"/>
          <a:ext cx="1918833" cy="1918833"/>
        </a:xfrm>
        <a:prstGeom prst="rect">
          <a:avLst/>
        </a:prstGeom>
        <a:blipFill dpi="0" rotWithShape="1"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7525431" y="2460773"/>
          <a:ext cx="1898712" cy="3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2000" b="0" kern="1200" noProof="0" dirty="0">
              <a:solidFill>
                <a:schemeClr val="accent3"/>
              </a:solidFill>
            </a:rPr>
            <a:t>Elena Rivas</a:t>
          </a:r>
          <a:br>
            <a:rPr lang="es-ES" sz="1600" kern="1200" noProof="0" dirty="0">
              <a:solidFill>
                <a:schemeClr val="tx1"/>
              </a:solidFill>
            </a:rPr>
          </a:br>
          <a:r>
            <a:rPr lang="es-ES" sz="1600" b="0" kern="1200" noProof="0" dirty="0">
              <a:solidFill>
                <a:schemeClr val="tx1"/>
              </a:solidFill>
              <a:latin typeface="+mn-lt"/>
            </a:rPr>
            <a:t>Scrum </a:t>
          </a:r>
          <a:r>
            <a:rPr lang="es-ES" sz="1600" b="0" kern="1200" noProof="0" dirty="0" err="1">
              <a:solidFill>
                <a:schemeClr val="tx1"/>
              </a:solidFill>
              <a:latin typeface="+mn-lt"/>
            </a:rPr>
            <a:t>team</a:t>
          </a:r>
          <a:endParaRPr lang="es-ES" sz="1600" b="0" kern="1200" noProof="0" dirty="0">
            <a:solidFill>
              <a:schemeClr val="tx1"/>
            </a:solidFill>
            <a:latin typeface="+mn-lt"/>
          </a:endParaRPr>
        </a:p>
      </dsp:txBody>
      <dsp:txXfrm>
        <a:off x="7525431" y="2460773"/>
        <a:ext cx="1898712" cy="358692"/>
      </dsp:txXfrm>
    </dsp:sp>
    <dsp:sp modelId="{5A7600AF-A34B-4D03-B3D6-B3C760AE8E06}">
      <dsp:nvSpPr>
        <dsp:cNvPr id="0" name=""/>
        <dsp:cNvSpPr/>
      </dsp:nvSpPr>
      <dsp:spPr>
        <a:xfrm>
          <a:off x="7559969" y="2771352"/>
          <a:ext cx="1898712" cy="44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Lista de retratos de personas"/>
  <dgm:desc val="Lista de retratos de personas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C051-576B-46BC-8D2F-DAA67C64CA4C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F8F22-C642-40E8-A2F6-35212B6FA6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15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4E2FE4-6336-4905-8984-1BD4118999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05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4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37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AF6B84-22F7-4900-A10E-54CE716102E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92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86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1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76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17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A4659E-A7B0-4A2F-BECA-8203412B340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39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A4659E-A7B0-4A2F-BECA-8203412B340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34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1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26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F7BE1DF-0774-41C3-9C97-8D3AD938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86300" y="0"/>
            <a:ext cx="7505700" cy="6857999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641EA2F-8E7F-4936-8937-E05DE1B6D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6BB0744-4032-429E-81B9-1EBE6AFC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50092" y="334928"/>
            <a:ext cx="6774164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F04C1EC-8E4D-4E9F-841F-FF2380B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</p:spPr>
        <p:txBody>
          <a:bodyPr rtlCol="0" anchor="ctr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402D4F4-E402-4EA2-8CDA-405B9833B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2400300"/>
            <a:ext cx="569561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074903B-A74C-4D16-86A8-D85D219A7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6047437"/>
            <a:ext cx="56986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posición de imagen 20">
            <a:extLst>
              <a:ext uri="{FF2B5EF4-FFF2-40B4-BE49-F238E27FC236}">
                <a16:creationId xmlns:a16="http://schemas.microsoft.com/office/drawing/2014/main" id="{7D764FFE-180D-413D-90DD-38B2D8085A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50" y="400050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4" name="Marcador de posición de imagen 20">
            <a:extLst>
              <a:ext uri="{FF2B5EF4-FFF2-40B4-BE49-F238E27FC236}">
                <a16:creationId xmlns:a16="http://schemas.microsoft.com/office/drawing/2014/main" id="{BF014A06-7AE6-44FE-91E3-FEB7684D9B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9750" y="3565525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083020B-D4FB-4832-A179-A12C1979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ie de página 4">
            <a:extLst>
              <a:ext uri="{FF2B5EF4-FFF2-40B4-BE49-F238E27FC236}">
                <a16:creationId xmlns:a16="http://schemas.microsoft.com/office/drawing/2014/main" id="{E4C44237-91BD-4719-B8CD-6872D6B5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CFFD0E8B-3567-4411-BD34-4E23A530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13E6DE9C-E7EB-437D-B94C-9A0FCBB9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093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quipo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C3D8125C-8233-4C72-8983-CC6990AA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CA81BCE9-F7ED-4154-818A-7F699215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96E1EF7-8C88-414A-8D08-EAFDCD96F1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5963" y="733425"/>
            <a:ext cx="9672637" cy="3462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2" name="Marcador de fecha 3">
            <a:extLst>
              <a:ext uri="{FF2B5EF4-FFF2-40B4-BE49-F238E27FC236}">
                <a16:creationId xmlns:a16="http://schemas.microsoft.com/office/drawing/2014/main" id="{FB3EF423-89DD-47EF-9342-BC2A8CBF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188177DA-D5BB-4C3D-A00E-3C5A776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4" name="Marcador de número de diapositiva 5">
            <a:extLst>
              <a:ext uri="{FF2B5EF4-FFF2-40B4-BE49-F238E27FC236}">
                <a16:creationId xmlns:a16="http://schemas.microsoft.com/office/drawing/2014/main" id="{3C4F7893-0371-48EA-AB08-2B24C9C5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6F0C034-6B76-4E63-BF15-7D8B798FD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8CFBFD4-AE67-4CC7-B3B9-1A908309B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B9AC58E-84E8-4925-911F-647770530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D0E585EE-2D3B-48F9-B374-A83E2C55A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A8C1EDD-013F-4E61-AE1E-A91C9132B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490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6">
            <a:extLst>
              <a:ext uri="{FF2B5EF4-FFF2-40B4-BE49-F238E27FC236}">
                <a16:creationId xmlns:a16="http://schemas.microsoft.com/office/drawing/2014/main" id="{E77FA134-921C-43EE-92E3-53972511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6265486" cy="107527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l" rtl="0"/>
            <a:r>
              <a:rPr lang="es-ES" sz="4000" noProof="0"/>
              <a:t>Haga clic para modificar el estilo de título del patrón</a:t>
            </a:r>
          </a:p>
        </p:txBody>
      </p:sp>
      <p:sp>
        <p:nvSpPr>
          <p:cNvPr id="30" name="Subtítulo 7">
            <a:extLst>
              <a:ext uri="{FF2B5EF4-FFF2-40B4-BE49-F238E27FC236}">
                <a16:creationId xmlns:a16="http://schemas.microsoft.com/office/drawing/2014/main" id="{17AE8BF6-9AD3-4A75-840F-4781599D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22" y="4837855"/>
            <a:ext cx="2771933" cy="98600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es-ES" sz="1800" noProof="0"/>
              <a:t>Haga clic para modificar el estilo de subtítulo del patrón</a:t>
            </a:r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933070A8-8189-4083-9ED0-E15F99262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9094" y="344805"/>
            <a:ext cx="10369604" cy="4154274"/>
          </a:xfrm>
          <a:custGeom>
            <a:avLst/>
            <a:gdLst>
              <a:gd name="connsiteX0" fmla="*/ 0 w 10351056"/>
              <a:gd name="connsiteY0" fmla="*/ 0 h 4167962"/>
              <a:gd name="connsiteX1" fmla="*/ 10351056 w 10351056"/>
              <a:gd name="connsiteY1" fmla="*/ 0 h 4167962"/>
              <a:gd name="connsiteX2" fmla="*/ 10351056 w 10351056"/>
              <a:gd name="connsiteY2" fmla="*/ 4167962 h 4167962"/>
              <a:gd name="connsiteX3" fmla="*/ 0 w 10351056"/>
              <a:gd name="connsiteY3" fmla="*/ 4167962 h 416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1056" h="4167962">
                <a:moveTo>
                  <a:pt x="0" y="0"/>
                </a:moveTo>
                <a:lnTo>
                  <a:pt x="10351056" y="0"/>
                </a:lnTo>
                <a:lnTo>
                  <a:pt x="10351056" y="4167962"/>
                </a:lnTo>
                <a:lnTo>
                  <a:pt x="0" y="4167962"/>
                </a:lnTo>
                <a:close/>
              </a:path>
            </a:pathLst>
          </a:custGeom>
          <a:ln w="12700">
            <a:noFill/>
          </a:ln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0F51BDE-1EB3-41BB-B5A9-7DAD219A30D3}"/>
              </a:ext>
            </a:extLst>
          </p:cNvPr>
          <p:cNvCxnSpPr>
            <a:cxnSpLocks/>
          </p:cNvCxnSpPr>
          <p:nvPr userDrawn="1"/>
        </p:nvCxnSpPr>
        <p:spPr>
          <a:xfrm>
            <a:off x="7274510" y="4502925"/>
            <a:ext cx="0" cy="15516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3F10827-3B8A-4BA2-B6EC-23D5DC894A6B}"/>
              </a:ext>
            </a:extLst>
          </p:cNvPr>
          <p:cNvCxnSpPr>
            <a:cxnSpLocks/>
          </p:cNvCxnSpPr>
          <p:nvPr userDrawn="1"/>
        </p:nvCxnSpPr>
        <p:spPr>
          <a:xfrm>
            <a:off x="367744" y="6047437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32E242F-C9A2-41FB-A4D0-2E91F1957FEE}"/>
              </a:ext>
            </a:extLst>
          </p:cNvPr>
          <p:cNvCxnSpPr>
            <a:cxnSpLocks/>
          </p:cNvCxnSpPr>
          <p:nvPr userDrawn="1"/>
        </p:nvCxnSpPr>
        <p:spPr>
          <a:xfrm>
            <a:off x="10756631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19351D2-E3C1-4B5E-92DD-953B72A1A5DD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7DAEB32-E6EB-45FD-95D9-4FD7A15AFA45}"/>
              </a:ext>
            </a:extLst>
          </p:cNvPr>
          <p:cNvCxnSpPr>
            <a:cxnSpLocks/>
          </p:cNvCxnSpPr>
          <p:nvPr userDrawn="1"/>
        </p:nvCxnSpPr>
        <p:spPr>
          <a:xfrm>
            <a:off x="367744" y="4506699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0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>
            <a:extLst>
              <a:ext uri="{FF2B5EF4-FFF2-40B4-BE49-F238E27FC236}">
                <a16:creationId xmlns:a16="http://schemas.microsoft.com/office/drawing/2014/main" id="{56E0922C-727E-41DE-A291-8B2532C0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contenido 7">
            <a:extLst>
              <a:ext uri="{FF2B5EF4-FFF2-40B4-BE49-F238E27FC236}">
                <a16:creationId xmlns:a16="http://schemas.microsoft.com/office/drawing/2014/main" id="{0BA21BC3-D7D6-4CE3-80EE-27EBA4E5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FC5708CD-5501-430E-B7D6-9831917B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89B3BC8-B948-466C-AF97-12DC1F49F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D76934F-0BCD-42BE-8D13-007AA387F75E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C4F7C6-EA76-4465-96E2-8136E709C879}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BC92E4-5631-44E1-BB52-402CFAEC8C4C}"/>
              </a:ext>
            </a:extLst>
          </p:cNvPr>
          <p:cNvCxnSpPr>
            <a:cxnSpLocks/>
          </p:cNvCxnSpPr>
          <p:nvPr userDrawn="1"/>
        </p:nvCxnSpPr>
        <p:spPr>
          <a:xfrm>
            <a:off x="367744" y="1914832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posición de imagen 21">
            <a:extLst>
              <a:ext uri="{FF2B5EF4-FFF2-40B4-BE49-F238E27FC236}">
                <a16:creationId xmlns:a16="http://schemas.microsoft.com/office/drawing/2014/main" id="{CF136D33-904D-4627-9996-906BEF93C9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69480" y="1928306"/>
            <a:ext cx="3465576" cy="4105656"/>
          </a:xfrm>
          <a:prstGeom prst="rect">
            <a:avLst/>
          </a:prstGeom>
          <a:ln w="12700">
            <a:noFill/>
          </a:ln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6" name="Marcador de pie de página 4">
            <a:extLst>
              <a:ext uri="{FF2B5EF4-FFF2-40B4-BE49-F238E27FC236}">
                <a16:creationId xmlns:a16="http://schemas.microsoft.com/office/drawing/2014/main" id="{D43D922A-C0B9-48C6-809E-CBA3A3EB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30226281-A676-4C1E-8049-52CC2582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B71ED17-C1A9-46D5-910E-FDF38A930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58332" y="1928306"/>
            <a:ext cx="0" cy="41191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2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6">
            <a:extLst>
              <a:ext uri="{FF2B5EF4-FFF2-40B4-BE49-F238E27FC236}">
                <a16:creationId xmlns:a16="http://schemas.microsoft.com/office/drawing/2014/main" id="{6FACCE45-9816-4734-BD53-3B7A62FE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l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9" name="Subtítulo 7">
            <a:extLst>
              <a:ext uri="{FF2B5EF4-FFF2-40B4-BE49-F238E27FC236}">
                <a16:creationId xmlns:a16="http://schemas.microsoft.com/office/drawing/2014/main" id="{5F050653-22DB-4791-BC82-02B651E1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26" y="5184479"/>
            <a:ext cx="5249174" cy="66016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6" name="Marcador de fecha 3">
            <a:extLst>
              <a:ext uri="{FF2B5EF4-FFF2-40B4-BE49-F238E27FC236}">
                <a16:creationId xmlns:a16="http://schemas.microsoft.com/office/drawing/2014/main" id="{441B8286-E628-4937-98A6-32B7EBE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sp>
        <p:nvSpPr>
          <p:cNvPr id="49" name="Marcador de posición de imagen 2">
            <a:extLst>
              <a:ext uri="{FF2B5EF4-FFF2-40B4-BE49-F238E27FC236}">
                <a16:creationId xmlns:a16="http://schemas.microsoft.com/office/drawing/2014/main" id="{78DAE39C-33DD-4A38-8F45-AB2CC50F44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40805" y="346969"/>
            <a:ext cx="4308475" cy="5669280"/>
          </a:xfrm>
          <a:prstGeom prst="rect">
            <a:avLst/>
          </a:prstGeom>
          <a:ln w="12700" cap="sq">
            <a:noFill/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47" name="Marcador de pie de página 4">
            <a:extLst>
              <a:ext uri="{FF2B5EF4-FFF2-40B4-BE49-F238E27FC236}">
                <a16:creationId xmlns:a16="http://schemas.microsoft.com/office/drawing/2014/main" id="{1EDC302D-C2BF-420E-832E-00ADFC0F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8" name="Marcador de número de diapositiva 5">
            <a:extLst>
              <a:ext uri="{FF2B5EF4-FFF2-40B4-BE49-F238E27FC236}">
                <a16:creationId xmlns:a16="http://schemas.microsoft.com/office/drawing/2014/main" id="{B90B22A7-F04B-4FF6-83B1-0E9C1EA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3CD5EF7-198D-42A4-9653-CDECCDD4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1666" y="334925"/>
            <a:ext cx="11462589" cy="6188149"/>
            <a:chOff x="361666" y="334928"/>
            <a:chExt cx="11462589" cy="618814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4A28016-1B2E-45F1-B467-06903B8825A1}"/>
                </a:ext>
              </a:extLst>
            </p:cNvPr>
            <p:cNvSpPr/>
            <p:nvPr userDrawn="1"/>
          </p:nvSpPr>
          <p:spPr>
            <a:xfrm>
              <a:off x="361666" y="334928"/>
              <a:ext cx="11462589" cy="61881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963BC12-BE70-497C-9BB8-B215B1AD91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4991100"/>
              <a:ext cx="607723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ED66530-93C7-4190-88B4-E20372B4A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6027773"/>
              <a:ext cx="1039826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C12FD9B-DDFE-4542-BE29-9D1738F40C98}"/>
              </a:ext>
            </a:extLst>
          </p:cNvPr>
          <p:cNvCxnSpPr>
            <a:cxnSpLocks/>
          </p:cNvCxnSpPr>
          <p:nvPr userDrawn="1"/>
        </p:nvCxnSpPr>
        <p:spPr>
          <a:xfrm>
            <a:off x="10759933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EDDDAA5-3F7B-4205-9DAC-66F0CDDC3E34}"/>
              </a:ext>
            </a:extLst>
          </p:cNvPr>
          <p:cNvCxnSpPr>
            <a:cxnSpLocks/>
          </p:cNvCxnSpPr>
          <p:nvPr userDrawn="1"/>
        </p:nvCxnSpPr>
        <p:spPr>
          <a:xfrm>
            <a:off x="6429375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46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en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EF066D9-0AAC-476B-AECA-F8AEFDD4FA3D}"/>
              </a:ext>
            </a:extLst>
          </p:cNvPr>
          <p:cNvGrpSpPr/>
          <p:nvPr userDrawn="1"/>
        </p:nvGrpSpPr>
        <p:grpSpPr>
          <a:xfrm>
            <a:off x="364465" y="342081"/>
            <a:ext cx="11475720" cy="6172200"/>
            <a:chOff x="364465" y="342081"/>
            <a:chExt cx="11475720" cy="6172200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F89868B-56F4-4428-8FD0-073D979750C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453" y="1859489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97882068-C475-4CB3-A008-E1B1D582EB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143" y="4022270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29FC58EB-F6E4-401F-A771-C7803A65D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44" y="6047437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327AA4E-B0CA-46D8-8FD5-C6C34C78D9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26673" y="342081"/>
              <a:ext cx="0" cy="617220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425B44F7-BFAC-413C-ADD6-01A5A927FB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874" y="1860547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E95B8717-7E7C-44E7-93EE-5174571BF6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4465" y="6505985"/>
              <a:ext cx="114757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3304DAC8-F689-449D-B404-12C8518BB6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36211" y="349767"/>
              <a:ext cx="109728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C4A0AFAA-4873-422A-8D5D-23FB028A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63" y="2517060"/>
            <a:ext cx="8145533" cy="102079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64B8CE5-73B7-4D80-97DE-738F4887D8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961" y="4269546"/>
            <a:ext cx="9106631" cy="140315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rtl="0"/>
            <a:r>
              <a:rPr lang="es-ES" noProof="0"/>
              <a:t>Haga clic para agregar texto</a:t>
            </a:r>
          </a:p>
        </p:txBody>
      </p:sp>
      <p:sp>
        <p:nvSpPr>
          <p:cNvPr id="32" name="Marcador de posición de imagen 26">
            <a:extLst>
              <a:ext uri="{FF2B5EF4-FFF2-40B4-BE49-F238E27FC236}">
                <a16:creationId xmlns:a16="http://schemas.microsoft.com/office/drawing/2014/main" id="{18533858-AA61-4B4F-8E57-7E9DDD9599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383" y="365108"/>
            <a:ext cx="2569503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3" name="Marcador de posición de imagen 26">
            <a:extLst>
              <a:ext uri="{FF2B5EF4-FFF2-40B4-BE49-F238E27FC236}">
                <a16:creationId xmlns:a16="http://schemas.microsoft.com/office/drawing/2014/main" id="{6C7B3E6F-3475-48B1-8728-1D528E7B3D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1977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4" name="Marcador de posición de imagen 26">
            <a:extLst>
              <a:ext uri="{FF2B5EF4-FFF2-40B4-BE49-F238E27FC236}">
                <a16:creationId xmlns:a16="http://schemas.microsoft.com/office/drawing/2014/main" id="{E3FB5A0C-ED24-40B7-A0FA-D72CAC3619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40820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5" name="Marcador de posición de imagen 26">
            <a:extLst>
              <a:ext uri="{FF2B5EF4-FFF2-40B4-BE49-F238E27FC236}">
                <a16:creationId xmlns:a16="http://schemas.microsoft.com/office/drawing/2014/main" id="{1E03428C-657C-4990-9B0A-537F34DCC4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3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6" name="Marcador de fecha 3">
            <a:extLst>
              <a:ext uri="{FF2B5EF4-FFF2-40B4-BE49-F238E27FC236}">
                <a16:creationId xmlns:a16="http://schemas.microsoft.com/office/drawing/2014/main" id="{92C60622-44CB-4522-A948-D2B00F83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sp>
        <p:nvSpPr>
          <p:cNvPr id="37" name="Marcador de pie de página 4">
            <a:extLst>
              <a:ext uri="{FF2B5EF4-FFF2-40B4-BE49-F238E27FC236}">
                <a16:creationId xmlns:a16="http://schemas.microsoft.com/office/drawing/2014/main" id="{056E0E57-BD37-4F56-AEF6-B7956B39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96A79B20-C91C-41BD-8ABD-2D12C471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72887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umna de contenido 2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D1E4486-AF4A-46B2-83B0-62A76674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30B7F1F-E36C-42A8-B580-77359A3E0215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AF7B0A2-F12F-43A8-A491-2988C24D6C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017A5F0-B72D-4B0B-818C-7169D4E7E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ítulo 12">
            <a:extLst>
              <a:ext uri="{FF2B5EF4-FFF2-40B4-BE49-F238E27FC236}">
                <a16:creationId xmlns:a16="http://schemas.microsoft.com/office/drawing/2014/main" id="{6F266F4A-AFE2-4AD8-9F2B-0010CE68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F18991D3-A38E-4DE7-9D6E-53AA120BE6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51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1E584473-A091-47EA-978E-81E176D38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8EBC4CA9-77BB-4FA9-BB50-D2763CFB28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896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718600FE-3F5C-4372-8219-73FADB4F8D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8963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22" name="Marcador de fecha 3">
            <a:extLst>
              <a:ext uri="{FF2B5EF4-FFF2-40B4-BE49-F238E27FC236}">
                <a16:creationId xmlns:a16="http://schemas.microsoft.com/office/drawing/2014/main" id="{62401C58-8FCE-46CB-B066-10B0DA1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4/2/20XX</a:t>
            </a:r>
          </a:p>
        </p:txBody>
      </p:sp>
      <p:sp>
        <p:nvSpPr>
          <p:cNvPr id="23" name="Marcador de pie de página 4">
            <a:extLst>
              <a:ext uri="{FF2B5EF4-FFF2-40B4-BE49-F238E27FC236}">
                <a16:creationId xmlns:a16="http://schemas.microsoft.com/office/drawing/2014/main" id="{602DDEA9-C768-4298-B08D-D1218FE5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4" name="Marcador de número de diapositiva 5">
            <a:extLst>
              <a:ext uri="{FF2B5EF4-FFF2-40B4-BE49-F238E27FC236}">
                <a16:creationId xmlns:a16="http://schemas.microsoft.com/office/drawing/2014/main" id="{1DA43427-AFA2-4B7D-A54C-E03A0BA3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039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1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2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6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71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22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2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2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83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BE0FFD-9F36-40CC-B064-03AA6DCDDF4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EEF34-F4A6-4430-B465-281370BEE7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8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3838-6CCC-4797-8ECB-7EF9DD85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4"/>
            <a:ext cx="6396268" cy="1139927"/>
          </a:xfrm>
        </p:spPr>
        <p:txBody>
          <a:bodyPr rtlCol="0">
            <a:noAutofit/>
          </a:bodyPr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Juegos clásicos en Python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2F99BCD9-99B4-425C-B3C0-E78EBA3C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t"/>
          <a:lstStyle/>
          <a:p>
            <a:pPr algn="ctr" rtl="0"/>
            <a:r>
              <a:rPr lang="es-ES" b="1" noProof="1">
                <a:solidFill>
                  <a:schemeClr val="accent1"/>
                </a:solidFill>
              </a:rPr>
              <a:t>NOMBRE EQUIPO</a:t>
            </a:r>
          </a:p>
        </p:txBody>
      </p:sp>
      <p:pic>
        <p:nvPicPr>
          <p:cNvPr id="6" name="Marcador de posición de 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680AE9-9D1D-124D-3ECD-1391B546E7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 b="4227"/>
          <a:stretch>
            <a:fillRect/>
          </a:stretch>
        </p:blipFill>
        <p:spPr/>
      </p:pic>
      <p:sp>
        <p:nvSpPr>
          <p:cNvPr id="7" name="Marcador de número de diapositiva 17">
            <a:extLst>
              <a:ext uri="{FF2B5EF4-FFF2-40B4-BE49-F238E27FC236}">
                <a16:creationId xmlns:a16="http://schemas.microsoft.com/office/drawing/2014/main" id="{B3E062EE-33D0-39D6-0941-B5CD16357D18}"/>
              </a:ext>
            </a:extLst>
          </p:cNvPr>
          <p:cNvSpPr txBox="1">
            <a:spLocks/>
          </p:cNvSpPr>
          <p:nvPr/>
        </p:nvSpPr>
        <p:spPr>
          <a:xfrm>
            <a:off x="10821701" y="5636130"/>
            <a:ext cx="951908" cy="754673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600" b="1" noProof="1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708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B644-5F5A-4E5B-BA28-DE6E222EB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</p:spPr>
        <p:txBody>
          <a:bodyPr rtlCol="0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b="1" dirty="0">
                <a:solidFill>
                  <a:schemeClr val="accent1"/>
                </a:solidFill>
              </a:rPr>
              <a:t>Gracias</a:t>
            </a:r>
            <a:br>
              <a:rPr lang="es-ES" b="1" dirty="0">
                <a:solidFill>
                  <a:schemeClr val="accent1"/>
                </a:solidFill>
              </a:rPr>
            </a:br>
            <a:br>
              <a:rPr lang="es-ES" b="1" dirty="0">
                <a:solidFill>
                  <a:schemeClr val="accent1"/>
                </a:solidFill>
              </a:rPr>
            </a:br>
            <a:r>
              <a:rPr lang="es-ES" sz="1800" b="0" i="0" u="none" strike="noStrike" dirty="0">
                <a:solidFill>
                  <a:srgbClr val="741B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Agradecimientos    </a:t>
            </a:r>
            <a:r>
              <a:rPr lang="es-ES" sz="1800" b="0" i="0" u="none" strike="noStrike" dirty="0" err="1">
                <a:solidFill>
                  <a:srgbClr val="741B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feedback</a:t>
            </a:r>
            <a:r>
              <a:rPr lang="es-ES" sz="1800" b="0" i="0" u="none" strike="noStrike" dirty="0">
                <a:solidFill>
                  <a:srgbClr val="741B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 cierre</a:t>
            </a:r>
            <a:br>
              <a:rPr lang="es-ES" b="0" dirty="0">
                <a:effectLst/>
              </a:rPr>
            </a:br>
            <a:br>
              <a:rPr lang="es-ES" dirty="0"/>
            </a:b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3C76A6-847B-4C82-B5E0-00AA09AD0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26" y="5184479"/>
            <a:ext cx="5249174" cy="660166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27" name="Marcador de fecha 26">
            <a:extLst>
              <a:ext uri="{FF2B5EF4-FFF2-40B4-BE49-F238E27FC236}">
                <a16:creationId xmlns:a16="http://schemas.microsoft.com/office/drawing/2014/main" id="{2A78338C-8C66-4E15-9C44-D88273C2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</a:p>
        </p:txBody>
      </p:sp>
      <p:sp>
        <p:nvSpPr>
          <p:cNvPr id="28" name="Marcador de pie de página 27">
            <a:extLst>
              <a:ext uri="{FF2B5EF4-FFF2-40B4-BE49-F238E27FC236}">
                <a16:creationId xmlns:a16="http://schemas.microsoft.com/office/drawing/2014/main" id="{F13935AE-5DF2-446C-8700-C187C6E7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29" name="Marcador de número de diapositiva 28">
            <a:extLst>
              <a:ext uri="{FF2B5EF4-FFF2-40B4-BE49-F238E27FC236}">
                <a16:creationId xmlns:a16="http://schemas.microsoft.com/office/drawing/2014/main" id="{A71A34B9-CDBE-4F6F-A2CD-04C420DB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/>
              <a:t>10</a:t>
            </a:r>
            <a:endParaRPr lang="es-ES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A3ADA0D-D130-73CD-B4F0-59F07788F0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posición de imagen 11" descr="Primer plano de una calculadora">
            <a:extLst>
              <a:ext uri="{FF2B5EF4-FFF2-40B4-BE49-F238E27FC236}">
                <a16:creationId xmlns:a16="http://schemas.microsoft.com/office/drawing/2014/main" id="{06DD71DA-38DA-8423-960A-70CBC3A38A36}"/>
              </a:ext>
            </a:extLst>
          </p:cNvPr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0805" y="364682"/>
            <a:ext cx="4308475" cy="5669280"/>
          </a:xfrm>
          <a:prstGeom prst="rect">
            <a:avLst/>
          </a:prstGeom>
          <a:ln w="12700" cap="sq">
            <a:noFill/>
          </a:ln>
        </p:spPr>
      </p:pic>
    </p:spTree>
    <p:extLst>
      <p:ext uri="{BB962C8B-B14F-4D97-AF65-F5344CB8AC3E}">
        <p14:creationId xmlns:p14="http://schemas.microsoft.com/office/powerpoint/2010/main" val="160448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3C44729C-C866-4764-3CEF-03B2F8CCF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2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D8E0FE-CD1D-48DB-9832-71962717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Equipo </a:t>
            </a:r>
            <a:r>
              <a:rPr lang="es-ES" sz="1800" b="0" i="0" u="none" strike="noStrike" dirty="0">
                <a:solidFill>
                  <a:srgbClr val="741B47"/>
                </a:solidFill>
                <a:effectLst/>
                <a:latin typeface="Arial" panose="020B0604020202020204" pitchFamily="34" charset="0"/>
              </a:rPr>
              <a:t>Presentamos a nuestro equipo de forma profesional y los roles de cada una (scrum </a:t>
            </a:r>
            <a:r>
              <a:rPr lang="es-ES" sz="1800" b="0" i="0" u="none" strike="noStrike" dirty="0" err="1">
                <a:solidFill>
                  <a:srgbClr val="741B47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lang="es-ES" sz="1800" b="0" i="0" u="none" strike="noStrike" dirty="0">
                <a:solidFill>
                  <a:srgbClr val="741B47"/>
                </a:solidFill>
                <a:effectLst/>
                <a:latin typeface="Arial" panose="020B0604020202020204" pitchFamily="34" charset="0"/>
              </a:rPr>
              <a:t> o Scrum master)</a:t>
            </a:r>
            <a:endParaRPr lang="es-ES" b="1" noProof="1">
              <a:solidFill>
                <a:schemeClr val="accent1"/>
              </a:solidFill>
            </a:endParaRPr>
          </a:p>
        </p:txBody>
      </p:sp>
      <p:graphicFrame>
        <p:nvGraphicFramePr>
          <p:cNvPr id="24" name="Marcador de contenido 2" descr="Marcador de posición de contenido de equipo">
            <a:extLst>
              <a:ext uri="{FF2B5EF4-FFF2-40B4-BE49-F238E27FC236}">
                <a16:creationId xmlns:a16="http://schemas.microsoft.com/office/drawing/2014/main" id="{62E5FA6E-311D-4C12-B805-12877B4C366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1382900"/>
              </p:ext>
            </p:extLst>
          </p:nvPr>
        </p:nvGraphicFramePr>
        <p:xfrm>
          <a:off x="715963" y="733425"/>
          <a:ext cx="9672637" cy="346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BD68975C-4EF0-4B56-AB03-61D90E68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17/06/2024</a:t>
            </a:r>
            <a:endParaRPr lang="es-ES" noProof="1"/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E6F05D51-B348-4E46-9332-FDA5A0AF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 anchor="t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8B4F1708-F345-4EB5-9655-4B0102B9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558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029A8827-3374-4A11-8C85-AA2D78E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chemeClr val="accent1"/>
                </a:solidFill>
              </a:rPr>
              <a:t>Presentación</a:t>
            </a:r>
            <a:r>
              <a:rPr lang="es-ES" dirty="0">
                <a:solidFill>
                  <a:schemeClr val="accent1"/>
                </a:solidFill>
              </a:rPr>
              <a:t>. </a:t>
            </a:r>
            <a:r>
              <a:rPr lang="es-ES" b="1" noProof="1">
                <a:solidFill>
                  <a:schemeClr val="accent1"/>
                </a:solidFill>
              </a:rPr>
              <a:t>CONTEXTO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24" name="Marcador de posición de imagen 23" descr="Persona escribiendo en un cristal">
            <a:extLst>
              <a:ext uri="{FF2B5EF4-FFF2-40B4-BE49-F238E27FC236}">
                <a16:creationId xmlns:a16="http://schemas.microsoft.com/office/drawing/2014/main" id="{E8D6D228-D684-4F0F-9A5A-880FC7432E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973" r="7973"/>
          <a:stretch/>
        </p:blipFill>
        <p:spPr/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B2339-7A75-71EB-18B0-5EA66264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741B47"/>
                </a:solidFill>
                <a:effectLst/>
                <a:latin typeface="Arial" panose="020B0604020202020204" pitchFamily="34" charset="0"/>
              </a:rPr>
              <a:t>Quién es y qué nos pide el cliente, incluimos también las fases de proyecto hemos hecho</a:t>
            </a:r>
            <a:endParaRPr lang="es-ES" dirty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74D078E0-1675-4479-A2AB-9DD2016B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21" name="Marcador de fecha 20">
            <a:extLst>
              <a:ext uri="{FF2B5EF4-FFF2-40B4-BE49-F238E27FC236}">
                <a16:creationId xmlns:a16="http://schemas.microsoft.com/office/drawing/2014/main" id="{551729ED-2101-46C4-9017-38DC9EAB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17/06/2024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02E0DE71-4D88-4BC4-A247-4E1F630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3</a:t>
            </a:r>
          </a:p>
        </p:txBody>
      </p:sp>
      <p:pic>
        <p:nvPicPr>
          <p:cNvPr id="5" name="Marcador de posición de imagen 4" descr="Imagen que contiene sostener, niña, caminando, hombre&#10;&#10;Descripción generada automáticamente">
            <a:extLst>
              <a:ext uri="{FF2B5EF4-FFF2-40B4-BE49-F238E27FC236}">
                <a16:creationId xmlns:a16="http://schemas.microsoft.com/office/drawing/2014/main" id="{A845EEB1-C0C5-40E6-184C-A682DB5808A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2" r="7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339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9D6D8D-4EF5-4265-88C3-9A7C15E6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CONTEXTO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D4337333-5C0C-4BBC-9B33-936F96AD2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51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C803DE5-6EF0-4F28-8C50-C142E51B6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338927"/>
            <a:ext cx="4565283" cy="349290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s-ES" noProof="1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633D0AA-8EC9-4074-835B-B9E8F51045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6896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65DE900-AEA6-4993-B176-7D5A096CB4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8963" y="2338927"/>
            <a:ext cx="4565283" cy="3492908"/>
          </a:xfrm>
        </p:spPr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16" name="Marcador de fecha 15">
            <a:extLst>
              <a:ext uri="{FF2B5EF4-FFF2-40B4-BE49-F238E27FC236}">
                <a16:creationId xmlns:a16="http://schemas.microsoft.com/office/drawing/2014/main" id="{35B6F959-071F-405E-B695-6FF9DC27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  <a:endParaRPr lang="es-ES" noProof="1"/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9CC598A7-1589-4155-8E9E-6556F34C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A9D29E60-58D1-45FC-8F2A-ADEF2F1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 noProof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437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84B2B35-06F8-4F5C-A618-6002214C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Desarrollo</a:t>
            </a:r>
            <a:r>
              <a:rPr lang="es-ES" noProof="1"/>
              <a:t> </a:t>
            </a:r>
            <a:r>
              <a:rPr lang="es-ES" b="1" noProof="1">
                <a:solidFill>
                  <a:schemeClr val="accent1"/>
                </a:solidFill>
              </a:rPr>
              <a:t>del proyecto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26392955-6557-4ED6-B174-E9F9D52D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</p:spPr>
        <p:txBody>
          <a:bodyPr rtlCol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741B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¿</a:t>
            </a:r>
            <a:r>
              <a:rPr lang="es-ES" sz="1800" b="0" i="0" u="none" strike="noStrike" dirty="0">
                <a:solidFill>
                  <a:srgbClr val="741B47"/>
                </a:solidFill>
                <a:effectLst/>
                <a:latin typeface="Arial" panose="020B0604020202020204" pitchFamily="34" charset="0"/>
              </a:rPr>
              <a:t>Qué retos nos hemos encontrado?</a:t>
            </a:r>
            <a:endParaRPr lang="es-ES" b="0" dirty="0">
              <a:effectLst/>
            </a:endParaRPr>
          </a:p>
          <a:p>
            <a:r>
              <a:rPr lang="es-ES" sz="1800" b="0" i="0" u="none" strike="noStrike" dirty="0">
                <a:solidFill>
                  <a:srgbClr val="741B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¿</a:t>
            </a:r>
            <a:r>
              <a:rPr lang="es-ES" sz="1800" b="0" i="0" u="none" strike="noStrike" dirty="0">
                <a:solidFill>
                  <a:srgbClr val="741B47"/>
                </a:solidFill>
                <a:effectLst/>
                <a:latin typeface="Arial" panose="020B0604020202020204" pitchFamily="34" charset="0"/>
              </a:rPr>
              <a:t>Qué hitos hemos conseguido?</a:t>
            </a:r>
          </a:p>
          <a:p>
            <a:endParaRPr lang="es-ES" sz="1800" noProof="1">
              <a:solidFill>
                <a:srgbClr val="741B47"/>
              </a:solidFill>
              <a:latin typeface="Arial" panose="020B0604020202020204" pitchFamily="34" charset="0"/>
            </a:endParaRPr>
          </a:p>
          <a:p>
            <a:r>
              <a:rPr lang="es-ES" sz="1800" b="0" i="0" u="none" strike="noStrike" dirty="0">
                <a:solidFill>
                  <a:srgbClr val="741B47"/>
                </a:solidFill>
                <a:effectLst/>
                <a:latin typeface="Arial" panose="020B0604020202020204" pitchFamily="34" charset="0"/>
              </a:rPr>
              <a:t>Breve resumen de la solución que planteamos al cliente</a:t>
            </a:r>
            <a:endParaRPr lang="es-ES" noProof="1"/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9340F6AA-F9FD-46A1-A761-C0CE6F62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  <a:endParaRPr lang="es-ES" noProof="1"/>
          </a:p>
        </p:txBody>
      </p:sp>
      <p:pic>
        <p:nvPicPr>
          <p:cNvPr id="12" name="Marcador de posición de imagen 11" descr="Primer plano de una calculadora">
            <a:extLst>
              <a:ext uri="{FF2B5EF4-FFF2-40B4-BE49-F238E27FC236}">
                <a16:creationId xmlns:a16="http://schemas.microsoft.com/office/drawing/2014/main" id="{C320AFE2-20CA-43D3-8E4E-28DBD9F9B755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9480" y="1928306"/>
            <a:ext cx="3465576" cy="4105656"/>
          </a:xfrm>
        </p:spPr>
      </p:pic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CBBB7DCC-419E-4462-B49C-E0F2281E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206A6756-4AD0-48B1-A2A6-221571B1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 noProof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4496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9D6D8D-4EF5-4265-88C3-9A7C15E6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DESARROLLO DEL PROYECTO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D4337333-5C0C-4BBC-9B33-936F96AD2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51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C803DE5-6EF0-4F28-8C50-C142E51B6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338927"/>
            <a:ext cx="4565283" cy="3492908"/>
          </a:xfrm>
        </p:spPr>
        <p:txBody>
          <a:bodyPr rtlCol="0">
            <a:normAutofit/>
          </a:bodyPr>
          <a:lstStyle/>
          <a:p>
            <a:pPr rtl="0"/>
            <a:endParaRPr lang="es-ES" noProof="1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633D0AA-8EC9-4074-835B-B9E8F51045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6896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65DE900-AEA6-4993-B176-7D5A096CB4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8963" y="2338927"/>
            <a:ext cx="4565283" cy="3492908"/>
          </a:xfrm>
        </p:spPr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16" name="Marcador de fecha 15">
            <a:extLst>
              <a:ext uri="{FF2B5EF4-FFF2-40B4-BE49-F238E27FC236}">
                <a16:creationId xmlns:a16="http://schemas.microsoft.com/office/drawing/2014/main" id="{35B6F959-071F-405E-B695-6FF9DC27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  <a:endParaRPr lang="es-ES" noProof="1"/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9CC598A7-1589-4155-8E9E-6556F34C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A9D29E60-58D1-45FC-8F2A-ADEF2F1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 noProof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1049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9D6D8D-4EF5-4265-88C3-9A7C15E6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D4337333-5C0C-4BBC-9B33-936F96AD2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51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C803DE5-6EF0-4F28-8C50-C142E51B6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338927"/>
            <a:ext cx="4565283" cy="3492908"/>
          </a:xfrm>
        </p:spPr>
        <p:txBody>
          <a:bodyPr rtlCol="0">
            <a:normAutofit/>
          </a:bodyPr>
          <a:lstStyle/>
          <a:p>
            <a:pPr rtl="0"/>
            <a:r>
              <a:rPr lang="es-ES" sz="1800" b="0" i="0" u="none" strike="noStrike" dirty="0">
                <a:solidFill>
                  <a:srgbClr val="741B47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Mostramos el resultado y funcionamiento de las cosas que hemos hecho</a:t>
            </a:r>
            <a:endParaRPr lang="es-ES" noProof="1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633D0AA-8EC9-4074-835B-B9E8F51045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68963" y="1673444"/>
            <a:ext cx="4565283" cy="665481"/>
          </a:xfrm>
        </p:spPr>
        <p:txBody>
          <a:bodyPr rtlCol="0"/>
          <a:lstStyle/>
          <a:p>
            <a:pPr rtl="0"/>
            <a:r>
              <a:rPr lang="es-ES" noProof="1"/>
              <a:t>Subtítulo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65DE900-AEA6-4993-B176-7D5A096CB4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8963" y="2338927"/>
            <a:ext cx="4565283" cy="3492908"/>
          </a:xfrm>
        </p:spPr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16" name="Marcador de fecha 15">
            <a:extLst>
              <a:ext uri="{FF2B5EF4-FFF2-40B4-BE49-F238E27FC236}">
                <a16:creationId xmlns:a16="http://schemas.microsoft.com/office/drawing/2014/main" id="{35B6F959-071F-405E-B695-6FF9DC27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  <a:endParaRPr lang="es-ES" noProof="1"/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9CC598A7-1589-4155-8E9E-6556F34C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A9D29E60-58D1-45FC-8F2A-ADEF2F1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 noProof="1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616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62CA1E89-F74D-4164-B92E-2F5324CCD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63" y="2517060"/>
            <a:ext cx="8145533" cy="1020797"/>
          </a:xfrm>
        </p:spPr>
        <p:txBody>
          <a:bodyPr rtlCol="0"/>
          <a:lstStyle/>
          <a:p>
            <a:pPr rtl="0"/>
            <a:r>
              <a:rPr lang="es-ES" b="1" dirty="0">
                <a:solidFill>
                  <a:schemeClr val="accent1"/>
                </a:solidFill>
              </a:rPr>
              <a:t>Resumen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F3F803E-A30E-4AFB-87E9-DCDDA41E1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961" y="4269546"/>
            <a:ext cx="9106631" cy="1403153"/>
          </a:xfrm>
        </p:spPr>
        <p:txBody>
          <a:bodyPr rtlCol="0">
            <a:normAutofit/>
          </a:bodyPr>
          <a:lstStyle/>
          <a:p>
            <a:pPr rtl="0"/>
            <a:r>
              <a:rPr lang="es-ES" sz="1800" b="0" i="0" u="none" strike="noStrike" dirty="0">
                <a:solidFill>
                  <a:srgbClr val="741B47"/>
                </a:solidFill>
                <a:effectLst/>
                <a:latin typeface="Arial" panose="020B0604020202020204" pitchFamily="34" charset="0"/>
              </a:rPr>
              <a:t>Next </a:t>
            </a:r>
            <a:r>
              <a:rPr lang="es-ES" sz="1800" b="0" i="0" u="none" strike="noStrike" dirty="0" err="1">
                <a:solidFill>
                  <a:srgbClr val="741B47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lang="es-ES" sz="1800" b="0" i="0" u="none" strike="noStrike" dirty="0">
                <a:solidFill>
                  <a:srgbClr val="741B47"/>
                </a:solidFill>
                <a:effectLst/>
                <a:latin typeface="Arial" panose="020B0604020202020204" pitchFamily="34" charset="0"/>
              </a:rPr>
              <a:t> y conclusiones finales</a:t>
            </a:r>
            <a:endParaRPr lang="es-ES" dirty="0"/>
          </a:p>
        </p:txBody>
      </p:sp>
      <p:sp>
        <p:nvSpPr>
          <p:cNvPr id="41" name="Marcador de fecha 40">
            <a:extLst>
              <a:ext uri="{FF2B5EF4-FFF2-40B4-BE49-F238E27FC236}">
                <a16:creationId xmlns:a16="http://schemas.microsoft.com/office/drawing/2014/main" id="{85808145-1D42-47CB-B22D-2381B930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</a:p>
        </p:txBody>
      </p:sp>
      <p:sp>
        <p:nvSpPr>
          <p:cNvPr id="42" name="Marcador de pie de página 41">
            <a:extLst>
              <a:ext uri="{FF2B5EF4-FFF2-40B4-BE49-F238E27FC236}">
                <a16:creationId xmlns:a16="http://schemas.microsoft.com/office/drawing/2014/main" id="{083788C2-6193-4C41-BDFE-949DB17F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6A41C43B-C2F7-4C15-9A68-278D666D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CE0B4D92-8F8B-47B9-9884-2F4ECA2EC99E}" type="slidenum">
              <a:rPr lang="es-ES" smtClean="0"/>
              <a:pPr rtl="0"/>
              <a:t>8</a:t>
            </a:fld>
            <a:endParaRPr lang="es-ES"/>
          </a:p>
        </p:txBody>
      </p:sp>
      <p:pic>
        <p:nvPicPr>
          <p:cNvPr id="11" name="Marcador de posición de imagen 10" descr="Imagen que contiene sostener, niña, caminando, hombre&#10;&#10;Descripción generada automáticamente">
            <a:extLst>
              <a:ext uri="{FF2B5EF4-FFF2-40B4-BE49-F238E27FC236}">
                <a16:creationId xmlns:a16="http://schemas.microsoft.com/office/drawing/2014/main" id="{FAD54E43-6786-3C4C-AB27-CD794CE3F6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" b="5689"/>
          <a:stretch>
            <a:fillRect/>
          </a:stretch>
        </p:blipFill>
        <p:spPr/>
      </p:pic>
      <p:pic>
        <p:nvPicPr>
          <p:cNvPr id="14" name="Marcador de posición de imagen 1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7122EE2-AD8E-9540-1B09-C702A14F7B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0" r="12730"/>
          <a:stretch>
            <a:fillRect/>
          </a:stretch>
        </p:blipFill>
        <p:spPr>
          <a:xfrm>
            <a:off x="2951977" y="365108"/>
            <a:ext cx="2587752" cy="1519237"/>
          </a:xfrm>
        </p:spPr>
      </p:pic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D1FAE093-222B-4BDD-262B-71EBBF1E1FD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5" b="8465"/>
          <a:stretch>
            <a:fillRect/>
          </a:stretch>
        </p:blipFill>
        <p:spPr/>
      </p:pic>
      <p:pic>
        <p:nvPicPr>
          <p:cNvPr id="20" name="Marcador de posición de imagen 19" descr="Imagen de la pantalla de un celular con texto e imágenes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1B9DB83-6E97-5EB1-137D-0B079E21FE8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" b="30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41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62CA1E89-F74D-4164-B92E-2F5324CCD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63" y="2517060"/>
            <a:ext cx="8145533" cy="1020797"/>
          </a:xfrm>
        </p:spPr>
        <p:txBody>
          <a:bodyPr rtlCol="0"/>
          <a:lstStyle/>
          <a:p>
            <a:pPr rtl="0"/>
            <a:r>
              <a:rPr lang="es-ES" b="1" dirty="0">
                <a:solidFill>
                  <a:schemeClr val="accent1"/>
                </a:solidFill>
              </a:rPr>
              <a:t>¿DUDAS?</a:t>
            </a:r>
            <a:endParaRPr lang="es-ES" dirty="0"/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F3F803E-A30E-4AFB-87E9-DCDDA41E1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961" y="4269546"/>
            <a:ext cx="9106631" cy="1403153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41" name="Marcador de fecha 40">
            <a:extLst>
              <a:ext uri="{FF2B5EF4-FFF2-40B4-BE49-F238E27FC236}">
                <a16:creationId xmlns:a16="http://schemas.microsoft.com/office/drawing/2014/main" id="{85808145-1D42-47CB-B22D-2381B930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rtlCol="0"/>
          <a:lstStyle/>
          <a:p>
            <a:pPr rtl="0"/>
            <a:r>
              <a:rPr lang="es-ES" dirty="0"/>
              <a:t>17/06/2024</a:t>
            </a:r>
          </a:p>
        </p:txBody>
      </p:sp>
      <p:sp>
        <p:nvSpPr>
          <p:cNvPr id="42" name="Marcador de pie de página 41">
            <a:extLst>
              <a:ext uri="{FF2B5EF4-FFF2-40B4-BE49-F238E27FC236}">
                <a16:creationId xmlns:a16="http://schemas.microsoft.com/office/drawing/2014/main" id="{083788C2-6193-4C41-BDFE-949DB17F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rtlCol="0"/>
          <a:lstStyle/>
          <a:p>
            <a:pPr rtl="0"/>
            <a:r>
              <a:rPr lang="es-ES" b="1" noProof="1"/>
              <a:t>JUEGOS CLÁSICOS EN PYTHON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6A41C43B-C2F7-4C15-9A68-278D666D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r>
              <a:rPr lang="es-ES" dirty="0"/>
              <a:t>9</a:t>
            </a:r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98D858D4-7565-6CCE-74C6-9ADF13188A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183"/>
          <a:stretch>
            <a:fillRect/>
          </a:stretch>
        </p:blipFill>
        <p:spPr/>
      </p:pic>
      <p:pic>
        <p:nvPicPr>
          <p:cNvPr id="14" name="Marcador de posición de imagen 13" descr="Imagen de la pantalla de un video juego de un hombre&#10;&#10;Descripción generada automáticamente con confianza media">
            <a:extLst>
              <a:ext uri="{FF2B5EF4-FFF2-40B4-BE49-F238E27FC236}">
                <a16:creationId xmlns:a16="http://schemas.microsoft.com/office/drawing/2014/main" id="{9B86440F-404A-E8DA-FA7A-1B5DBA6F2B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" r="2150"/>
          <a:stretch>
            <a:fillRect/>
          </a:stretch>
        </p:blipFill>
        <p:spPr/>
      </p:pic>
      <p:pic>
        <p:nvPicPr>
          <p:cNvPr id="18" name="Marcador de posición de imagen 1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DE635FE-9F2D-1D60-0274-52E36567760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" r="4654"/>
          <a:stretch>
            <a:fillRect/>
          </a:stretch>
        </p:blipFill>
        <p:spPr/>
      </p:pic>
      <p:pic>
        <p:nvPicPr>
          <p:cNvPr id="20" name="Marcador de posición de imagen 19" descr="Imagen de la pantalla de un celular con texto e imágenes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32E2567-A90C-F537-E633-45A70D9772B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" b="30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478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198</Words>
  <Application>Microsoft Office PowerPoint</Application>
  <PresentationFormat>Panorámica</PresentationFormat>
  <Paragraphs>66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Juegos clásicos en Python</vt:lpstr>
      <vt:lpstr>Equipo Presentamos a nuestro equipo de forma profesional y los roles de cada una (scrum team o Scrum master)</vt:lpstr>
      <vt:lpstr>Presentación. CONTEXTO</vt:lpstr>
      <vt:lpstr>CONTEXTO</vt:lpstr>
      <vt:lpstr>Desarrollo del proyecto</vt:lpstr>
      <vt:lpstr>DESARROLLO DEL PROYECTO</vt:lpstr>
      <vt:lpstr>DEMO</vt:lpstr>
      <vt:lpstr>Resumen</vt:lpstr>
      <vt:lpstr>¿DUDAS?</vt:lpstr>
      <vt:lpstr>Gracias  Agradecimientos    feedback y cierre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Cecilia Singh Caro</dc:creator>
  <cp:lastModifiedBy>Cecilia Singh Caro</cp:lastModifiedBy>
  <cp:revision>12</cp:revision>
  <dcterms:created xsi:type="dcterms:W3CDTF">2024-06-12T13:39:31Z</dcterms:created>
  <dcterms:modified xsi:type="dcterms:W3CDTF">2024-06-13T05:18:50Z</dcterms:modified>
</cp:coreProperties>
</file>