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3E5"/>
    <a:srgbClr val="FEF106"/>
    <a:srgbClr val="EB0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A8D7-168A-4947-B1E5-052502C9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110B5-C6C1-D8B5-A30B-D4027C40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04D5-DA19-2A62-FC06-E64C1F52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F051-D992-19FE-B965-C9444DA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2CC0-0FC0-1C83-286E-A5350F77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3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0A0-FF96-9EBF-EA23-49C583C6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8DF6-BD45-7246-0CB4-B62CABD1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708D-9470-078B-3238-8B1A68C4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FCC5-6B91-890B-69C1-EF2CE703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AA4E-84EA-D6C9-C43C-15EF1B93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6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64B92-67AF-CF29-1D96-051345B3F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F840-BCD7-DD85-209B-EC87A000A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93D9-E94C-720B-49A0-7958CC75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9BED-DDC7-AD31-73E2-F0F6F1AC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5BBB-B58E-DABC-F4F5-962F606D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DC86-E982-D4C9-FB70-1EDBBA5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BC16-71D4-FD68-1B0A-B3EF4011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2BF5-22E1-C635-46BA-C8EB5926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F8B0-8661-C31A-A460-C0ADFA6B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5451-8774-C1BD-4EBC-996BA2E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4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6EE-16F5-D6BD-C121-610D5ECE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2E944-6944-DDA5-46A3-CB483EE7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07DD-465E-5703-DF81-4066B76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DED8-1EE7-C15C-0495-6AF7FB7F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B5E0-D627-5E59-2413-90157305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5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DDF8-0FFD-BEC3-DD60-CB8AD30B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417-0572-9E27-540F-520C326C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B98B0-19D5-0F82-F8AC-4B33F5FE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8C60-8342-6E17-CE5C-2D4DD68A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A8CDB-7089-D0C8-1E17-8AE1AB57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5323-485D-6795-3FF4-91245BF3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32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127C-842B-1234-286A-D0A5153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4186-9072-A218-E121-444D20BD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BFBF0-13DF-DAC4-54FA-D769D90E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53326-4A33-607D-085E-DE66B7DDF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E49E-CEEA-A454-4A29-F4A237AD9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3ADE-8677-3B90-18C9-CE748AF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9D014-521C-A6F6-2940-173D0838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39540-DC13-1301-45A8-3C757E72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02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A533-79A0-98CD-BF4B-3A5F9F97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BFB8B-2D11-230B-5DCC-52CC442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9FCE1-B014-61E2-78F9-BAF45205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C77DC-2808-AEC6-9E96-DA2850BC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7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976A9-B0C2-39EE-E02B-AD99E2E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5E828-9B64-8069-34A9-755E53CA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3E36-BA50-4B68-96A6-4C225822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2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DA9-8153-E644-6309-919B7CBD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0F0-64BF-901D-6A86-2BC2857B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7DEBF-EB4E-04AF-F8A6-71BADD37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3068-EC81-F2EA-5B6D-35C09EC4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E1BA-E82B-02DC-D800-54C0EA1F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97AD-E64C-6DB4-5E37-8877B16C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82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3DA1-7AFE-3DCC-AC83-B04DBF82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AC63-5D2E-ECB5-C029-3B4C95259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9F83-BA26-6418-6F38-F27898F3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4FE6-1B5A-330C-F9BE-7CC041E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0E4E-3AD2-5A1E-A040-19CB89A0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2846-F727-3B8F-C6F3-CE19BE2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4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C833E-7772-B4C9-65A9-C1F878B6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E72ED-A82D-83A0-23FE-A09B3223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25E9-6F8A-8B0A-340B-856E99717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EAEE-A0D9-410B-927C-B2A9ACA011BE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995-6905-CE45-B134-492924A8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2764-D43C-CA49-E897-00F0D24E3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1EE4-B4AE-4B35-A185-09FFAEB0A3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05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hyperlink" Target="https://towardsdatascience.com/tf-idf-a-visual-explainer-and-python-implementation-on-presidential-inauguration-speeches-2a76711685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feature_extraction.text.TfidfVectoriz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6D7DC-6FE0-8985-90D6-0D125626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TFIDF?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543EA0BB-00D5-2DA7-8781-9705BBF94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DBE5-B3F2-B615-B3A7-41FD62A5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1662-C6F3-099B-0BFA-67D2967B8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B9B925-D3E4-4DA2-E35D-54885D60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04800"/>
            <a:ext cx="833437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CC9D-310B-277A-6A95-2414E8D7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1014D8-0764-8118-3925-A791BCC9A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36" y="112022"/>
            <a:ext cx="8848645" cy="66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2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8D16-3F25-3A3D-EF52-C8617443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IDF = log(</a:t>
            </a:r>
            <a:r>
              <a:rPr lang="en-US" sz="2800" b="1" dirty="0">
                <a:solidFill>
                  <a:srgbClr val="EB0089"/>
                </a:solidFill>
              </a:rPr>
              <a:t>Number of docs containing this term </a:t>
            </a:r>
            <a:r>
              <a:rPr lang="en-US" sz="2800" b="1" dirty="0"/>
              <a:t>/ </a:t>
            </a:r>
            <a:r>
              <a:rPr lang="en-US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EF106"/>
                </a:solidFill>
              </a:rPr>
              <a:t>Number of documents</a:t>
            </a:r>
            <a:r>
              <a:rPr lang="en-US" sz="2800" b="1" dirty="0"/>
              <a:t>)</a:t>
            </a:r>
            <a:endParaRPr lang="en-CA" sz="2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3CDA89-2988-F630-ED83-E90992BAD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8" b="23760"/>
          <a:stretch/>
        </p:blipFill>
        <p:spPr bwMode="auto">
          <a:xfrm>
            <a:off x="1688294" y="1219200"/>
            <a:ext cx="8815411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0FC8BAE-08E6-D6C8-C556-DA8AD9045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4" b="26269"/>
          <a:stretch/>
        </p:blipFill>
        <p:spPr bwMode="auto">
          <a:xfrm>
            <a:off x="1573891" y="1505778"/>
            <a:ext cx="9044218" cy="31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BC4F24-58F7-79E5-33FA-68DA4020A4C0}"/>
              </a:ext>
            </a:extLst>
          </p:cNvPr>
          <p:cNvSpPr txBox="1">
            <a:spLocks/>
          </p:cNvSpPr>
          <p:nvPr/>
        </p:nvSpPr>
        <p:spPr>
          <a:xfrm>
            <a:off x="747712" y="3993701"/>
            <a:ext cx="10696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TF = (</a:t>
            </a:r>
            <a:r>
              <a:rPr lang="en-US" sz="2800" b="1" dirty="0">
                <a:solidFill>
                  <a:srgbClr val="EB0089"/>
                </a:solidFill>
              </a:rPr>
              <a:t>frequency of this word in this doc </a:t>
            </a:r>
            <a:r>
              <a:rPr lang="en-US" sz="2800" b="1" dirty="0"/>
              <a:t>/ 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words in this doc</a:t>
            </a:r>
            <a:r>
              <a:rPr lang="en-US" sz="2800" b="1" dirty="0"/>
              <a:t>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612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FD60CD9-CD5A-AA64-C2F1-295649C53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55" b="18540"/>
          <a:stretch/>
        </p:blipFill>
        <p:spPr bwMode="auto">
          <a:xfrm>
            <a:off x="2296230" y="1809751"/>
            <a:ext cx="742808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7ED18E8-21FE-D1AE-A30C-BE0BB92B2A6E}"/>
              </a:ext>
            </a:extLst>
          </p:cNvPr>
          <p:cNvSpPr txBox="1">
            <a:spLocks/>
          </p:cNvSpPr>
          <p:nvPr/>
        </p:nvSpPr>
        <p:spPr>
          <a:xfrm>
            <a:off x="747712" y="3993701"/>
            <a:ext cx="10696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TF-IDF score  = TF * IDF 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042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615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TF-IDF formula">
            <a:extLst>
              <a:ext uri="{FF2B5EF4-FFF2-40B4-BE49-F238E27FC236}">
                <a16:creationId xmlns:a16="http://schemas.microsoft.com/office/drawing/2014/main" id="{BB42B6C6-4EA8-C0AA-CED3-5FECA1CE8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3" y="1282618"/>
            <a:ext cx="10515600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F-IDF formula">
            <a:extLst>
              <a:ext uri="{FF2B5EF4-FFF2-40B4-BE49-F238E27FC236}">
                <a16:creationId xmlns:a16="http://schemas.microsoft.com/office/drawing/2014/main" id="{D6FBF281-5962-BBF1-63E9-E790541F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" y="2760663"/>
            <a:ext cx="12192000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F-IDF formula">
            <a:extLst>
              <a:ext uri="{FF2B5EF4-FFF2-40B4-BE49-F238E27FC236}">
                <a16:creationId xmlns:a16="http://schemas.microsoft.com/office/drawing/2014/main" id="{C929AD7A-1796-5171-8BE6-02655681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" y="4113213"/>
            <a:ext cx="12192000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9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4726-FCFC-7785-CDA7-41EDBFFE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 :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4AB6-4BE7-CD3D-6D70-51429C90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CA" kern="1200" dirty="0"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https://towardsdatascience.com/tf-idf-a-visual-explainer-and-python-implementation-on-presidential-inauguration-speeches-2a7671168550</a:t>
            </a:r>
            <a:endParaRPr lang="en-CA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CA" kern="1200" dirty="0"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https://en.wikipedia.org/wiki/Tf%E2%80%93idf</a:t>
            </a:r>
            <a:endParaRPr lang="en-CA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CA" kern="1200" dirty="0">
                <a:effectLst/>
                <a:latin typeface="Calibri" panose="020F0502020204030204" pitchFamily="34" charset="0"/>
                <a:ea typeface="+mn-ea"/>
                <a:cs typeface="+mn-cs"/>
                <a:hlinkClick r:id="rId4"/>
              </a:rPr>
              <a:t>https://scikit-learn.org/stable/modules/generated/sklearn.feature_extraction.text.TfidfVectorizer.html</a:t>
            </a:r>
            <a:endParaRPr lang="en-CA" kern="1200" dirty="0"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</a:pPr>
            <a:endParaRPr lang="en-CA" dirty="0">
              <a:latin typeface="Calibri" panose="020F0502020204030204" pitchFamily="34" charset="0"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CA" dirty="0">
                <a:effectLst/>
              </a:rPr>
              <a:t>https://monkeylearn.com/blog/what-is-tf-idf/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48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TFIDF?</vt:lpstr>
      <vt:lpstr>PowerPoint Presentation</vt:lpstr>
      <vt:lpstr>PowerPoint Presentation</vt:lpstr>
      <vt:lpstr>IDF = log(Number of docs containing this term / Number of documents)</vt:lpstr>
      <vt:lpstr>PowerPoint Presentation</vt:lpstr>
      <vt:lpstr>PowerPoint Presentation</vt:lpstr>
      <vt:lpstr>PowerPoint Presentation</vt:lpstr>
      <vt:lpstr>Resources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TFIDF?</dc:title>
  <dc:creator>mitra mirshafiee</dc:creator>
  <cp:lastModifiedBy>mitra mirshafiee</cp:lastModifiedBy>
  <cp:revision>2</cp:revision>
  <dcterms:created xsi:type="dcterms:W3CDTF">2022-07-22T17:39:06Z</dcterms:created>
  <dcterms:modified xsi:type="dcterms:W3CDTF">2022-07-22T19:04:42Z</dcterms:modified>
</cp:coreProperties>
</file>