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92" r:id="rId5"/>
  </p:sldMasterIdLst>
  <p:notesMasterIdLst>
    <p:notesMasterId r:id="rId48"/>
  </p:notesMasterIdLst>
  <p:sldIdLst>
    <p:sldId id="256" r:id="rId6"/>
    <p:sldId id="285" r:id="rId7"/>
    <p:sldId id="307" r:id="rId8"/>
    <p:sldId id="286" r:id="rId9"/>
    <p:sldId id="299" r:id="rId10"/>
    <p:sldId id="300" r:id="rId11"/>
    <p:sldId id="301" r:id="rId12"/>
    <p:sldId id="311" r:id="rId13"/>
    <p:sldId id="312" r:id="rId14"/>
    <p:sldId id="330" r:id="rId15"/>
    <p:sldId id="287" r:id="rId16"/>
    <p:sldId id="288" r:id="rId17"/>
    <p:sldId id="290" r:id="rId18"/>
    <p:sldId id="289" r:id="rId19"/>
    <p:sldId id="292" r:id="rId20"/>
    <p:sldId id="293" r:id="rId21"/>
    <p:sldId id="331" r:id="rId22"/>
    <p:sldId id="309" r:id="rId23"/>
    <p:sldId id="294" r:id="rId24"/>
    <p:sldId id="314" r:id="rId25"/>
    <p:sldId id="321" r:id="rId26"/>
    <p:sldId id="322" r:id="rId27"/>
    <p:sldId id="320" r:id="rId28"/>
    <p:sldId id="324" r:id="rId29"/>
    <p:sldId id="326" r:id="rId30"/>
    <p:sldId id="325" r:id="rId31"/>
    <p:sldId id="315" r:id="rId32"/>
    <p:sldId id="327" r:id="rId33"/>
    <p:sldId id="328" r:id="rId34"/>
    <p:sldId id="316" r:id="rId35"/>
    <p:sldId id="318" r:id="rId36"/>
    <p:sldId id="310" r:id="rId37"/>
    <p:sldId id="297" r:id="rId38"/>
    <p:sldId id="296" r:id="rId39"/>
    <p:sldId id="332" r:id="rId40"/>
    <p:sldId id="333" r:id="rId41"/>
    <p:sldId id="334" r:id="rId42"/>
    <p:sldId id="335" r:id="rId43"/>
    <p:sldId id="302" r:id="rId44"/>
    <p:sldId id="303" r:id="rId45"/>
    <p:sldId id="305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  <p:cmAuthor id="1" name="Microsoft Office User" initials="Office" lastIdx="1" clrIdx="0"/>
  <p:cmAuthor id="8" name="Microsoft Office User" initials="Office [8]" lastIdx="1" clrIdx="7"/>
  <p:cmAuthor id="2" name="Microsoft Office User" initials="Office [2]" lastIdx="1" clrIdx="1"/>
  <p:cmAuthor id="3" name="Microsoft Office User" initials="Office [3]" lastIdx="1" clrIdx="2"/>
  <p:cmAuthor id="4" name="Microsoft Office User" initials="Office [4]" lastIdx="1" clrIdx="3"/>
  <p:cmAuthor id="5" name="Microsoft Office User" initials="Office [5]" lastIdx="1" clrIdx="4"/>
  <p:cmAuthor id="6" name="Microsoft Office User" initials="Office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F8F8"/>
    <a:srgbClr val="00CC00"/>
    <a:srgbClr val="000000"/>
    <a:srgbClr val="9966FF"/>
    <a:srgbClr val="FF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911DC-3CDF-4BF5-9C6F-0F746C794E8F}" v="583" dt="2020-07-13T12:02:33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79958" autoAdjust="0"/>
  </p:normalViewPr>
  <p:slideViewPr>
    <p:cSldViewPr snapToGrid="0" snapToObjects="1">
      <p:cViewPr varScale="1">
        <p:scale>
          <a:sx n="72" d="100"/>
          <a:sy n="72" d="100"/>
        </p:scale>
        <p:origin x="130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Riordan, Vera" userId="df25c6e0-1979-4096-81c5-29dd2dc9ce40" providerId="ADAL" clId="{635F1CE7-5AD1-4751-8CE1-002B9AFEBF30}"/>
    <pc:docChg chg="undo custSel addSld delSld modSld sldOrd">
      <pc:chgData name="O'Riordan, Vera" userId="df25c6e0-1979-4096-81c5-29dd2dc9ce40" providerId="ADAL" clId="{635F1CE7-5AD1-4751-8CE1-002B9AFEBF30}" dt="2020-06-12T15:11:20.256" v="818" actId="20577"/>
      <pc:docMkLst>
        <pc:docMk/>
      </pc:docMkLst>
      <pc:sldChg chg="modSp">
        <pc:chgData name="O'Riordan, Vera" userId="df25c6e0-1979-4096-81c5-29dd2dc9ce40" providerId="ADAL" clId="{635F1CE7-5AD1-4751-8CE1-002B9AFEBF30}" dt="2020-06-12T14:24:22.072" v="53" actId="20577"/>
        <pc:sldMkLst>
          <pc:docMk/>
          <pc:sldMk cId="2494959417" sldId="256"/>
        </pc:sldMkLst>
        <pc:spChg chg="mod">
          <ac:chgData name="O'Riordan, Vera" userId="df25c6e0-1979-4096-81c5-29dd2dc9ce40" providerId="ADAL" clId="{635F1CE7-5AD1-4751-8CE1-002B9AFEBF30}" dt="2020-06-12T14:24:22.072" v="53" actId="20577"/>
          <ac:spMkLst>
            <pc:docMk/>
            <pc:sldMk cId="2494959417" sldId="256"/>
            <ac:spMk id="4" creationId="{41271352-E686-A348-8A38-36A6716D2AEA}"/>
          </ac:spMkLst>
        </pc:spChg>
      </pc:sldChg>
      <pc:sldChg chg="del">
        <pc:chgData name="O'Riordan, Vera" userId="df25c6e0-1979-4096-81c5-29dd2dc9ce40" providerId="ADAL" clId="{635F1CE7-5AD1-4751-8CE1-002B9AFEBF30}" dt="2020-06-12T14:25:19.758" v="182" actId="2696"/>
        <pc:sldMkLst>
          <pc:docMk/>
          <pc:sldMk cId="1427597154" sldId="276"/>
        </pc:sldMkLst>
      </pc:sldChg>
      <pc:sldChg chg="modSp">
        <pc:chgData name="O'Riordan, Vera" userId="df25c6e0-1979-4096-81c5-29dd2dc9ce40" providerId="ADAL" clId="{635F1CE7-5AD1-4751-8CE1-002B9AFEBF30}" dt="2020-06-12T14:25:47.624" v="244" actId="20577"/>
        <pc:sldMkLst>
          <pc:docMk/>
          <pc:sldMk cId="410685602" sldId="285"/>
        </pc:sldMkLst>
        <pc:spChg chg="mod">
          <ac:chgData name="O'Riordan, Vera" userId="df25c6e0-1979-4096-81c5-29dd2dc9ce40" providerId="ADAL" clId="{635F1CE7-5AD1-4751-8CE1-002B9AFEBF30}" dt="2020-06-12T14:25:02.784" v="145" actId="20577"/>
          <ac:spMkLst>
            <pc:docMk/>
            <pc:sldMk cId="410685602" sldId="285"/>
            <ac:spMk id="47" creationId="{D5858F8E-FADF-5441-A394-6A0D5522A904}"/>
          </ac:spMkLst>
        </pc:spChg>
        <pc:spChg chg="mod">
          <ac:chgData name="O'Riordan, Vera" userId="df25c6e0-1979-4096-81c5-29dd2dc9ce40" providerId="ADAL" clId="{635F1CE7-5AD1-4751-8CE1-002B9AFEBF30}" dt="2020-06-12T14:25:37.064" v="231" actId="20577"/>
          <ac:spMkLst>
            <pc:docMk/>
            <pc:sldMk cId="410685602" sldId="285"/>
            <ac:spMk id="57" creationId="{A9B78489-811D-CB41-9A24-EDF9E767B56D}"/>
          </ac:spMkLst>
        </pc:spChg>
        <pc:spChg chg="mod">
          <ac:chgData name="O'Riordan, Vera" userId="df25c6e0-1979-4096-81c5-29dd2dc9ce40" providerId="ADAL" clId="{635F1CE7-5AD1-4751-8CE1-002B9AFEBF30}" dt="2020-06-12T14:25:47.624" v="244" actId="20577"/>
          <ac:spMkLst>
            <pc:docMk/>
            <pc:sldMk cId="410685602" sldId="285"/>
            <ac:spMk id="67" creationId="{0813CC5E-F3A5-014B-8831-58A412CF9E2E}"/>
          </ac:spMkLst>
        </pc:spChg>
      </pc:sldChg>
      <pc:sldChg chg="addSp modSp add">
        <pc:chgData name="O'Riordan, Vera" userId="df25c6e0-1979-4096-81c5-29dd2dc9ce40" providerId="ADAL" clId="{635F1CE7-5AD1-4751-8CE1-002B9AFEBF30}" dt="2020-06-12T14:35:14.760" v="406" actId="20577"/>
        <pc:sldMkLst>
          <pc:docMk/>
          <pc:sldMk cId="2295507533" sldId="286"/>
        </pc:sldMkLst>
        <pc:spChg chg="add mod">
          <ac:chgData name="O'Riordan, Vera" userId="df25c6e0-1979-4096-81c5-29dd2dc9ce40" providerId="ADAL" clId="{635F1CE7-5AD1-4751-8CE1-002B9AFEBF30}" dt="2020-06-12T14:35:01.601" v="392" actId="20577"/>
          <ac:spMkLst>
            <pc:docMk/>
            <pc:sldMk cId="2295507533" sldId="286"/>
            <ac:spMk id="2" creationId="{F2B400FD-FE27-48D7-ABD1-CE50420EE82E}"/>
          </ac:spMkLst>
        </pc:spChg>
        <pc:spChg chg="add mod">
          <ac:chgData name="O'Riordan, Vera" userId="df25c6e0-1979-4096-81c5-29dd2dc9ce40" providerId="ADAL" clId="{635F1CE7-5AD1-4751-8CE1-002B9AFEBF30}" dt="2020-06-12T14:35:14.760" v="406" actId="20577"/>
          <ac:spMkLst>
            <pc:docMk/>
            <pc:sldMk cId="2295507533" sldId="286"/>
            <ac:spMk id="3" creationId="{F0B018B9-2F60-4C2E-A447-F70D0148D3C7}"/>
          </ac:spMkLst>
        </pc:spChg>
      </pc:sldChg>
      <pc:sldChg chg="addSp modSp add">
        <pc:chgData name="O'Riordan, Vera" userId="df25c6e0-1979-4096-81c5-29dd2dc9ce40" providerId="ADAL" clId="{635F1CE7-5AD1-4751-8CE1-002B9AFEBF30}" dt="2020-06-12T14:38:25.855" v="495" actId="1076"/>
        <pc:sldMkLst>
          <pc:docMk/>
          <pc:sldMk cId="2945042764" sldId="287"/>
        </pc:sldMkLst>
        <pc:spChg chg="add mod">
          <ac:chgData name="O'Riordan, Vera" userId="df25c6e0-1979-4096-81c5-29dd2dc9ce40" providerId="ADAL" clId="{635F1CE7-5AD1-4751-8CE1-002B9AFEBF30}" dt="2020-06-12T14:35:18.945" v="411" actId="20577"/>
          <ac:spMkLst>
            <pc:docMk/>
            <pc:sldMk cId="2945042764" sldId="287"/>
            <ac:spMk id="2" creationId="{DE35DF82-CD59-4AB4-AD6F-A51F912B4E56}"/>
          </ac:spMkLst>
        </pc:spChg>
        <pc:spChg chg="add mod">
          <ac:chgData name="O'Riordan, Vera" userId="df25c6e0-1979-4096-81c5-29dd2dc9ce40" providerId="ADAL" clId="{635F1CE7-5AD1-4751-8CE1-002B9AFEBF30}" dt="2020-06-12T14:38:25.855" v="495" actId="1076"/>
          <ac:spMkLst>
            <pc:docMk/>
            <pc:sldMk cId="2945042764" sldId="287"/>
            <ac:spMk id="3" creationId="{D0A40877-5ED4-4EA8-998D-3EC3A3CFD37E}"/>
          </ac:spMkLst>
        </pc:spChg>
      </pc:sldChg>
      <pc:sldChg chg="add del">
        <pc:chgData name="O'Riordan, Vera" userId="df25c6e0-1979-4096-81c5-29dd2dc9ce40" providerId="ADAL" clId="{635F1CE7-5AD1-4751-8CE1-002B9AFEBF30}" dt="2020-06-12T14:32:10.091" v="389" actId="2696"/>
        <pc:sldMkLst>
          <pc:docMk/>
          <pc:sldMk cId="3853205098" sldId="287"/>
        </pc:sldMkLst>
      </pc:sldChg>
      <pc:sldChg chg="addSp modSp add">
        <pc:chgData name="O'Riordan, Vera" userId="df25c6e0-1979-4096-81c5-29dd2dc9ce40" providerId="ADAL" clId="{635F1CE7-5AD1-4751-8CE1-002B9AFEBF30}" dt="2020-06-12T14:45:43.775" v="643" actId="1076"/>
        <pc:sldMkLst>
          <pc:docMk/>
          <pc:sldMk cId="3279919922" sldId="288"/>
        </pc:sldMkLst>
        <pc:spChg chg="add mod">
          <ac:chgData name="O'Riordan, Vera" userId="df25c6e0-1979-4096-81c5-29dd2dc9ce40" providerId="ADAL" clId="{635F1CE7-5AD1-4751-8CE1-002B9AFEBF30}" dt="2020-06-12T14:36:54.416" v="475" actId="20577"/>
          <ac:spMkLst>
            <pc:docMk/>
            <pc:sldMk cId="3279919922" sldId="288"/>
            <ac:spMk id="2" creationId="{8405FD13-64B2-481A-9687-105DB090D8D5}"/>
          </ac:spMkLst>
        </pc:spChg>
        <pc:spChg chg="add mod">
          <ac:chgData name="O'Riordan, Vera" userId="df25c6e0-1979-4096-81c5-29dd2dc9ce40" providerId="ADAL" clId="{635F1CE7-5AD1-4751-8CE1-002B9AFEBF30}" dt="2020-06-12T14:40:23.737" v="556" actId="20577"/>
          <ac:spMkLst>
            <pc:docMk/>
            <pc:sldMk cId="3279919922" sldId="288"/>
            <ac:spMk id="3" creationId="{FB6E599B-6B94-44FB-8062-74FAA39A85F9}"/>
          </ac:spMkLst>
        </pc:spChg>
        <pc:spChg chg="add mod">
          <ac:chgData name="O'Riordan, Vera" userId="df25c6e0-1979-4096-81c5-29dd2dc9ce40" providerId="ADAL" clId="{635F1CE7-5AD1-4751-8CE1-002B9AFEBF30}" dt="2020-06-12T14:45:43.775" v="643" actId="1076"/>
          <ac:spMkLst>
            <pc:docMk/>
            <pc:sldMk cId="3279919922" sldId="288"/>
            <ac:spMk id="4" creationId="{93E2B495-8420-45AB-8CCB-26B9F7972C53}"/>
          </ac:spMkLst>
        </pc:spChg>
      </pc:sldChg>
      <pc:sldChg chg="addSp delSp modSp add">
        <pc:chgData name="O'Riordan, Vera" userId="df25c6e0-1979-4096-81c5-29dd2dc9ce40" providerId="ADAL" clId="{635F1CE7-5AD1-4751-8CE1-002B9AFEBF30}" dt="2020-06-12T15:10:58.857" v="804" actId="478"/>
        <pc:sldMkLst>
          <pc:docMk/>
          <pc:sldMk cId="888055642" sldId="289"/>
        </pc:sldMkLst>
        <pc:spChg chg="mod">
          <ac:chgData name="O'Riordan, Vera" userId="df25c6e0-1979-4096-81c5-29dd2dc9ce40" providerId="ADAL" clId="{635F1CE7-5AD1-4751-8CE1-002B9AFEBF30}" dt="2020-06-12T14:44:20.633" v="575" actId="20577"/>
          <ac:spMkLst>
            <pc:docMk/>
            <pc:sldMk cId="888055642" sldId="289"/>
            <ac:spMk id="2" creationId="{8405FD13-64B2-481A-9687-105DB090D8D5}"/>
          </ac:spMkLst>
        </pc:spChg>
        <pc:spChg chg="del mod">
          <ac:chgData name="O'Riordan, Vera" userId="df25c6e0-1979-4096-81c5-29dd2dc9ce40" providerId="ADAL" clId="{635F1CE7-5AD1-4751-8CE1-002B9AFEBF30}" dt="2020-06-12T14:45:03.886" v="578"/>
          <ac:spMkLst>
            <pc:docMk/>
            <pc:sldMk cId="888055642" sldId="289"/>
            <ac:spMk id="3" creationId="{FB6E599B-6B94-44FB-8062-74FAA39A85F9}"/>
          </ac:spMkLst>
        </pc:spChg>
        <pc:spChg chg="add mod">
          <ac:chgData name="O'Riordan, Vera" userId="df25c6e0-1979-4096-81c5-29dd2dc9ce40" providerId="ADAL" clId="{635F1CE7-5AD1-4751-8CE1-002B9AFEBF30}" dt="2020-06-12T15:10:46.447" v="802" actId="20577"/>
          <ac:spMkLst>
            <pc:docMk/>
            <pc:sldMk cId="888055642" sldId="289"/>
            <ac:spMk id="4" creationId="{459D2894-95A4-43E3-9C73-2E16EF5DBE35}"/>
          </ac:spMkLst>
        </pc:spChg>
        <pc:grpChg chg="add del">
          <ac:chgData name="O'Riordan, Vera" userId="df25c6e0-1979-4096-81c5-29dd2dc9ce40" providerId="ADAL" clId="{635F1CE7-5AD1-4751-8CE1-002B9AFEBF30}" dt="2020-06-12T15:10:58.857" v="804" actId="478"/>
          <ac:grpSpMkLst>
            <pc:docMk/>
            <pc:sldMk cId="888055642" sldId="289"/>
            <ac:grpSpMk id="5" creationId="{B9553490-2730-49E7-ACFA-1B04F595AC97}"/>
          </ac:grpSpMkLst>
        </pc:grpChg>
      </pc:sldChg>
      <pc:sldChg chg="addSp delSp modSp add ord">
        <pc:chgData name="O'Riordan, Vera" userId="df25c6e0-1979-4096-81c5-29dd2dc9ce40" providerId="ADAL" clId="{635F1CE7-5AD1-4751-8CE1-002B9AFEBF30}" dt="2020-06-12T15:10:34.945" v="766" actId="20577"/>
        <pc:sldMkLst>
          <pc:docMk/>
          <pc:sldMk cId="2250443781" sldId="290"/>
        </pc:sldMkLst>
        <pc:spChg chg="mod">
          <ac:chgData name="O'Riordan, Vera" userId="df25c6e0-1979-4096-81c5-29dd2dc9ce40" providerId="ADAL" clId="{635F1CE7-5AD1-4751-8CE1-002B9AFEBF30}" dt="2020-06-12T14:49:21.224" v="738" actId="20577"/>
          <ac:spMkLst>
            <pc:docMk/>
            <pc:sldMk cId="2250443781" sldId="290"/>
            <ac:spMk id="2" creationId="{8405FD13-64B2-481A-9687-105DB090D8D5}"/>
          </ac:spMkLst>
        </pc:spChg>
        <pc:spChg chg="del mod">
          <ac:chgData name="O'Riordan, Vera" userId="df25c6e0-1979-4096-81c5-29dd2dc9ce40" providerId="ADAL" clId="{635F1CE7-5AD1-4751-8CE1-002B9AFEBF30}" dt="2020-06-12T15:10:16.528" v="741"/>
          <ac:spMkLst>
            <pc:docMk/>
            <pc:sldMk cId="2250443781" sldId="290"/>
            <ac:spMk id="4" creationId="{459D2894-95A4-43E3-9C73-2E16EF5DBE35}"/>
          </ac:spMkLst>
        </pc:spChg>
        <pc:spChg chg="add mod">
          <ac:chgData name="O'Riordan, Vera" userId="df25c6e0-1979-4096-81c5-29dd2dc9ce40" providerId="ADAL" clId="{635F1CE7-5AD1-4751-8CE1-002B9AFEBF30}" dt="2020-06-12T15:10:34.945" v="766" actId="20577"/>
          <ac:spMkLst>
            <pc:docMk/>
            <pc:sldMk cId="2250443781" sldId="290"/>
            <ac:spMk id="5" creationId="{0AC79623-9D74-4ED1-860F-CE31B7A47112}"/>
          </ac:spMkLst>
        </pc:spChg>
      </pc:sldChg>
      <pc:sldChg chg="del">
        <pc:chgData name="O'Riordan, Vera" userId="df25c6e0-1979-4096-81c5-29dd2dc9ce40" providerId="ADAL" clId="{635F1CE7-5AD1-4751-8CE1-002B9AFEBF30}" dt="2020-06-12T14:25:08.744" v="154" actId="2696"/>
        <pc:sldMkLst>
          <pc:docMk/>
          <pc:sldMk cId="1265515016" sldId="291"/>
        </pc:sldMkLst>
      </pc:sldChg>
      <pc:sldChg chg="addSp modSp add">
        <pc:chgData name="O'Riordan, Vera" userId="df25c6e0-1979-4096-81c5-29dd2dc9ce40" providerId="ADAL" clId="{635F1CE7-5AD1-4751-8CE1-002B9AFEBF30}" dt="2020-06-12T15:11:04.767" v="807" actId="1076"/>
        <pc:sldMkLst>
          <pc:docMk/>
          <pc:sldMk cId="3592211007" sldId="291"/>
        </pc:sldMkLst>
        <pc:grpChg chg="add mod">
          <ac:chgData name="O'Riordan, Vera" userId="df25c6e0-1979-4096-81c5-29dd2dc9ce40" providerId="ADAL" clId="{635F1CE7-5AD1-4751-8CE1-002B9AFEBF30}" dt="2020-06-12T15:11:04.767" v="807" actId="1076"/>
          <ac:grpSpMkLst>
            <pc:docMk/>
            <pc:sldMk cId="3592211007" sldId="291"/>
            <ac:grpSpMk id="2" creationId="{6E727691-BA8C-414D-968E-BA886F79A805}"/>
          </ac:grpSpMkLst>
        </pc:grpChg>
      </pc:sldChg>
      <pc:sldChg chg="addSp modSp add">
        <pc:chgData name="O'Riordan, Vera" userId="df25c6e0-1979-4096-81c5-29dd2dc9ce40" providerId="ADAL" clId="{635F1CE7-5AD1-4751-8CE1-002B9AFEBF30}" dt="2020-06-12T15:11:20.256" v="818" actId="20577"/>
        <pc:sldMkLst>
          <pc:docMk/>
          <pc:sldMk cId="3850793179" sldId="292"/>
        </pc:sldMkLst>
        <pc:spChg chg="add mod">
          <ac:chgData name="O'Riordan, Vera" userId="df25c6e0-1979-4096-81c5-29dd2dc9ce40" providerId="ADAL" clId="{635F1CE7-5AD1-4751-8CE1-002B9AFEBF30}" dt="2020-06-12T15:11:20.256" v="818" actId="20577"/>
          <ac:spMkLst>
            <pc:docMk/>
            <pc:sldMk cId="3850793179" sldId="292"/>
            <ac:spMk id="2" creationId="{5BD1DEC1-F8F9-40C8-83AA-B4B1B0E36520}"/>
          </ac:spMkLst>
        </pc:spChg>
      </pc:sldChg>
      <pc:sldChg chg="del">
        <pc:chgData name="O'Riordan, Vera" userId="df25c6e0-1979-4096-81c5-29dd2dc9ce40" providerId="ADAL" clId="{635F1CE7-5AD1-4751-8CE1-002B9AFEBF30}" dt="2020-06-12T14:25:08.257" v="152" actId="2696"/>
        <pc:sldMkLst>
          <pc:docMk/>
          <pc:sldMk cId="1104470533" sldId="304"/>
        </pc:sldMkLst>
      </pc:sldChg>
      <pc:sldChg chg="del">
        <pc:chgData name="O'Riordan, Vera" userId="df25c6e0-1979-4096-81c5-29dd2dc9ce40" providerId="ADAL" clId="{635F1CE7-5AD1-4751-8CE1-002B9AFEBF30}" dt="2020-06-12T14:25:09.200" v="156" actId="2696"/>
        <pc:sldMkLst>
          <pc:docMk/>
          <pc:sldMk cId="323983997" sldId="306"/>
        </pc:sldMkLst>
      </pc:sldChg>
      <pc:sldChg chg="del">
        <pc:chgData name="O'Riordan, Vera" userId="df25c6e0-1979-4096-81c5-29dd2dc9ce40" providerId="ADAL" clId="{635F1CE7-5AD1-4751-8CE1-002B9AFEBF30}" dt="2020-06-12T14:25:09.678" v="159" actId="2696"/>
        <pc:sldMkLst>
          <pc:docMk/>
          <pc:sldMk cId="305783295" sldId="308"/>
        </pc:sldMkLst>
      </pc:sldChg>
      <pc:sldChg chg="del">
        <pc:chgData name="O'Riordan, Vera" userId="df25c6e0-1979-4096-81c5-29dd2dc9ce40" providerId="ADAL" clId="{635F1CE7-5AD1-4751-8CE1-002B9AFEBF30}" dt="2020-06-12T14:25:07.772" v="148" actId="2696"/>
        <pc:sldMkLst>
          <pc:docMk/>
          <pc:sldMk cId="3233262637" sldId="310"/>
        </pc:sldMkLst>
      </pc:sldChg>
      <pc:sldChg chg="del">
        <pc:chgData name="O'Riordan, Vera" userId="df25c6e0-1979-4096-81c5-29dd2dc9ce40" providerId="ADAL" clId="{635F1CE7-5AD1-4751-8CE1-002B9AFEBF30}" dt="2020-06-12T14:25:07.586" v="147" actId="2696"/>
        <pc:sldMkLst>
          <pc:docMk/>
          <pc:sldMk cId="918808044" sldId="311"/>
        </pc:sldMkLst>
      </pc:sldChg>
      <pc:sldChg chg="del">
        <pc:chgData name="O'Riordan, Vera" userId="df25c6e0-1979-4096-81c5-29dd2dc9ce40" providerId="ADAL" clId="{635F1CE7-5AD1-4751-8CE1-002B9AFEBF30}" dt="2020-06-12T14:25:10.657" v="163" actId="2696"/>
        <pc:sldMkLst>
          <pc:docMk/>
          <pc:sldMk cId="3439480261" sldId="312"/>
        </pc:sldMkLst>
      </pc:sldChg>
      <pc:sldChg chg="del">
        <pc:chgData name="O'Riordan, Vera" userId="df25c6e0-1979-4096-81c5-29dd2dc9ce40" providerId="ADAL" clId="{635F1CE7-5AD1-4751-8CE1-002B9AFEBF30}" dt="2020-06-12T14:25:11.183" v="165" actId="2696"/>
        <pc:sldMkLst>
          <pc:docMk/>
          <pc:sldMk cId="3654950921" sldId="316"/>
        </pc:sldMkLst>
      </pc:sldChg>
      <pc:sldChg chg="del">
        <pc:chgData name="O'Riordan, Vera" userId="df25c6e0-1979-4096-81c5-29dd2dc9ce40" providerId="ADAL" clId="{635F1CE7-5AD1-4751-8CE1-002B9AFEBF30}" dt="2020-06-12T14:25:10.808" v="164" actId="2696"/>
        <pc:sldMkLst>
          <pc:docMk/>
          <pc:sldMk cId="955098040" sldId="317"/>
        </pc:sldMkLst>
      </pc:sldChg>
      <pc:sldChg chg="del">
        <pc:chgData name="O'Riordan, Vera" userId="df25c6e0-1979-4096-81c5-29dd2dc9ce40" providerId="ADAL" clId="{635F1CE7-5AD1-4751-8CE1-002B9AFEBF30}" dt="2020-06-12T14:25:11.692" v="167" actId="2696"/>
        <pc:sldMkLst>
          <pc:docMk/>
          <pc:sldMk cId="2540977626" sldId="318"/>
        </pc:sldMkLst>
      </pc:sldChg>
      <pc:sldChg chg="del">
        <pc:chgData name="O'Riordan, Vera" userId="df25c6e0-1979-4096-81c5-29dd2dc9ce40" providerId="ADAL" clId="{635F1CE7-5AD1-4751-8CE1-002B9AFEBF30}" dt="2020-06-12T14:25:09.014" v="155" actId="2696"/>
        <pc:sldMkLst>
          <pc:docMk/>
          <pc:sldMk cId="499961704" sldId="320"/>
        </pc:sldMkLst>
      </pc:sldChg>
      <pc:sldChg chg="del">
        <pc:chgData name="O'Riordan, Vera" userId="df25c6e0-1979-4096-81c5-29dd2dc9ce40" providerId="ADAL" clId="{635F1CE7-5AD1-4751-8CE1-002B9AFEBF30}" dt="2020-06-12T14:25:09.352" v="157" actId="2696"/>
        <pc:sldMkLst>
          <pc:docMk/>
          <pc:sldMk cId="182410377" sldId="321"/>
        </pc:sldMkLst>
      </pc:sldChg>
      <pc:sldChg chg="del">
        <pc:chgData name="O'Riordan, Vera" userId="df25c6e0-1979-4096-81c5-29dd2dc9ce40" providerId="ADAL" clId="{635F1CE7-5AD1-4751-8CE1-002B9AFEBF30}" dt="2020-06-12T14:25:09.996" v="160" actId="2696"/>
        <pc:sldMkLst>
          <pc:docMk/>
          <pc:sldMk cId="970314370" sldId="322"/>
        </pc:sldMkLst>
      </pc:sldChg>
      <pc:sldChg chg="del">
        <pc:chgData name="O'Riordan, Vera" userId="df25c6e0-1979-4096-81c5-29dd2dc9ce40" providerId="ADAL" clId="{635F1CE7-5AD1-4751-8CE1-002B9AFEBF30}" dt="2020-06-12T14:25:12.323" v="169" actId="2696"/>
        <pc:sldMkLst>
          <pc:docMk/>
          <pc:sldMk cId="3655734757" sldId="325"/>
        </pc:sldMkLst>
      </pc:sldChg>
      <pc:sldChg chg="del">
        <pc:chgData name="O'Riordan, Vera" userId="df25c6e0-1979-4096-81c5-29dd2dc9ce40" providerId="ADAL" clId="{635F1CE7-5AD1-4751-8CE1-002B9AFEBF30}" dt="2020-06-12T14:25:07.935" v="149" actId="2696"/>
        <pc:sldMkLst>
          <pc:docMk/>
          <pc:sldMk cId="4213227746" sldId="327"/>
        </pc:sldMkLst>
      </pc:sldChg>
      <pc:sldChg chg="del">
        <pc:chgData name="O'Riordan, Vera" userId="df25c6e0-1979-4096-81c5-29dd2dc9ce40" providerId="ADAL" clId="{635F1CE7-5AD1-4751-8CE1-002B9AFEBF30}" dt="2020-06-12T14:25:07.012" v="146" actId="2696"/>
        <pc:sldMkLst>
          <pc:docMk/>
          <pc:sldMk cId="78923611" sldId="329"/>
        </pc:sldMkLst>
      </pc:sldChg>
      <pc:sldChg chg="del">
        <pc:chgData name="O'Riordan, Vera" userId="df25c6e0-1979-4096-81c5-29dd2dc9ce40" providerId="ADAL" clId="{635F1CE7-5AD1-4751-8CE1-002B9AFEBF30}" dt="2020-06-12T14:25:08.093" v="150" actId="2696"/>
        <pc:sldMkLst>
          <pc:docMk/>
          <pc:sldMk cId="857069045" sldId="330"/>
        </pc:sldMkLst>
      </pc:sldChg>
      <pc:sldChg chg="del">
        <pc:chgData name="O'Riordan, Vera" userId="df25c6e0-1979-4096-81c5-29dd2dc9ce40" providerId="ADAL" clId="{635F1CE7-5AD1-4751-8CE1-002B9AFEBF30}" dt="2020-06-12T14:25:11.957" v="168" actId="2696"/>
        <pc:sldMkLst>
          <pc:docMk/>
          <pc:sldMk cId="2157668204" sldId="331"/>
        </pc:sldMkLst>
      </pc:sldChg>
      <pc:sldChg chg="del">
        <pc:chgData name="O'Riordan, Vera" userId="df25c6e0-1979-4096-81c5-29dd2dc9ce40" providerId="ADAL" clId="{635F1CE7-5AD1-4751-8CE1-002B9AFEBF30}" dt="2020-06-12T14:25:10.490" v="162" actId="2696"/>
        <pc:sldMkLst>
          <pc:docMk/>
          <pc:sldMk cId="538934389" sldId="332"/>
        </pc:sldMkLst>
      </pc:sldChg>
      <pc:sldChg chg="del">
        <pc:chgData name="O'Riordan, Vera" userId="df25c6e0-1979-4096-81c5-29dd2dc9ce40" providerId="ADAL" clId="{635F1CE7-5AD1-4751-8CE1-002B9AFEBF30}" dt="2020-06-12T14:25:09.513" v="158" actId="2696"/>
        <pc:sldMkLst>
          <pc:docMk/>
          <pc:sldMk cId="328482074" sldId="333"/>
        </pc:sldMkLst>
      </pc:sldChg>
      <pc:sldChg chg="del">
        <pc:chgData name="O'Riordan, Vera" userId="df25c6e0-1979-4096-81c5-29dd2dc9ce40" providerId="ADAL" clId="{635F1CE7-5AD1-4751-8CE1-002B9AFEBF30}" dt="2020-06-12T14:25:13.077" v="170" actId="2696"/>
        <pc:sldMkLst>
          <pc:docMk/>
          <pc:sldMk cId="1909134068" sldId="334"/>
        </pc:sldMkLst>
      </pc:sldChg>
      <pc:sldChg chg="del">
        <pc:chgData name="O'Riordan, Vera" userId="df25c6e0-1979-4096-81c5-29dd2dc9ce40" providerId="ADAL" clId="{635F1CE7-5AD1-4751-8CE1-002B9AFEBF30}" dt="2020-06-12T14:25:11.372" v="166" actId="2696"/>
        <pc:sldMkLst>
          <pc:docMk/>
          <pc:sldMk cId="1495566509" sldId="335"/>
        </pc:sldMkLst>
      </pc:sldChg>
      <pc:sldChg chg="del">
        <pc:chgData name="O'Riordan, Vera" userId="df25c6e0-1979-4096-81c5-29dd2dc9ce40" providerId="ADAL" clId="{635F1CE7-5AD1-4751-8CE1-002B9AFEBF30}" dt="2020-06-12T14:25:10.306" v="161" actId="2696"/>
        <pc:sldMkLst>
          <pc:docMk/>
          <pc:sldMk cId="1468657499" sldId="336"/>
        </pc:sldMkLst>
      </pc:sldChg>
      <pc:sldChg chg="del">
        <pc:chgData name="O'Riordan, Vera" userId="df25c6e0-1979-4096-81c5-29dd2dc9ce40" providerId="ADAL" clId="{635F1CE7-5AD1-4751-8CE1-002B9AFEBF30}" dt="2020-06-12T14:25:14.843" v="173" actId="2696"/>
        <pc:sldMkLst>
          <pc:docMk/>
          <pc:sldMk cId="1769576758" sldId="337"/>
        </pc:sldMkLst>
      </pc:sldChg>
      <pc:sldChg chg="del">
        <pc:chgData name="O'Riordan, Vera" userId="df25c6e0-1979-4096-81c5-29dd2dc9ce40" providerId="ADAL" clId="{635F1CE7-5AD1-4751-8CE1-002B9AFEBF30}" dt="2020-06-12T14:25:14.281" v="172" actId="2696"/>
        <pc:sldMkLst>
          <pc:docMk/>
          <pc:sldMk cId="4251307465" sldId="338"/>
        </pc:sldMkLst>
      </pc:sldChg>
      <pc:sldChg chg="del">
        <pc:chgData name="O'Riordan, Vera" userId="df25c6e0-1979-4096-81c5-29dd2dc9ce40" providerId="ADAL" clId="{635F1CE7-5AD1-4751-8CE1-002B9AFEBF30}" dt="2020-06-12T14:25:15.123" v="174" actId="2696"/>
        <pc:sldMkLst>
          <pc:docMk/>
          <pc:sldMk cId="2410228894" sldId="341"/>
        </pc:sldMkLst>
      </pc:sldChg>
      <pc:sldChg chg="del">
        <pc:chgData name="O'Riordan, Vera" userId="df25c6e0-1979-4096-81c5-29dd2dc9ce40" providerId="ADAL" clId="{635F1CE7-5AD1-4751-8CE1-002B9AFEBF30}" dt="2020-06-12T14:25:16.751" v="180" actId="2696"/>
        <pc:sldMkLst>
          <pc:docMk/>
          <pc:sldMk cId="1005169213" sldId="342"/>
        </pc:sldMkLst>
      </pc:sldChg>
      <pc:sldChg chg="del">
        <pc:chgData name="O'Riordan, Vera" userId="df25c6e0-1979-4096-81c5-29dd2dc9ce40" providerId="ADAL" clId="{635F1CE7-5AD1-4751-8CE1-002B9AFEBF30}" dt="2020-06-12T14:25:13.443" v="171" actId="2696"/>
        <pc:sldMkLst>
          <pc:docMk/>
          <pc:sldMk cId="394226595" sldId="343"/>
        </pc:sldMkLst>
      </pc:sldChg>
      <pc:sldChg chg="del">
        <pc:chgData name="O'Riordan, Vera" userId="df25c6e0-1979-4096-81c5-29dd2dc9ce40" providerId="ADAL" clId="{635F1CE7-5AD1-4751-8CE1-002B9AFEBF30}" dt="2020-06-12T14:25:15.758" v="176" actId="2696"/>
        <pc:sldMkLst>
          <pc:docMk/>
          <pc:sldMk cId="2709434089" sldId="344"/>
        </pc:sldMkLst>
      </pc:sldChg>
      <pc:sldChg chg="del">
        <pc:chgData name="O'Riordan, Vera" userId="df25c6e0-1979-4096-81c5-29dd2dc9ce40" providerId="ADAL" clId="{635F1CE7-5AD1-4751-8CE1-002B9AFEBF30}" dt="2020-06-12T14:25:15.409" v="175" actId="2696"/>
        <pc:sldMkLst>
          <pc:docMk/>
          <pc:sldMk cId="780603530" sldId="345"/>
        </pc:sldMkLst>
      </pc:sldChg>
      <pc:sldChg chg="del">
        <pc:chgData name="O'Riordan, Vera" userId="df25c6e0-1979-4096-81c5-29dd2dc9ce40" providerId="ADAL" clId="{635F1CE7-5AD1-4751-8CE1-002B9AFEBF30}" dt="2020-06-12T14:25:15.964" v="177" actId="2696"/>
        <pc:sldMkLst>
          <pc:docMk/>
          <pc:sldMk cId="3616313460" sldId="346"/>
        </pc:sldMkLst>
      </pc:sldChg>
      <pc:sldChg chg="del">
        <pc:chgData name="O'Riordan, Vera" userId="df25c6e0-1979-4096-81c5-29dd2dc9ce40" providerId="ADAL" clId="{635F1CE7-5AD1-4751-8CE1-002B9AFEBF30}" dt="2020-06-12T14:25:16.175" v="178" actId="2696"/>
        <pc:sldMkLst>
          <pc:docMk/>
          <pc:sldMk cId="4263303341" sldId="348"/>
        </pc:sldMkLst>
      </pc:sldChg>
      <pc:sldChg chg="del">
        <pc:chgData name="O'Riordan, Vera" userId="df25c6e0-1979-4096-81c5-29dd2dc9ce40" providerId="ADAL" clId="{635F1CE7-5AD1-4751-8CE1-002B9AFEBF30}" dt="2020-06-12T14:25:16.520" v="179" actId="2696"/>
        <pc:sldMkLst>
          <pc:docMk/>
          <pc:sldMk cId="1079163351" sldId="349"/>
        </pc:sldMkLst>
      </pc:sldChg>
      <pc:sldChg chg="del">
        <pc:chgData name="O'Riordan, Vera" userId="df25c6e0-1979-4096-81c5-29dd2dc9ce40" providerId="ADAL" clId="{635F1CE7-5AD1-4751-8CE1-002B9AFEBF30}" dt="2020-06-12T14:25:16.967" v="181" actId="2696"/>
        <pc:sldMkLst>
          <pc:docMk/>
          <pc:sldMk cId="2349797521" sldId="350"/>
        </pc:sldMkLst>
      </pc:sldChg>
      <pc:sldMasterChg chg="delSldLayout">
        <pc:chgData name="O'Riordan, Vera" userId="df25c6e0-1979-4096-81c5-29dd2dc9ce40" providerId="ADAL" clId="{635F1CE7-5AD1-4751-8CE1-002B9AFEBF30}" dt="2020-06-12T14:25:08.257" v="153" actId="2696"/>
        <pc:sldMasterMkLst>
          <pc:docMk/>
          <pc:sldMasterMk cId="1941330104" sldId="2147483692"/>
        </pc:sldMasterMkLst>
        <pc:sldLayoutChg chg="del">
          <pc:chgData name="O'Riordan, Vera" userId="df25c6e0-1979-4096-81c5-29dd2dc9ce40" providerId="ADAL" clId="{635F1CE7-5AD1-4751-8CE1-002B9AFEBF30}" dt="2020-06-12T14:25:08.257" v="153" actId="2696"/>
          <pc:sldLayoutMkLst>
            <pc:docMk/>
            <pc:sldMasterMk cId="1941330104" sldId="2147483692"/>
            <pc:sldLayoutMk cId="399597350" sldId="2147483704"/>
          </pc:sldLayoutMkLst>
        </pc:sldLayoutChg>
        <pc:sldLayoutChg chg="del">
          <pc:chgData name="O'Riordan, Vera" userId="df25c6e0-1979-4096-81c5-29dd2dc9ce40" providerId="ADAL" clId="{635F1CE7-5AD1-4751-8CE1-002B9AFEBF30}" dt="2020-06-12T14:25:08.094" v="151" actId="2696"/>
          <pc:sldLayoutMkLst>
            <pc:docMk/>
            <pc:sldMasterMk cId="1941330104" sldId="2147483692"/>
            <pc:sldLayoutMk cId="2250507860" sldId="2147483705"/>
          </pc:sldLayoutMkLst>
        </pc:sldLayoutChg>
      </pc:sldMasterChg>
    </pc:docChg>
  </pc:docChgLst>
  <pc:docChgLst>
    <pc:chgData name="O'Riordan, Vera" userId="df25c6e0-1979-4096-81c5-29dd2dc9ce40" providerId="ADAL" clId="{524911DC-3CDF-4BF5-9C6F-0F746C794E8F}"/>
    <pc:docChg chg="undo custSel addSld delSld modSld sldOrd">
      <pc:chgData name="O'Riordan, Vera" userId="df25c6e0-1979-4096-81c5-29dd2dc9ce40" providerId="ADAL" clId="{524911DC-3CDF-4BF5-9C6F-0F746C794E8F}" dt="2020-07-14T08:16:22.161" v="6580" actId="20577"/>
      <pc:docMkLst>
        <pc:docMk/>
      </pc:docMkLst>
      <pc:sldChg chg="modSp">
        <pc:chgData name="O'Riordan, Vera" userId="df25c6e0-1979-4096-81c5-29dd2dc9ce40" providerId="ADAL" clId="{524911DC-3CDF-4BF5-9C6F-0F746C794E8F}" dt="2020-07-14T08:16:22.161" v="6580" actId="20577"/>
        <pc:sldMkLst>
          <pc:docMk/>
          <pc:sldMk cId="2494959417" sldId="256"/>
        </pc:sldMkLst>
        <pc:spChg chg="mod">
          <ac:chgData name="O'Riordan, Vera" userId="df25c6e0-1979-4096-81c5-29dd2dc9ce40" providerId="ADAL" clId="{524911DC-3CDF-4BF5-9C6F-0F746C794E8F}" dt="2020-07-14T08:16:22.161" v="6580" actId="20577"/>
          <ac:spMkLst>
            <pc:docMk/>
            <pc:sldMk cId="2494959417" sldId="256"/>
            <ac:spMk id="4" creationId="{41271352-E686-A348-8A38-36A6716D2AEA}"/>
          </ac:spMkLst>
        </pc:spChg>
      </pc:sldChg>
      <pc:sldChg chg="addSp delSp modSp">
        <pc:chgData name="O'Riordan, Vera" userId="df25c6e0-1979-4096-81c5-29dd2dc9ce40" providerId="ADAL" clId="{524911DC-3CDF-4BF5-9C6F-0F746C794E8F}" dt="2020-07-08T08:27:01.263" v="928" actId="1076"/>
        <pc:sldMkLst>
          <pc:docMk/>
          <pc:sldMk cId="410685602" sldId="285"/>
        </pc:sldMkLst>
        <pc:spChg chg="mod">
          <ac:chgData name="O'Riordan, Vera" userId="df25c6e0-1979-4096-81c5-29dd2dc9ce40" providerId="ADAL" clId="{524911DC-3CDF-4BF5-9C6F-0F746C794E8F}" dt="2020-07-08T08:08:38.306" v="43" actId="20577"/>
          <ac:spMkLst>
            <pc:docMk/>
            <pc:sldMk cId="410685602" sldId="285"/>
            <ac:spMk id="20" creationId="{1252927D-8446-461B-B9C7-A2B08678ADFF}"/>
          </ac:spMkLst>
        </pc:spChg>
        <pc:spChg chg="mod">
          <ac:chgData name="O'Riordan, Vera" userId="df25c6e0-1979-4096-81c5-29dd2dc9ce40" providerId="ADAL" clId="{524911DC-3CDF-4BF5-9C6F-0F746C794E8F}" dt="2020-07-08T08:08:46.041" v="73" actId="20577"/>
          <ac:spMkLst>
            <pc:docMk/>
            <pc:sldMk cId="410685602" sldId="285"/>
            <ac:spMk id="23" creationId="{4B521D17-296C-440C-81B5-21DA1AD10B1A}"/>
          </ac:spMkLst>
        </pc:spChg>
        <pc:spChg chg="mod">
          <ac:chgData name="O'Riordan, Vera" userId="df25c6e0-1979-4096-81c5-29dd2dc9ce40" providerId="ADAL" clId="{524911DC-3CDF-4BF5-9C6F-0F746C794E8F}" dt="2020-07-08T07:58:31.424" v="29" actId="1076"/>
          <ac:spMkLst>
            <pc:docMk/>
            <pc:sldMk cId="410685602" sldId="285"/>
            <ac:spMk id="47" creationId="{D5858F8E-FADF-5441-A394-6A0D5522A904}"/>
          </ac:spMkLst>
        </pc:spChg>
        <pc:spChg chg="mod">
          <ac:chgData name="O'Riordan, Vera" userId="df25c6e0-1979-4096-81c5-29dd2dc9ce40" providerId="ADAL" clId="{524911DC-3CDF-4BF5-9C6F-0F746C794E8F}" dt="2020-07-08T08:08:36.164" v="41" actId="20577"/>
          <ac:spMkLst>
            <pc:docMk/>
            <pc:sldMk cId="410685602" sldId="285"/>
            <ac:spMk id="55" creationId="{9ABF3C7D-3811-E440-B638-E7D79CEDFC5A}"/>
          </ac:spMkLst>
        </pc:spChg>
        <pc:spChg chg="mod">
          <ac:chgData name="O'Riordan, Vera" userId="df25c6e0-1979-4096-81c5-29dd2dc9ce40" providerId="ADAL" clId="{524911DC-3CDF-4BF5-9C6F-0F746C794E8F}" dt="2020-07-08T07:58:22.666" v="27" actId="20577"/>
          <ac:spMkLst>
            <pc:docMk/>
            <pc:sldMk cId="410685602" sldId="285"/>
            <ac:spMk id="57" creationId="{A9B78489-811D-CB41-9A24-EDF9E767B56D}"/>
          </ac:spMkLst>
        </pc:spChg>
        <pc:spChg chg="mod">
          <ac:chgData name="O'Riordan, Vera" userId="df25c6e0-1979-4096-81c5-29dd2dc9ce40" providerId="ADAL" clId="{524911DC-3CDF-4BF5-9C6F-0F746C794E8F}" dt="2020-07-08T08:09:17.144" v="74" actId="207"/>
          <ac:spMkLst>
            <pc:docMk/>
            <pc:sldMk cId="410685602" sldId="285"/>
            <ac:spMk id="65" creationId="{55BD7B9B-BD7B-8142-8586-47B31ABB7F65}"/>
          </ac:spMkLst>
        </pc:spChg>
        <pc:grpChg chg="add del mod">
          <ac:chgData name="O'Riordan, Vera" userId="df25c6e0-1979-4096-81c5-29dd2dc9ce40" providerId="ADAL" clId="{524911DC-3CDF-4BF5-9C6F-0F746C794E8F}" dt="2020-07-08T07:57:38.130" v="1"/>
          <ac:grpSpMkLst>
            <pc:docMk/>
            <pc:sldMk cId="410685602" sldId="285"/>
            <ac:grpSpMk id="14" creationId="{A9501BA8-FEEE-4BF6-85C7-1DA50E0800F7}"/>
          </ac:grpSpMkLst>
        </pc:grpChg>
        <pc:grpChg chg="add mod">
          <ac:chgData name="O'Riordan, Vera" userId="df25c6e0-1979-4096-81c5-29dd2dc9ce40" providerId="ADAL" clId="{524911DC-3CDF-4BF5-9C6F-0F746C794E8F}" dt="2020-07-08T08:09:34.953" v="81" actId="1076"/>
          <ac:grpSpMkLst>
            <pc:docMk/>
            <pc:sldMk cId="410685602" sldId="285"/>
            <ac:grpSpMk id="18" creationId="{3093704B-583B-4880-8640-13A44A69E62F}"/>
          </ac:grpSpMkLst>
        </pc:grpChg>
        <pc:grpChg chg="add mod">
          <ac:chgData name="O'Riordan, Vera" userId="df25c6e0-1979-4096-81c5-29dd2dc9ce40" providerId="ADAL" clId="{524911DC-3CDF-4BF5-9C6F-0F746C794E8F}" dt="2020-07-08T08:09:27.759" v="78" actId="1076"/>
          <ac:grpSpMkLst>
            <pc:docMk/>
            <pc:sldMk cId="410685602" sldId="285"/>
            <ac:grpSpMk id="21" creationId="{4C0E36AD-156B-48CE-BB6E-0DCE59FBD816}"/>
          </ac:grpSpMkLst>
        </pc:grpChg>
        <pc:grpChg chg="del mod">
          <ac:chgData name="O'Riordan, Vera" userId="df25c6e0-1979-4096-81c5-29dd2dc9ce40" providerId="ADAL" clId="{524911DC-3CDF-4BF5-9C6F-0F746C794E8F}" dt="2020-07-08T07:58:41.229" v="31" actId="478"/>
          <ac:grpSpMkLst>
            <pc:docMk/>
            <pc:sldMk cId="410685602" sldId="285"/>
            <ac:grpSpMk id="43" creationId="{C1FD774C-EA87-9D44-B2B3-35993C56ABCB}"/>
          </ac:grpSpMkLst>
        </pc:grpChg>
        <pc:grpChg chg="mod">
          <ac:chgData name="O'Riordan, Vera" userId="df25c6e0-1979-4096-81c5-29dd2dc9ce40" providerId="ADAL" clId="{524911DC-3CDF-4BF5-9C6F-0F746C794E8F}" dt="2020-07-08T08:09:32.416" v="80" actId="1076"/>
          <ac:grpSpMkLst>
            <pc:docMk/>
            <pc:sldMk cId="410685602" sldId="285"/>
            <ac:grpSpMk id="53" creationId="{CE726763-4577-B741-AB02-5F68BF8FF22B}"/>
          </ac:grpSpMkLst>
        </pc:grpChg>
        <pc:grpChg chg="mod">
          <ac:chgData name="O'Riordan, Vera" userId="df25c6e0-1979-4096-81c5-29dd2dc9ce40" providerId="ADAL" clId="{524911DC-3CDF-4BF5-9C6F-0F746C794E8F}" dt="2020-07-08T08:27:01.263" v="928" actId="1076"/>
          <ac:grpSpMkLst>
            <pc:docMk/>
            <pc:sldMk cId="410685602" sldId="285"/>
            <ac:grpSpMk id="63" creationId="{31D6AC0A-D12B-D24F-B66B-F0240FA494CC}"/>
          </ac:grpSpMkLst>
        </pc:grpChg>
      </pc:sldChg>
      <pc:sldChg chg="modSp">
        <pc:chgData name="O'Riordan, Vera" userId="df25c6e0-1979-4096-81c5-29dd2dc9ce40" providerId="ADAL" clId="{524911DC-3CDF-4BF5-9C6F-0F746C794E8F}" dt="2020-07-08T08:10:25.890" v="124" actId="20577"/>
        <pc:sldMkLst>
          <pc:docMk/>
          <pc:sldMk cId="2295507533" sldId="286"/>
        </pc:sldMkLst>
        <pc:spChg chg="mod">
          <ac:chgData name="O'Riordan, Vera" userId="df25c6e0-1979-4096-81c5-29dd2dc9ce40" providerId="ADAL" clId="{524911DC-3CDF-4BF5-9C6F-0F746C794E8F}" dt="2020-07-08T08:10:25.890" v="124" actId="20577"/>
          <ac:spMkLst>
            <pc:docMk/>
            <pc:sldMk cId="2295507533" sldId="286"/>
            <ac:spMk id="2" creationId="{F2B400FD-FE27-48D7-ABD1-CE50420EE82E}"/>
          </ac:spMkLst>
        </pc:spChg>
      </pc:sldChg>
      <pc:sldChg chg="modSp">
        <pc:chgData name="O'Riordan, Vera" userId="df25c6e0-1979-4096-81c5-29dd2dc9ce40" providerId="ADAL" clId="{524911DC-3CDF-4BF5-9C6F-0F746C794E8F}" dt="2020-07-12T15:42:13.529" v="5872" actId="20577"/>
        <pc:sldMkLst>
          <pc:docMk/>
          <pc:sldMk cId="2945042764" sldId="287"/>
        </pc:sldMkLst>
        <pc:spChg chg="mod">
          <ac:chgData name="O'Riordan, Vera" userId="df25c6e0-1979-4096-81c5-29dd2dc9ce40" providerId="ADAL" clId="{524911DC-3CDF-4BF5-9C6F-0F746C794E8F}" dt="2020-07-12T15:42:13.529" v="5872" actId="20577"/>
          <ac:spMkLst>
            <pc:docMk/>
            <pc:sldMk cId="2945042764" sldId="287"/>
            <ac:spMk id="3" creationId="{D0A40877-5ED4-4EA8-998D-3EC3A3CFD37E}"/>
          </ac:spMkLst>
        </pc:spChg>
      </pc:sldChg>
      <pc:sldChg chg="modSp">
        <pc:chgData name="O'Riordan, Vera" userId="df25c6e0-1979-4096-81c5-29dd2dc9ce40" providerId="ADAL" clId="{524911DC-3CDF-4BF5-9C6F-0F746C794E8F}" dt="2020-07-08T08:19:00.323" v="861" actId="20577"/>
        <pc:sldMkLst>
          <pc:docMk/>
          <pc:sldMk cId="3279919922" sldId="288"/>
        </pc:sldMkLst>
        <pc:spChg chg="mod">
          <ac:chgData name="O'Riordan, Vera" userId="df25c6e0-1979-4096-81c5-29dd2dc9ce40" providerId="ADAL" clId="{524911DC-3CDF-4BF5-9C6F-0F746C794E8F}" dt="2020-07-08T08:19:00.323" v="861" actId="20577"/>
          <ac:spMkLst>
            <pc:docMk/>
            <pc:sldMk cId="3279919922" sldId="288"/>
            <ac:spMk id="3" creationId="{FB6E599B-6B94-44FB-8062-74FAA39A85F9}"/>
          </ac:spMkLst>
        </pc:spChg>
      </pc:sldChg>
      <pc:sldChg chg="modSp">
        <pc:chgData name="O'Riordan, Vera" userId="df25c6e0-1979-4096-81c5-29dd2dc9ce40" providerId="ADAL" clId="{524911DC-3CDF-4BF5-9C6F-0F746C794E8F}" dt="2020-07-08T08:19:58.631" v="913" actId="1076"/>
        <pc:sldMkLst>
          <pc:docMk/>
          <pc:sldMk cId="888055642" sldId="289"/>
        </pc:sldMkLst>
        <pc:spChg chg="mod">
          <ac:chgData name="O'Riordan, Vera" userId="df25c6e0-1979-4096-81c5-29dd2dc9ce40" providerId="ADAL" clId="{524911DC-3CDF-4BF5-9C6F-0F746C794E8F}" dt="2020-07-08T08:19:58.631" v="913" actId="1076"/>
          <ac:spMkLst>
            <pc:docMk/>
            <pc:sldMk cId="888055642" sldId="289"/>
            <ac:spMk id="4" creationId="{459D2894-95A4-43E3-9C73-2E16EF5DBE35}"/>
          </ac:spMkLst>
        </pc:spChg>
      </pc:sldChg>
      <pc:sldChg chg="modSp">
        <pc:chgData name="O'Riordan, Vera" userId="df25c6e0-1979-4096-81c5-29dd2dc9ce40" providerId="ADAL" clId="{524911DC-3CDF-4BF5-9C6F-0F746C794E8F}" dt="2020-07-08T08:19:45.157" v="909" actId="255"/>
        <pc:sldMkLst>
          <pc:docMk/>
          <pc:sldMk cId="2250443781" sldId="290"/>
        </pc:sldMkLst>
        <pc:spChg chg="mod">
          <ac:chgData name="O'Riordan, Vera" userId="df25c6e0-1979-4096-81c5-29dd2dc9ce40" providerId="ADAL" clId="{524911DC-3CDF-4BF5-9C6F-0F746C794E8F}" dt="2020-07-08T08:19:45.157" v="909" actId="255"/>
          <ac:spMkLst>
            <pc:docMk/>
            <pc:sldMk cId="2250443781" sldId="290"/>
            <ac:spMk id="5" creationId="{0AC79623-9D74-4ED1-860F-CE31B7A47112}"/>
          </ac:spMkLst>
        </pc:spChg>
      </pc:sldChg>
      <pc:sldChg chg="delSp del">
        <pc:chgData name="O'Riordan, Vera" userId="df25c6e0-1979-4096-81c5-29dd2dc9ce40" providerId="ADAL" clId="{524911DC-3CDF-4BF5-9C6F-0F746C794E8F}" dt="2020-07-09T14:56:04.443" v="3706" actId="2696"/>
        <pc:sldMkLst>
          <pc:docMk/>
          <pc:sldMk cId="3592211007" sldId="291"/>
        </pc:sldMkLst>
        <pc:grpChg chg="del">
          <ac:chgData name="O'Riordan, Vera" userId="df25c6e0-1979-4096-81c5-29dd2dc9ce40" providerId="ADAL" clId="{524911DC-3CDF-4BF5-9C6F-0F746C794E8F}" dt="2020-07-09T14:50:01.161" v="3703" actId="478"/>
          <ac:grpSpMkLst>
            <pc:docMk/>
            <pc:sldMk cId="3592211007" sldId="291"/>
            <ac:grpSpMk id="2" creationId="{6E727691-BA8C-414D-968E-BA886F79A805}"/>
          </ac:grpSpMkLst>
        </pc:grpChg>
      </pc:sldChg>
      <pc:sldChg chg="modSp">
        <pc:chgData name="O'Riordan, Vera" userId="df25c6e0-1979-4096-81c5-29dd2dc9ce40" providerId="ADAL" clId="{524911DC-3CDF-4BF5-9C6F-0F746C794E8F}" dt="2020-07-13T11:28:43.854" v="5901" actId="20577"/>
        <pc:sldMkLst>
          <pc:docMk/>
          <pc:sldMk cId="3682814417" sldId="293"/>
        </pc:sldMkLst>
        <pc:spChg chg="mod">
          <ac:chgData name="O'Riordan, Vera" userId="df25c6e0-1979-4096-81c5-29dd2dc9ce40" providerId="ADAL" clId="{524911DC-3CDF-4BF5-9C6F-0F746C794E8F}" dt="2020-07-13T11:28:43.854" v="5901" actId="20577"/>
          <ac:spMkLst>
            <pc:docMk/>
            <pc:sldMk cId="3682814417" sldId="293"/>
            <ac:spMk id="3" creationId="{CCD78E4B-38AE-480F-B74B-15E44ACC6639}"/>
          </ac:spMkLst>
        </pc:spChg>
      </pc:sldChg>
      <pc:sldChg chg="modSp ord">
        <pc:chgData name="O'Riordan, Vera" userId="df25c6e0-1979-4096-81c5-29dd2dc9ce40" providerId="ADAL" clId="{524911DC-3CDF-4BF5-9C6F-0F746C794E8F}" dt="2020-07-09T17:20:32.596" v="3864" actId="20577"/>
        <pc:sldMkLst>
          <pc:docMk/>
          <pc:sldMk cId="2394487015" sldId="294"/>
        </pc:sldMkLst>
        <pc:spChg chg="mod">
          <ac:chgData name="O'Riordan, Vera" userId="df25c6e0-1979-4096-81c5-29dd2dc9ce40" providerId="ADAL" clId="{524911DC-3CDF-4BF5-9C6F-0F746C794E8F}" dt="2020-07-09T17:20:32.596" v="3864" actId="20577"/>
          <ac:spMkLst>
            <pc:docMk/>
            <pc:sldMk cId="2394487015" sldId="294"/>
            <ac:spMk id="2" creationId="{68E850D5-2B4E-4FC1-B88D-94322050BC86}"/>
          </ac:spMkLst>
        </pc:spChg>
      </pc:sldChg>
      <pc:sldChg chg="addSp delSp modSp ord">
        <pc:chgData name="O'Riordan, Vera" userId="df25c6e0-1979-4096-81c5-29dd2dc9ce40" providerId="ADAL" clId="{524911DC-3CDF-4BF5-9C6F-0F746C794E8F}" dt="2020-07-13T11:48:28.446" v="6223" actId="20577"/>
        <pc:sldMkLst>
          <pc:docMk/>
          <pc:sldMk cId="1475333763" sldId="296"/>
        </pc:sldMkLst>
        <pc:spChg chg="add del mod">
          <ac:chgData name="O'Riordan, Vera" userId="df25c6e0-1979-4096-81c5-29dd2dc9ce40" providerId="ADAL" clId="{524911DC-3CDF-4BF5-9C6F-0F746C794E8F}" dt="2020-07-13T11:48:28.446" v="6223" actId="20577"/>
          <ac:spMkLst>
            <pc:docMk/>
            <pc:sldMk cId="1475333763" sldId="296"/>
            <ac:spMk id="6" creationId="{AF89D065-6E8E-4E16-A464-DDF4F6910D6C}"/>
          </ac:spMkLst>
        </pc:spChg>
      </pc:sldChg>
      <pc:sldChg chg="modSp">
        <pc:chgData name="O'Riordan, Vera" userId="df25c6e0-1979-4096-81c5-29dd2dc9ce40" providerId="ADAL" clId="{524911DC-3CDF-4BF5-9C6F-0F746C794E8F}" dt="2020-07-13T11:55:08.366" v="6477" actId="20577"/>
        <pc:sldMkLst>
          <pc:docMk/>
          <pc:sldMk cId="3126916270" sldId="297"/>
        </pc:sldMkLst>
        <pc:spChg chg="mod">
          <ac:chgData name="O'Riordan, Vera" userId="df25c6e0-1979-4096-81c5-29dd2dc9ce40" providerId="ADAL" clId="{524911DC-3CDF-4BF5-9C6F-0F746C794E8F}" dt="2020-07-13T11:55:08.366" v="6477" actId="20577"/>
          <ac:spMkLst>
            <pc:docMk/>
            <pc:sldMk cId="3126916270" sldId="297"/>
            <ac:spMk id="2" creationId="{7166C3B1-0C68-4C96-85D9-E15C0380994B}"/>
          </ac:spMkLst>
        </pc:spChg>
      </pc:sldChg>
      <pc:sldChg chg="del">
        <pc:chgData name="O'Riordan, Vera" userId="df25c6e0-1979-4096-81c5-29dd2dc9ce40" providerId="ADAL" clId="{524911DC-3CDF-4BF5-9C6F-0F746C794E8F}" dt="2020-07-09T14:50:04.603" v="3704" actId="2696"/>
        <pc:sldMkLst>
          <pc:docMk/>
          <pc:sldMk cId="2096717463" sldId="298"/>
        </pc:sldMkLst>
      </pc:sldChg>
      <pc:sldChg chg="addSp modSp add">
        <pc:chgData name="O'Riordan, Vera" userId="df25c6e0-1979-4096-81c5-29dd2dc9ce40" providerId="ADAL" clId="{524911DC-3CDF-4BF5-9C6F-0F746C794E8F}" dt="2020-07-08T10:06:18.687" v="3249" actId="1076"/>
        <pc:sldMkLst>
          <pc:docMk/>
          <pc:sldMk cId="3282318681" sldId="299"/>
        </pc:sldMkLst>
        <pc:spChg chg="add mod">
          <ac:chgData name="O'Riordan, Vera" userId="df25c6e0-1979-4096-81c5-29dd2dc9ce40" providerId="ADAL" clId="{524911DC-3CDF-4BF5-9C6F-0F746C794E8F}" dt="2020-07-08T10:06:18.687" v="3249" actId="1076"/>
          <ac:spMkLst>
            <pc:docMk/>
            <pc:sldMk cId="3282318681" sldId="299"/>
            <ac:spMk id="2" creationId="{C4D0F454-EF57-4274-9297-640291E6D844}"/>
          </ac:spMkLst>
        </pc:spChg>
        <pc:spChg chg="add mod">
          <ac:chgData name="O'Riordan, Vera" userId="df25c6e0-1979-4096-81c5-29dd2dc9ce40" providerId="ADAL" clId="{524911DC-3CDF-4BF5-9C6F-0F746C794E8F}" dt="2020-07-08T09:03:17.921" v="2561" actId="20577"/>
          <ac:spMkLst>
            <pc:docMk/>
            <pc:sldMk cId="3282318681" sldId="299"/>
            <ac:spMk id="3" creationId="{4C3BCE98-53DA-4C7A-A65D-5DCE0024FA05}"/>
          </ac:spMkLst>
        </pc:spChg>
      </pc:sldChg>
      <pc:sldChg chg="addSp modSp add">
        <pc:chgData name="O'Riordan, Vera" userId="df25c6e0-1979-4096-81c5-29dd2dc9ce40" providerId="ADAL" clId="{524911DC-3CDF-4BF5-9C6F-0F746C794E8F}" dt="2020-07-08T09:40:26.168" v="2822" actId="1076"/>
        <pc:sldMkLst>
          <pc:docMk/>
          <pc:sldMk cId="707953992" sldId="300"/>
        </pc:sldMkLst>
        <pc:spChg chg="mod">
          <ac:chgData name="O'Riordan, Vera" userId="df25c6e0-1979-4096-81c5-29dd2dc9ce40" providerId="ADAL" clId="{524911DC-3CDF-4BF5-9C6F-0F746C794E8F}" dt="2020-07-08T09:40:26.168" v="2822" actId="1076"/>
          <ac:spMkLst>
            <pc:docMk/>
            <pc:sldMk cId="707953992" sldId="300"/>
            <ac:spMk id="2" creationId="{C4D0F454-EF57-4274-9297-640291E6D844}"/>
          </ac:spMkLst>
        </pc:spChg>
        <pc:spChg chg="add mod">
          <ac:chgData name="O'Riordan, Vera" userId="df25c6e0-1979-4096-81c5-29dd2dc9ce40" providerId="ADAL" clId="{524911DC-3CDF-4BF5-9C6F-0F746C794E8F}" dt="2020-07-08T09:03:25.233" v="2567" actId="20577"/>
          <ac:spMkLst>
            <pc:docMk/>
            <pc:sldMk cId="707953992" sldId="300"/>
            <ac:spMk id="3" creationId="{AB45FF16-1BF7-4FF9-99CD-9ED168635F19}"/>
          </ac:spMkLst>
        </pc:spChg>
      </pc:sldChg>
      <pc:sldChg chg="modSp add">
        <pc:chgData name="O'Riordan, Vera" userId="df25c6e0-1979-4096-81c5-29dd2dc9ce40" providerId="ADAL" clId="{524911DC-3CDF-4BF5-9C6F-0F746C794E8F}" dt="2020-07-08T10:08:33.534" v="3284" actId="1076"/>
        <pc:sldMkLst>
          <pc:docMk/>
          <pc:sldMk cId="833064679" sldId="301"/>
        </pc:sldMkLst>
        <pc:spChg chg="mod">
          <ac:chgData name="O'Riordan, Vera" userId="df25c6e0-1979-4096-81c5-29dd2dc9ce40" providerId="ADAL" clId="{524911DC-3CDF-4BF5-9C6F-0F746C794E8F}" dt="2020-07-08T10:08:33.534" v="3284" actId="1076"/>
          <ac:spMkLst>
            <pc:docMk/>
            <pc:sldMk cId="833064679" sldId="301"/>
            <ac:spMk id="2" creationId="{C4D0F454-EF57-4274-9297-640291E6D844}"/>
          </ac:spMkLst>
        </pc:spChg>
      </pc:sldChg>
      <pc:sldChg chg="addSp modSp add">
        <pc:chgData name="O'Riordan, Vera" userId="df25c6e0-1979-4096-81c5-29dd2dc9ce40" providerId="ADAL" clId="{524911DC-3CDF-4BF5-9C6F-0F746C794E8F}" dt="2020-07-13T12:02:15.085" v="6570" actId="20577"/>
        <pc:sldMkLst>
          <pc:docMk/>
          <pc:sldMk cId="161379990" sldId="302"/>
        </pc:sldMkLst>
        <pc:spChg chg="add mod">
          <ac:chgData name="O'Riordan, Vera" userId="df25c6e0-1979-4096-81c5-29dd2dc9ce40" providerId="ADAL" clId="{524911DC-3CDF-4BF5-9C6F-0F746C794E8F}" dt="2020-07-13T12:02:15.085" v="6570" actId="20577"/>
          <ac:spMkLst>
            <pc:docMk/>
            <pc:sldMk cId="161379990" sldId="302"/>
            <ac:spMk id="2" creationId="{45E157AA-0515-4E9D-BFBC-D9EBB5158C81}"/>
          </ac:spMkLst>
        </pc:spChg>
      </pc:sldChg>
      <pc:sldChg chg="modSp add">
        <pc:chgData name="O'Riordan, Vera" userId="df25c6e0-1979-4096-81c5-29dd2dc9ce40" providerId="ADAL" clId="{524911DC-3CDF-4BF5-9C6F-0F746C794E8F}" dt="2020-07-13T12:02:46.917" v="6574" actId="1076"/>
        <pc:sldMkLst>
          <pc:docMk/>
          <pc:sldMk cId="2198698595" sldId="303"/>
        </pc:sldMkLst>
        <pc:spChg chg="mod">
          <ac:chgData name="O'Riordan, Vera" userId="df25c6e0-1979-4096-81c5-29dd2dc9ce40" providerId="ADAL" clId="{524911DC-3CDF-4BF5-9C6F-0F746C794E8F}" dt="2020-07-13T12:02:46.917" v="6574" actId="1076"/>
          <ac:spMkLst>
            <pc:docMk/>
            <pc:sldMk cId="2198698595" sldId="303"/>
            <ac:spMk id="2" creationId="{C4D0F454-EF57-4274-9297-640291E6D844}"/>
          </ac:spMkLst>
        </pc:spChg>
      </pc:sldChg>
      <pc:sldChg chg="modSp add">
        <pc:chgData name="O'Riordan, Vera" userId="df25c6e0-1979-4096-81c5-29dd2dc9ce40" providerId="ADAL" clId="{524911DC-3CDF-4BF5-9C6F-0F746C794E8F}" dt="2020-07-08T08:46:58.120" v="2059" actId="20577"/>
        <pc:sldMkLst>
          <pc:docMk/>
          <pc:sldMk cId="767102895" sldId="304"/>
        </pc:sldMkLst>
        <pc:spChg chg="mod">
          <ac:chgData name="O'Riordan, Vera" userId="df25c6e0-1979-4096-81c5-29dd2dc9ce40" providerId="ADAL" clId="{524911DC-3CDF-4BF5-9C6F-0F746C794E8F}" dt="2020-07-08T08:44:58.056" v="1806" actId="20577"/>
          <ac:spMkLst>
            <pc:docMk/>
            <pc:sldMk cId="767102895" sldId="304"/>
            <ac:spMk id="2" creationId="{EEC2D8D8-F737-4C8D-A423-834522774477}"/>
          </ac:spMkLst>
        </pc:spChg>
        <pc:spChg chg="mod">
          <ac:chgData name="O'Riordan, Vera" userId="df25c6e0-1979-4096-81c5-29dd2dc9ce40" providerId="ADAL" clId="{524911DC-3CDF-4BF5-9C6F-0F746C794E8F}" dt="2020-07-08T08:46:58.120" v="2059" actId="20577"/>
          <ac:spMkLst>
            <pc:docMk/>
            <pc:sldMk cId="767102895" sldId="304"/>
            <ac:spMk id="3" creationId="{98A8295B-6518-46A3-A5AF-3FDD945F2A90}"/>
          </ac:spMkLst>
        </pc:spChg>
      </pc:sldChg>
      <pc:sldChg chg="addSp modSp add">
        <pc:chgData name="O'Riordan, Vera" userId="df25c6e0-1979-4096-81c5-29dd2dc9ce40" providerId="ADAL" clId="{524911DC-3CDF-4BF5-9C6F-0F746C794E8F}" dt="2020-07-13T12:03:04.573" v="6578" actId="20577"/>
        <pc:sldMkLst>
          <pc:docMk/>
          <pc:sldMk cId="2298568405" sldId="305"/>
        </pc:sldMkLst>
        <pc:spChg chg="add mod">
          <ac:chgData name="O'Riordan, Vera" userId="df25c6e0-1979-4096-81c5-29dd2dc9ce40" providerId="ADAL" clId="{524911DC-3CDF-4BF5-9C6F-0F746C794E8F}" dt="2020-07-13T12:03:04.573" v="6578" actId="20577"/>
          <ac:spMkLst>
            <pc:docMk/>
            <pc:sldMk cId="2298568405" sldId="305"/>
            <ac:spMk id="2" creationId="{7BA93BA1-A4C8-4F9C-BC17-FEEE0A96344F}"/>
          </ac:spMkLst>
        </pc:spChg>
      </pc:sldChg>
      <pc:sldChg chg="addSp delSp modSp add del ord">
        <pc:chgData name="O'Riordan, Vera" userId="df25c6e0-1979-4096-81c5-29dd2dc9ce40" providerId="ADAL" clId="{524911DC-3CDF-4BF5-9C6F-0F746C794E8F}" dt="2020-07-08T10:04:45.591" v="3245" actId="2696"/>
        <pc:sldMkLst>
          <pc:docMk/>
          <pc:sldMk cId="783007492" sldId="306"/>
        </pc:sldMkLst>
        <pc:spChg chg="del mod">
          <ac:chgData name="O'Riordan, Vera" userId="df25c6e0-1979-4096-81c5-29dd2dc9ce40" providerId="ADAL" clId="{524911DC-3CDF-4BF5-9C6F-0F746C794E8F}" dt="2020-07-08T09:42:11.980" v="2873"/>
          <ac:spMkLst>
            <pc:docMk/>
            <pc:sldMk cId="783007492" sldId="306"/>
            <ac:spMk id="3" creationId="{D0A40877-5ED4-4EA8-998D-3EC3A3CFD37E}"/>
          </ac:spMkLst>
        </pc:spChg>
        <pc:grpChg chg="add">
          <ac:chgData name="O'Riordan, Vera" userId="df25c6e0-1979-4096-81c5-29dd2dc9ce40" providerId="ADAL" clId="{524911DC-3CDF-4BF5-9C6F-0F746C794E8F}" dt="2020-07-08T09:42:10.342" v="2871"/>
          <ac:grpSpMkLst>
            <pc:docMk/>
            <pc:sldMk cId="783007492" sldId="306"/>
            <ac:grpSpMk id="4" creationId="{7DAE17B4-4B02-45E6-996A-40129067AADA}"/>
          </ac:grpSpMkLst>
        </pc:grpChg>
      </pc:sldChg>
      <pc:sldChg chg="modSp add">
        <pc:chgData name="O'Riordan, Vera" userId="df25c6e0-1979-4096-81c5-29dd2dc9ce40" providerId="ADAL" clId="{524911DC-3CDF-4BF5-9C6F-0F746C794E8F}" dt="2020-07-08T09:46:23.010" v="3053" actId="207"/>
        <pc:sldMkLst>
          <pc:docMk/>
          <pc:sldMk cId="2850123166" sldId="307"/>
        </pc:sldMkLst>
        <pc:spChg chg="mod">
          <ac:chgData name="O'Riordan, Vera" userId="df25c6e0-1979-4096-81c5-29dd2dc9ce40" providerId="ADAL" clId="{524911DC-3CDF-4BF5-9C6F-0F746C794E8F}" dt="2020-07-08T09:45:56.376" v="2996" actId="108"/>
          <ac:spMkLst>
            <pc:docMk/>
            <pc:sldMk cId="2850123166" sldId="307"/>
            <ac:spMk id="19" creationId="{41333004-822D-412A-A318-7620049C28E6}"/>
          </ac:spMkLst>
        </pc:spChg>
        <pc:spChg chg="mod">
          <ac:chgData name="O'Riordan, Vera" userId="df25c6e0-1979-4096-81c5-29dd2dc9ce40" providerId="ADAL" clId="{524911DC-3CDF-4BF5-9C6F-0F746C794E8F}" dt="2020-07-08T09:46:18.410" v="3051" actId="207"/>
          <ac:spMkLst>
            <pc:docMk/>
            <pc:sldMk cId="2850123166" sldId="307"/>
            <ac:spMk id="20" creationId="{1252927D-8446-461B-B9C7-A2B08678ADFF}"/>
          </ac:spMkLst>
        </pc:spChg>
        <pc:spChg chg="mod">
          <ac:chgData name="O'Riordan, Vera" userId="df25c6e0-1979-4096-81c5-29dd2dc9ce40" providerId="ADAL" clId="{524911DC-3CDF-4BF5-9C6F-0F746C794E8F}" dt="2020-07-08T09:46:23.010" v="3053" actId="207"/>
          <ac:spMkLst>
            <pc:docMk/>
            <pc:sldMk cId="2850123166" sldId="307"/>
            <ac:spMk id="55" creationId="{9ABF3C7D-3811-E440-B638-E7D79CEDFC5A}"/>
          </ac:spMkLst>
        </pc:spChg>
        <pc:spChg chg="mod">
          <ac:chgData name="O'Riordan, Vera" userId="df25c6e0-1979-4096-81c5-29dd2dc9ce40" providerId="ADAL" clId="{524911DC-3CDF-4BF5-9C6F-0F746C794E8F}" dt="2020-07-08T09:45:53.067" v="2995" actId="108"/>
          <ac:spMkLst>
            <pc:docMk/>
            <pc:sldMk cId="2850123166" sldId="307"/>
            <ac:spMk id="57" creationId="{A9B78489-811D-CB41-9A24-EDF9E767B56D}"/>
          </ac:spMkLst>
        </pc:spChg>
        <pc:spChg chg="mod">
          <ac:chgData name="O'Riordan, Vera" userId="df25c6e0-1979-4096-81c5-29dd2dc9ce40" providerId="ADAL" clId="{524911DC-3CDF-4BF5-9C6F-0F746C794E8F}" dt="2020-07-08T09:45:07.594" v="2928" actId="207"/>
          <ac:spMkLst>
            <pc:docMk/>
            <pc:sldMk cId="2850123166" sldId="307"/>
            <ac:spMk id="65" creationId="{55BD7B9B-BD7B-8142-8586-47B31ABB7F65}"/>
          </ac:spMkLst>
        </pc:spChg>
        <pc:spChg chg="mod">
          <ac:chgData name="O'Riordan, Vera" userId="df25c6e0-1979-4096-81c5-29dd2dc9ce40" providerId="ADAL" clId="{524911DC-3CDF-4BF5-9C6F-0F746C794E8F}" dt="2020-07-08T09:45:24.576" v="2994" actId="207"/>
          <ac:spMkLst>
            <pc:docMk/>
            <pc:sldMk cId="2850123166" sldId="307"/>
            <ac:spMk id="67" creationId="{0813CC5E-F3A5-014B-8831-58A412CF9E2E}"/>
          </ac:spMkLst>
        </pc:spChg>
      </pc:sldChg>
      <pc:sldChg chg="add del">
        <pc:chgData name="O'Riordan, Vera" userId="df25c6e0-1979-4096-81c5-29dd2dc9ce40" providerId="ADAL" clId="{524911DC-3CDF-4BF5-9C6F-0F746C794E8F}" dt="2020-07-08T09:41:58.896" v="2869"/>
        <pc:sldMkLst>
          <pc:docMk/>
          <pc:sldMk cId="3775042558" sldId="307"/>
        </pc:sldMkLst>
      </pc:sldChg>
      <pc:sldChg chg="modSp add del">
        <pc:chgData name="O'Riordan, Vera" userId="df25c6e0-1979-4096-81c5-29dd2dc9ce40" providerId="ADAL" clId="{524911DC-3CDF-4BF5-9C6F-0F746C794E8F}" dt="2020-07-08T10:05:22.020" v="3246" actId="2696"/>
        <pc:sldMkLst>
          <pc:docMk/>
          <pc:sldMk cId="1655626246" sldId="308"/>
        </pc:sldMkLst>
        <pc:spChg chg="mod">
          <ac:chgData name="O'Riordan, Vera" userId="df25c6e0-1979-4096-81c5-29dd2dc9ce40" providerId="ADAL" clId="{524911DC-3CDF-4BF5-9C6F-0F746C794E8F}" dt="2020-07-08T09:50:53.249" v="3056" actId="108"/>
          <ac:spMkLst>
            <pc:docMk/>
            <pc:sldMk cId="1655626246" sldId="308"/>
            <ac:spMk id="23" creationId="{4B521D17-296C-440C-81B5-21DA1AD10B1A}"/>
          </ac:spMkLst>
        </pc:spChg>
        <pc:spChg chg="mod">
          <ac:chgData name="O'Riordan, Vera" userId="df25c6e0-1979-4096-81c5-29dd2dc9ce40" providerId="ADAL" clId="{524911DC-3CDF-4BF5-9C6F-0F746C794E8F}" dt="2020-07-08T09:51:02.373" v="3078" actId="207"/>
          <ac:spMkLst>
            <pc:docMk/>
            <pc:sldMk cId="1655626246" sldId="308"/>
            <ac:spMk id="24" creationId="{FAC5DBE5-2803-49C0-BB18-1C407DBA3C02}"/>
          </ac:spMkLst>
        </pc:spChg>
        <pc:spChg chg="mod">
          <ac:chgData name="O'Riordan, Vera" userId="df25c6e0-1979-4096-81c5-29dd2dc9ce40" providerId="ADAL" clId="{524911DC-3CDF-4BF5-9C6F-0F746C794E8F}" dt="2020-07-08T09:51:07.290" v="3083" actId="207"/>
          <ac:spMkLst>
            <pc:docMk/>
            <pc:sldMk cId="1655626246" sldId="308"/>
            <ac:spMk id="65" creationId="{55BD7B9B-BD7B-8142-8586-47B31ABB7F65}"/>
          </ac:spMkLst>
        </pc:spChg>
        <pc:spChg chg="mod">
          <ac:chgData name="O'Riordan, Vera" userId="df25c6e0-1979-4096-81c5-29dd2dc9ce40" providerId="ADAL" clId="{524911DC-3CDF-4BF5-9C6F-0F746C794E8F}" dt="2020-07-08T09:46:44.241" v="3055" actId="108"/>
          <ac:spMkLst>
            <pc:docMk/>
            <pc:sldMk cId="1655626246" sldId="308"/>
            <ac:spMk id="67" creationId="{0813CC5E-F3A5-014B-8831-58A412CF9E2E}"/>
          </ac:spMkLst>
        </pc:spChg>
      </pc:sldChg>
      <pc:sldChg chg="modSp add ord">
        <pc:chgData name="O'Riordan, Vera" userId="df25c6e0-1979-4096-81c5-29dd2dc9ce40" providerId="ADAL" clId="{524911DC-3CDF-4BF5-9C6F-0F746C794E8F}" dt="2020-07-09T14:55:28.616" v="3705"/>
        <pc:sldMkLst>
          <pc:docMk/>
          <pc:sldMk cId="1828908755" sldId="309"/>
        </pc:sldMkLst>
        <pc:spChg chg="mod">
          <ac:chgData name="O'Riordan, Vera" userId="df25c6e0-1979-4096-81c5-29dd2dc9ce40" providerId="ADAL" clId="{524911DC-3CDF-4BF5-9C6F-0F746C794E8F}" dt="2020-07-08T09:59:46.289" v="3180" actId="207"/>
          <ac:spMkLst>
            <pc:docMk/>
            <pc:sldMk cId="1828908755" sldId="309"/>
            <ac:spMk id="55" creationId="{9ABF3C7D-3811-E440-B638-E7D79CEDFC5A}"/>
          </ac:spMkLst>
        </pc:spChg>
        <pc:spChg chg="mod">
          <ac:chgData name="O'Riordan, Vera" userId="df25c6e0-1979-4096-81c5-29dd2dc9ce40" providerId="ADAL" clId="{524911DC-3CDF-4BF5-9C6F-0F746C794E8F}" dt="2020-07-08T09:59:49.242" v="3186" actId="207"/>
          <ac:spMkLst>
            <pc:docMk/>
            <pc:sldMk cId="1828908755" sldId="309"/>
            <ac:spMk id="57" creationId="{A9B78489-811D-CB41-9A24-EDF9E767B56D}"/>
          </ac:spMkLst>
        </pc:spChg>
        <pc:spChg chg="mod">
          <ac:chgData name="O'Riordan, Vera" userId="df25c6e0-1979-4096-81c5-29dd2dc9ce40" providerId="ADAL" clId="{524911DC-3CDF-4BF5-9C6F-0F746C794E8F}" dt="2020-07-08T09:59:41.826" v="3173" actId="207"/>
          <ac:spMkLst>
            <pc:docMk/>
            <pc:sldMk cId="1828908755" sldId="309"/>
            <ac:spMk id="65" creationId="{55BD7B9B-BD7B-8142-8586-47B31ABB7F65}"/>
          </ac:spMkLst>
        </pc:spChg>
        <pc:spChg chg="mod">
          <ac:chgData name="O'Riordan, Vera" userId="df25c6e0-1979-4096-81c5-29dd2dc9ce40" providerId="ADAL" clId="{524911DC-3CDF-4BF5-9C6F-0F746C794E8F}" dt="2020-07-08T09:59:29.746" v="3123" actId="207"/>
          <ac:spMkLst>
            <pc:docMk/>
            <pc:sldMk cId="1828908755" sldId="309"/>
            <ac:spMk id="67" creationId="{0813CC5E-F3A5-014B-8831-58A412CF9E2E}"/>
          </ac:spMkLst>
        </pc:spChg>
        <pc:grpChg chg="mod">
          <ac:chgData name="O'Riordan, Vera" userId="df25c6e0-1979-4096-81c5-29dd2dc9ce40" providerId="ADAL" clId="{524911DC-3CDF-4BF5-9C6F-0F746C794E8F}" dt="2020-07-08T09:59:19.938" v="3086" actId="1076"/>
          <ac:grpSpMkLst>
            <pc:docMk/>
            <pc:sldMk cId="1828908755" sldId="309"/>
            <ac:grpSpMk id="53" creationId="{CE726763-4577-B741-AB02-5F68BF8FF22B}"/>
          </ac:grpSpMkLst>
        </pc:grpChg>
      </pc:sldChg>
      <pc:sldChg chg="modSp add ord">
        <pc:chgData name="O'Riordan, Vera" userId="df25c6e0-1979-4096-81c5-29dd2dc9ce40" providerId="ADAL" clId="{524911DC-3CDF-4BF5-9C6F-0F746C794E8F}" dt="2020-07-10T16:10:52.663" v="5698"/>
        <pc:sldMkLst>
          <pc:docMk/>
          <pc:sldMk cId="301689460" sldId="310"/>
        </pc:sldMkLst>
        <pc:spChg chg="mod">
          <ac:chgData name="O'Riordan, Vera" userId="df25c6e0-1979-4096-81c5-29dd2dc9ce40" providerId="ADAL" clId="{524911DC-3CDF-4BF5-9C6F-0F746C794E8F}" dt="2020-07-08T10:00:04.306" v="3188" actId="108"/>
          <ac:spMkLst>
            <pc:docMk/>
            <pc:sldMk cId="301689460" sldId="310"/>
            <ac:spMk id="19" creationId="{41333004-822D-412A-A318-7620049C28E6}"/>
          </ac:spMkLst>
        </pc:spChg>
        <pc:spChg chg="mod">
          <ac:chgData name="O'Riordan, Vera" userId="df25c6e0-1979-4096-81c5-29dd2dc9ce40" providerId="ADAL" clId="{524911DC-3CDF-4BF5-9C6F-0F746C794E8F}" dt="2020-07-08T10:00:21.981" v="3240" actId="207"/>
          <ac:spMkLst>
            <pc:docMk/>
            <pc:sldMk cId="301689460" sldId="310"/>
            <ac:spMk id="20" creationId="{1252927D-8446-461B-B9C7-A2B08678ADFF}"/>
          </ac:spMkLst>
        </pc:spChg>
        <pc:spChg chg="mod">
          <ac:chgData name="O'Riordan, Vera" userId="df25c6e0-1979-4096-81c5-29dd2dc9ce40" providerId="ADAL" clId="{524911DC-3CDF-4BF5-9C6F-0F746C794E8F}" dt="2020-07-08T10:00:09.982" v="3208" actId="207"/>
          <ac:spMkLst>
            <pc:docMk/>
            <pc:sldMk cId="301689460" sldId="310"/>
            <ac:spMk id="55" creationId="{9ABF3C7D-3811-E440-B638-E7D79CEDFC5A}"/>
          </ac:spMkLst>
        </pc:spChg>
        <pc:spChg chg="mod">
          <ac:chgData name="O'Riordan, Vera" userId="df25c6e0-1979-4096-81c5-29dd2dc9ce40" providerId="ADAL" clId="{524911DC-3CDF-4BF5-9C6F-0F746C794E8F}" dt="2020-07-08T10:00:18.453" v="3235" actId="207"/>
          <ac:spMkLst>
            <pc:docMk/>
            <pc:sldMk cId="301689460" sldId="310"/>
            <ac:spMk id="57" creationId="{A9B78489-811D-CB41-9A24-EDF9E767B56D}"/>
          </ac:spMkLst>
        </pc:spChg>
      </pc:sldChg>
      <pc:sldChg chg="modSp add ord">
        <pc:chgData name="O'Riordan, Vera" userId="df25c6e0-1979-4096-81c5-29dd2dc9ce40" providerId="ADAL" clId="{524911DC-3CDF-4BF5-9C6F-0F746C794E8F}" dt="2020-07-09T14:49:43.149" v="3702" actId="20577"/>
        <pc:sldMkLst>
          <pc:docMk/>
          <pc:sldMk cId="484919595" sldId="311"/>
        </pc:sldMkLst>
        <pc:spChg chg="mod">
          <ac:chgData name="O'Riordan, Vera" userId="df25c6e0-1979-4096-81c5-29dd2dc9ce40" providerId="ADAL" clId="{524911DC-3CDF-4BF5-9C6F-0F746C794E8F}" dt="2020-07-09T14:49:30.439" v="3697" actId="20577"/>
          <ac:spMkLst>
            <pc:docMk/>
            <pc:sldMk cId="484919595" sldId="311"/>
            <ac:spMk id="20" creationId="{1252927D-8446-461B-B9C7-A2B08678ADFF}"/>
          </ac:spMkLst>
        </pc:spChg>
        <pc:spChg chg="mod">
          <ac:chgData name="O'Riordan, Vera" userId="df25c6e0-1979-4096-81c5-29dd2dc9ce40" providerId="ADAL" clId="{524911DC-3CDF-4BF5-9C6F-0F746C794E8F}" dt="2020-07-09T14:49:43.149" v="3702" actId="20577"/>
          <ac:spMkLst>
            <pc:docMk/>
            <pc:sldMk cId="484919595" sldId="311"/>
            <ac:spMk id="55" creationId="{9ABF3C7D-3811-E440-B638-E7D79CEDFC5A}"/>
          </ac:spMkLst>
        </pc:spChg>
        <pc:grpChg chg="mod">
          <ac:chgData name="O'Riordan, Vera" userId="df25c6e0-1979-4096-81c5-29dd2dc9ce40" providerId="ADAL" clId="{524911DC-3CDF-4BF5-9C6F-0F746C794E8F}" dt="2020-07-09T14:49:39.907" v="3700" actId="1076"/>
          <ac:grpSpMkLst>
            <pc:docMk/>
            <pc:sldMk cId="484919595" sldId="311"/>
            <ac:grpSpMk id="18" creationId="{3093704B-583B-4880-8640-13A44A69E62F}"/>
          </ac:grpSpMkLst>
        </pc:grpChg>
        <pc:grpChg chg="mod">
          <ac:chgData name="O'Riordan, Vera" userId="df25c6e0-1979-4096-81c5-29dd2dc9ce40" providerId="ADAL" clId="{524911DC-3CDF-4BF5-9C6F-0F746C794E8F}" dt="2020-07-09T14:49:36.459" v="3699" actId="1076"/>
          <ac:grpSpMkLst>
            <pc:docMk/>
            <pc:sldMk cId="484919595" sldId="311"/>
            <ac:grpSpMk id="53" creationId="{CE726763-4577-B741-AB02-5F68BF8FF22B}"/>
          </ac:grpSpMkLst>
        </pc:grpChg>
      </pc:sldChg>
      <pc:sldChg chg="addSp delSp modSp add ord">
        <pc:chgData name="O'Riordan, Vera" userId="df25c6e0-1979-4096-81c5-29dd2dc9ce40" providerId="ADAL" clId="{524911DC-3CDF-4BF5-9C6F-0F746C794E8F}" dt="2020-07-08T12:14:57.253" v="3695" actId="12"/>
        <pc:sldMkLst>
          <pc:docMk/>
          <pc:sldMk cId="347989311" sldId="312"/>
        </pc:sldMkLst>
        <pc:spChg chg="mod">
          <ac:chgData name="O'Riordan, Vera" userId="df25c6e0-1979-4096-81c5-29dd2dc9ce40" providerId="ADAL" clId="{524911DC-3CDF-4BF5-9C6F-0F746C794E8F}" dt="2020-07-08T10:09:53.408" v="3300" actId="20577"/>
          <ac:spMkLst>
            <pc:docMk/>
            <pc:sldMk cId="347989311" sldId="312"/>
            <ac:spMk id="2" creationId="{DE35DF82-CD59-4AB4-AD6F-A51F912B4E56}"/>
          </ac:spMkLst>
        </pc:spChg>
        <pc:spChg chg="del mod">
          <ac:chgData name="O'Riordan, Vera" userId="df25c6e0-1979-4096-81c5-29dd2dc9ce40" providerId="ADAL" clId="{524911DC-3CDF-4BF5-9C6F-0F746C794E8F}" dt="2020-07-08T10:09:54.162" v="3302"/>
          <ac:spMkLst>
            <pc:docMk/>
            <pc:sldMk cId="347989311" sldId="312"/>
            <ac:spMk id="3" creationId="{D0A40877-5ED4-4EA8-998D-3EC3A3CFD37E}"/>
          </ac:spMkLst>
        </pc:spChg>
        <pc:spChg chg="add mod">
          <ac:chgData name="O'Riordan, Vera" userId="df25c6e0-1979-4096-81c5-29dd2dc9ce40" providerId="ADAL" clId="{524911DC-3CDF-4BF5-9C6F-0F746C794E8F}" dt="2020-07-08T12:14:57.253" v="3695" actId="12"/>
          <ac:spMkLst>
            <pc:docMk/>
            <pc:sldMk cId="347989311" sldId="312"/>
            <ac:spMk id="5" creationId="{382C1132-3BAF-49D3-8558-9187273ACF22}"/>
          </ac:spMkLst>
        </pc:spChg>
        <pc:picChg chg="add mod">
          <ac:chgData name="O'Riordan, Vera" userId="df25c6e0-1979-4096-81c5-29dd2dc9ce40" providerId="ADAL" clId="{524911DC-3CDF-4BF5-9C6F-0F746C794E8F}" dt="2020-07-08T10:10:18.271" v="3313" actId="1076"/>
          <ac:picMkLst>
            <pc:docMk/>
            <pc:sldMk cId="347989311" sldId="312"/>
            <ac:picMk id="4" creationId="{F4E603AE-2B49-47C2-979D-E41E1D67C9C2}"/>
          </ac:picMkLst>
        </pc:picChg>
      </pc:sldChg>
      <pc:sldChg chg="addSp modSp add del">
        <pc:chgData name="O'Riordan, Vera" userId="df25c6e0-1979-4096-81c5-29dd2dc9ce40" providerId="ADAL" clId="{524911DC-3CDF-4BF5-9C6F-0F746C794E8F}" dt="2020-07-09T15:51:22.983" v="3807" actId="2696"/>
        <pc:sldMkLst>
          <pc:docMk/>
          <pc:sldMk cId="2025047630" sldId="313"/>
        </pc:sldMkLst>
        <pc:spChg chg="add mod">
          <ac:chgData name="O'Riordan, Vera" userId="df25c6e0-1979-4096-81c5-29dd2dc9ce40" providerId="ADAL" clId="{524911DC-3CDF-4BF5-9C6F-0F746C794E8F}" dt="2020-07-09T15:50:49.925" v="3759" actId="20577"/>
          <ac:spMkLst>
            <pc:docMk/>
            <pc:sldMk cId="2025047630" sldId="313"/>
            <ac:spMk id="2" creationId="{D364CEFC-17A1-4632-9768-132680EB8A57}"/>
          </ac:spMkLst>
        </pc:spChg>
        <pc:spChg chg="add mod">
          <ac:chgData name="O'Riordan, Vera" userId="df25c6e0-1979-4096-81c5-29dd2dc9ce40" providerId="ADAL" clId="{524911DC-3CDF-4BF5-9C6F-0F746C794E8F}" dt="2020-07-09T15:51:00.821" v="3789" actId="20577"/>
          <ac:spMkLst>
            <pc:docMk/>
            <pc:sldMk cId="2025047630" sldId="313"/>
            <ac:spMk id="3" creationId="{865D5A46-18B2-4EBC-A2EE-79C8D6C40B06}"/>
          </ac:spMkLst>
        </pc:spChg>
        <pc:spChg chg="add mod">
          <ac:chgData name="O'Riordan, Vera" userId="df25c6e0-1979-4096-81c5-29dd2dc9ce40" providerId="ADAL" clId="{524911DC-3CDF-4BF5-9C6F-0F746C794E8F}" dt="2020-07-09T15:51:07.069" v="3805" actId="20577"/>
          <ac:spMkLst>
            <pc:docMk/>
            <pc:sldMk cId="2025047630" sldId="313"/>
            <ac:spMk id="4" creationId="{297269EF-2302-4780-8201-DB082ECE1926}"/>
          </ac:spMkLst>
        </pc:spChg>
      </pc:sldChg>
      <pc:sldChg chg="add del">
        <pc:chgData name="O'Riordan, Vera" userId="df25c6e0-1979-4096-81c5-29dd2dc9ce40" providerId="ADAL" clId="{524911DC-3CDF-4BF5-9C6F-0F746C794E8F}" dt="2020-07-08T10:09:37.364" v="3288"/>
        <pc:sldMkLst>
          <pc:docMk/>
          <pc:sldMk cId="3339606670" sldId="313"/>
        </pc:sldMkLst>
      </pc:sldChg>
      <pc:sldChg chg="modSp add">
        <pc:chgData name="O'Riordan, Vera" userId="df25c6e0-1979-4096-81c5-29dd2dc9ce40" providerId="ADAL" clId="{524911DC-3CDF-4BF5-9C6F-0F746C794E8F}" dt="2020-07-10T08:51:36.131" v="4491"/>
        <pc:sldMkLst>
          <pc:docMk/>
          <pc:sldMk cId="526456764" sldId="314"/>
        </pc:sldMkLst>
        <pc:spChg chg="mod">
          <ac:chgData name="O'Riordan, Vera" userId="df25c6e0-1979-4096-81c5-29dd2dc9ce40" providerId="ADAL" clId="{524911DC-3CDF-4BF5-9C6F-0F746C794E8F}" dt="2020-07-10T08:51:36.131" v="4491"/>
          <ac:spMkLst>
            <pc:docMk/>
            <pc:sldMk cId="526456764" sldId="314"/>
            <ac:spMk id="3" creationId="{D0A40877-5ED4-4EA8-998D-3EC3A3CFD37E}"/>
          </ac:spMkLst>
        </pc:spChg>
      </pc:sldChg>
      <pc:sldChg chg="addSp modSp add">
        <pc:chgData name="O'Riordan, Vera" userId="df25c6e0-1979-4096-81c5-29dd2dc9ce40" providerId="ADAL" clId="{524911DC-3CDF-4BF5-9C6F-0F746C794E8F}" dt="2020-07-10T15:36:54.974" v="5541" actId="20577"/>
        <pc:sldMkLst>
          <pc:docMk/>
          <pc:sldMk cId="2807156318" sldId="315"/>
        </pc:sldMkLst>
        <pc:spChg chg="add mod">
          <ac:chgData name="O'Riordan, Vera" userId="df25c6e0-1979-4096-81c5-29dd2dc9ce40" providerId="ADAL" clId="{524911DC-3CDF-4BF5-9C6F-0F746C794E8F}" dt="2020-07-10T15:36:54.974" v="5541" actId="20577"/>
          <ac:spMkLst>
            <pc:docMk/>
            <pc:sldMk cId="2807156318" sldId="315"/>
            <ac:spMk id="2" creationId="{B5DC241C-7D5F-4959-A797-31077D69F5E9}"/>
          </ac:spMkLst>
        </pc:spChg>
      </pc:sldChg>
      <pc:sldChg chg="addSp modSp add">
        <pc:chgData name="O'Riordan, Vera" userId="df25c6e0-1979-4096-81c5-29dd2dc9ce40" providerId="ADAL" clId="{524911DC-3CDF-4BF5-9C6F-0F746C794E8F}" dt="2020-07-13T11:16:39.510" v="5895" actId="20577"/>
        <pc:sldMkLst>
          <pc:docMk/>
          <pc:sldMk cId="4153729075" sldId="316"/>
        </pc:sldMkLst>
        <pc:spChg chg="add mod">
          <ac:chgData name="O'Riordan, Vera" userId="df25c6e0-1979-4096-81c5-29dd2dc9ce40" providerId="ADAL" clId="{524911DC-3CDF-4BF5-9C6F-0F746C794E8F}" dt="2020-07-13T11:16:39.510" v="5895" actId="20577"/>
          <ac:spMkLst>
            <pc:docMk/>
            <pc:sldMk cId="4153729075" sldId="316"/>
            <ac:spMk id="2" creationId="{071F13BE-B973-4AE8-B9F7-3E48FF582B8C}"/>
          </ac:spMkLst>
        </pc:spChg>
      </pc:sldChg>
      <pc:sldChg chg="add del">
        <pc:chgData name="O'Riordan, Vera" userId="df25c6e0-1979-4096-81c5-29dd2dc9ce40" providerId="ADAL" clId="{524911DC-3CDF-4BF5-9C6F-0F746C794E8F}" dt="2020-07-10T16:10:33.834" v="5697" actId="2696"/>
        <pc:sldMkLst>
          <pc:docMk/>
          <pc:sldMk cId="1269644410" sldId="317"/>
        </pc:sldMkLst>
      </pc:sldChg>
      <pc:sldChg chg="addSp modSp add">
        <pc:chgData name="O'Riordan, Vera" userId="df25c6e0-1979-4096-81c5-29dd2dc9ce40" providerId="ADAL" clId="{524911DC-3CDF-4BF5-9C6F-0F746C794E8F}" dt="2020-07-10T15:54:44.395" v="5695" actId="20577"/>
        <pc:sldMkLst>
          <pc:docMk/>
          <pc:sldMk cId="760302185" sldId="318"/>
        </pc:sldMkLst>
        <pc:spChg chg="add mod">
          <ac:chgData name="O'Riordan, Vera" userId="df25c6e0-1979-4096-81c5-29dd2dc9ce40" providerId="ADAL" clId="{524911DC-3CDF-4BF5-9C6F-0F746C794E8F}" dt="2020-07-10T15:54:44.395" v="5695" actId="20577"/>
          <ac:spMkLst>
            <pc:docMk/>
            <pc:sldMk cId="760302185" sldId="318"/>
            <ac:spMk id="5" creationId="{47622C6F-6692-46B1-BC80-C2CCC3F8055F}"/>
          </ac:spMkLst>
        </pc:spChg>
        <pc:picChg chg="add mod">
          <ac:chgData name="O'Riordan, Vera" userId="df25c6e0-1979-4096-81c5-29dd2dc9ce40" providerId="ADAL" clId="{524911DC-3CDF-4BF5-9C6F-0F746C794E8F}" dt="2020-07-10T15:54:08.335" v="5600" actId="1076"/>
          <ac:picMkLst>
            <pc:docMk/>
            <pc:sldMk cId="760302185" sldId="318"/>
            <ac:picMk id="2" creationId="{64DA370D-8FB2-498C-8998-65288177B350}"/>
          </ac:picMkLst>
        </pc:picChg>
        <pc:cxnChg chg="add mod">
          <ac:chgData name="O'Riordan, Vera" userId="df25c6e0-1979-4096-81c5-29dd2dc9ce40" providerId="ADAL" clId="{524911DC-3CDF-4BF5-9C6F-0F746C794E8F}" dt="2020-07-10T15:54:18.822" v="5602" actId="1582"/>
          <ac:cxnSpMkLst>
            <pc:docMk/>
            <pc:sldMk cId="760302185" sldId="318"/>
            <ac:cxnSpMk id="4" creationId="{F6312D7F-77E9-4792-A76C-74F458689BA2}"/>
          </ac:cxnSpMkLst>
        </pc:cxnChg>
      </pc:sldChg>
      <pc:sldChg chg="add del">
        <pc:chgData name="O'Riordan, Vera" userId="df25c6e0-1979-4096-81c5-29dd2dc9ce40" providerId="ADAL" clId="{524911DC-3CDF-4BF5-9C6F-0F746C794E8F}" dt="2020-07-09T17:24:28.973" v="4107" actId="2696"/>
        <pc:sldMkLst>
          <pc:docMk/>
          <pc:sldMk cId="2294775863" sldId="318"/>
        </pc:sldMkLst>
      </pc:sldChg>
      <pc:sldChg chg="add del">
        <pc:chgData name="O'Riordan, Vera" userId="df25c6e0-1979-4096-81c5-29dd2dc9ce40" providerId="ADAL" clId="{524911DC-3CDF-4BF5-9C6F-0F746C794E8F}" dt="2020-07-10T16:10:31.823" v="5696" actId="2696"/>
        <pc:sldMkLst>
          <pc:docMk/>
          <pc:sldMk cId="1020182365" sldId="319"/>
        </pc:sldMkLst>
      </pc:sldChg>
      <pc:sldChg chg="addSp delSp modSp add">
        <pc:chgData name="O'Riordan, Vera" userId="df25c6e0-1979-4096-81c5-29dd2dc9ce40" providerId="ADAL" clId="{524911DC-3CDF-4BF5-9C6F-0F746C794E8F}" dt="2020-07-10T09:14:27.956" v="5087"/>
        <pc:sldMkLst>
          <pc:docMk/>
          <pc:sldMk cId="1027428963" sldId="320"/>
        </pc:sldMkLst>
        <pc:spChg chg="add mod">
          <ac:chgData name="O'Riordan, Vera" userId="df25c6e0-1979-4096-81c5-29dd2dc9ce40" providerId="ADAL" clId="{524911DC-3CDF-4BF5-9C6F-0F746C794E8F}" dt="2020-07-10T08:59:02.163" v="4839" actId="1076"/>
          <ac:spMkLst>
            <pc:docMk/>
            <pc:sldMk cId="1027428963" sldId="320"/>
            <ac:spMk id="5" creationId="{2826D821-FB3B-46D0-AD91-654EEBD2F858}"/>
          </ac:spMkLst>
        </pc:spChg>
        <pc:spChg chg="add mod">
          <ac:chgData name="O'Riordan, Vera" userId="df25c6e0-1979-4096-81c5-29dd2dc9ce40" providerId="ADAL" clId="{524911DC-3CDF-4BF5-9C6F-0F746C794E8F}" dt="2020-07-10T08:41:07.860" v="4456" actId="1076"/>
          <ac:spMkLst>
            <pc:docMk/>
            <pc:sldMk cId="1027428963" sldId="320"/>
            <ac:spMk id="6" creationId="{A2A75E12-EFDA-4409-8211-368C454D89B2}"/>
          </ac:spMkLst>
        </pc:spChg>
        <pc:spChg chg="add del mod">
          <ac:chgData name="O'Riordan, Vera" userId="df25c6e0-1979-4096-81c5-29dd2dc9ce40" providerId="ADAL" clId="{524911DC-3CDF-4BF5-9C6F-0F746C794E8F}" dt="2020-07-10T08:42:36.457" v="4464"/>
          <ac:spMkLst>
            <pc:docMk/>
            <pc:sldMk cId="1027428963" sldId="320"/>
            <ac:spMk id="7" creationId="{4F43642C-8520-4026-9EC5-81C90824CFB4}"/>
          </ac:spMkLst>
        </pc:spChg>
        <pc:spChg chg="add del mod">
          <ac:chgData name="O'Riordan, Vera" userId="df25c6e0-1979-4096-81c5-29dd2dc9ce40" providerId="ADAL" clId="{524911DC-3CDF-4BF5-9C6F-0F746C794E8F}" dt="2020-07-10T08:42:36.457" v="4466"/>
          <ac:spMkLst>
            <pc:docMk/>
            <pc:sldMk cId="1027428963" sldId="320"/>
            <ac:spMk id="8" creationId="{2A97D967-E34D-474D-9F3E-0FE638801634}"/>
          </ac:spMkLst>
        </pc:spChg>
        <pc:spChg chg="add del mod">
          <ac:chgData name="O'Riordan, Vera" userId="df25c6e0-1979-4096-81c5-29dd2dc9ce40" providerId="ADAL" clId="{524911DC-3CDF-4BF5-9C6F-0F746C794E8F}" dt="2020-07-10T08:55:50.870" v="4818"/>
          <ac:spMkLst>
            <pc:docMk/>
            <pc:sldMk cId="1027428963" sldId="320"/>
            <ac:spMk id="12" creationId="{63BE16CB-B5E2-45F1-9B56-A3B0F409F463}"/>
          </ac:spMkLst>
        </pc:spChg>
        <pc:spChg chg="add del mod">
          <ac:chgData name="O'Riordan, Vera" userId="df25c6e0-1979-4096-81c5-29dd2dc9ce40" providerId="ADAL" clId="{524911DC-3CDF-4BF5-9C6F-0F746C794E8F}" dt="2020-07-10T08:58:50.871" v="4836"/>
          <ac:spMkLst>
            <pc:docMk/>
            <pc:sldMk cId="1027428963" sldId="320"/>
            <ac:spMk id="17" creationId="{1F923918-1214-441C-8DB4-589B66A06F2B}"/>
          </ac:spMkLst>
        </pc:spChg>
        <pc:spChg chg="add del mod">
          <ac:chgData name="O'Riordan, Vera" userId="df25c6e0-1979-4096-81c5-29dd2dc9ce40" providerId="ADAL" clId="{524911DC-3CDF-4BF5-9C6F-0F746C794E8F}" dt="2020-07-10T08:59:19.187" v="4844" actId="478"/>
          <ac:spMkLst>
            <pc:docMk/>
            <pc:sldMk cId="1027428963" sldId="320"/>
            <ac:spMk id="19" creationId="{2D69CC0B-E85F-4CBD-97F9-CB00A1806CD3}"/>
          </ac:spMkLst>
        </pc:spChg>
        <pc:spChg chg="add del mod">
          <ac:chgData name="O'Riordan, Vera" userId="df25c6e0-1979-4096-81c5-29dd2dc9ce40" providerId="ADAL" clId="{524911DC-3CDF-4BF5-9C6F-0F746C794E8F}" dt="2020-07-10T08:59:33.412" v="4848" actId="478"/>
          <ac:spMkLst>
            <pc:docMk/>
            <pc:sldMk cId="1027428963" sldId="320"/>
            <ac:spMk id="20" creationId="{96EE0313-ECFB-48BA-A52D-42140AD0E162}"/>
          </ac:spMkLst>
        </pc:spChg>
        <pc:spChg chg="add del mod">
          <ac:chgData name="O'Riordan, Vera" userId="df25c6e0-1979-4096-81c5-29dd2dc9ce40" providerId="ADAL" clId="{524911DC-3CDF-4BF5-9C6F-0F746C794E8F}" dt="2020-07-10T09:00:50.784" v="4865"/>
          <ac:spMkLst>
            <pc:docMk/>
            <pc:sldMk cId="1027428963" sldId="320"/>
            <ac:spMk id="21" creationId="{60FCEE64-70BA-4C55-9D68-25AEDC81427F}"/>
          </ac:spMkLst>
        </pc:spChg>
        <pc:spChg chg="add del mod">
          <ac:chgData name="O'Riordan, Vera" userId="df25c6e0-1979-4096-81c5-29dd2dc9ce40" providerId="ADAL" clId="{524911DC-3CDF-4BF5-9C6F-0F746C794E8F}" dt="2020-07-10T09:00:50.766" v="4863" actId="478"/>
          <ac:spMkLst>
            <pc:docMk/>
            <pc:sldMk cId="1027428963" sldId="320"/>
            <ac:spMk id="23" creationId="{A50F1D7A-AED4-47DB-884A-9E1D5DDCA39B}"/>
          </ac:spMkLst>
        </pc:spChg>
        <pc:spChg chg="add mod">
          <ac:chgData name="O'Riordan, Vera" userId="df25c6e0-1979-4096-81c5-29dd2dc9ce40" providerId="ADAL" clId="{524911DC-3CDF-4BF5-9C6F-0F746C794E8F}" dt="2020-07-10T09:01:14.483" v="4873" actId="1076"/>
          <ac:spMkLst>
            <pc:docMk/>
            <pc:sldMk cId="1027428963" sldId="320"/>
            <ac:spMk id="24" creationId="{A9FCEA56-11D2-4A92-9ABE-5413413F0F62}"/>
          </ac:spMkLst>
        </pc:spChg>
        <pc:spChg chg="add mod">
          <ac:chgData name="O'Riordan, Vera" userId="df25c6e0-1979-4096-81c5-29dd2dc9ce40" providerId="ADAL" clId="{524911DC-3CDF-4BF5-9C6F-0F746C794E8F}" dt="2020-07-10T09:13:38.725" v="5085" actId="20577"/>
          <ac:spMkLst>
            <pc:docMk/>
            <pc:sldMk cId="1027428963" sldId="320"/>
            <ac:spMk id="30" creationId="{543E59B9-6D33-4517-8A0F-B5552E3FE729}"/>
          </ac:spMkLst>
        </pc:spChg>
        <pc:spChg chg="add mod">
          <ac:chgData name="O'Riordan, Vera" userId="df25c6e0-1979-4096-81c5-29dd2dc9ce40" providerId="ADAL" clId="{524911DC-3CDF-4BF5-9C6F-0F746C794E8F}" dt="2020-07-10T09:07:32.500" v="4902" actId="14100"/>
          <ac:spMkLst>
            <pc:docMk/>
            <pc:sldMk cId="1027428963" sldId="320"/>
            <ac:spMk id="31" creationId="{CD011C7F-9272-4911-A836-AA29BD20A1E7}"/>
          </ac:spMkLst>
        </pc:spChg>
        <pc:spChg chg="add mod">
          <ac:chgData name="O'Riordan, Vera" userId="df25c6e0-1979-4096-81c5-29dd2dc9ce40" providerId="ADAL" clId="{524911DC-3CDF-4BF5-9C6F-0F746C794E8F}" dt="2020-07-10T09:13:13.987" v="5041" actId="14100"/>
          <ac:spMkLst>
            <pc:docMk/>
            <pc:sldMk cId="1027428963" sldId="320"/>
            <ac:spMk id="41" creationId="{BB132ED0-5CAA-4DDC-B0F4-369FBD27CF85}"/>
          </ac:spMkLst>
        </pc:spChg>
        <pc:picChg chg="add del mod">
          <ac:chgData name="O'Riordan, Vera" userId="df25c6e0-1979-4096-81c5-29dd2dc9ce40" providerId="ADAL" clId="{524911DC-3CDF-4BF5-9C6F-0F746C794E8F}" dt="2020-07-10T08:38:19.608" v="4358" actId="478"/>
          <ac:picMkLst>
            <pc:docMk/>
            <pc:sldMk cId="1027428963" sldId="320"/>
            <ac:picMk id="2" creationId="{0DA4D4B5-B5E0-4AE9-B0DE-5AE028B6114B}"/>
          </ac:picMkLst>
        </pc:picChg>
        <pc:picChg chg="add del mod">
          <ac:chgData name="O'Riordan, Vera" userId="df25c6e0-1979-4096-81c5-29dd2dc9ce40" providerId="ADAL" clId="{524911DC-3CDF-4BF5-9C6F-0F746C794E8F}" dt="2020-07-10T08:38:43.669" v="4361" actId="478"/>
          <ac:picMkLst>
            <pc:docMk/>
            <pc:sldMk cId="1027428963" sldId="320"/>
            <ac:picMk id="3" creationId="{570456B1-07A7-4007-B599-9AD3BC57C198}"/>
          </ac:picMkLst>
        </pc:picChg>
        <pc:picChg chg="add del mod modCrop">
          <ac:chgData name="O'Riordan, Vera" userId="df25c6e0-1979-4096-81c5-29dd2dc9ce40" providerId="ADAL" clId="{524911DC-3CDF-4BF5-9C6F-0F746C794E8F}" dt="2020-07-10T08:55:50.852" v="4816" actId="478"/>
          <ac:picMkLst>
            <pc:docMk/>
            <pc:sldMk cId="1027428963" sldId="320"/>
            <ac:picMk id="4" creationId="{46D68871-BF9F-40A3-AD42-7088644549E4}"/>
          </ac:picMkLst>
        </pc:picChg>
        <pc:picChg chg="add mod modCrop">
          <ac:chgData name="O'Riordan, Vera" userId="df25c6e0-1979-4096-81c5-29dd2dc9ce40" providerId="ADAL" clId="{524911DC-3CDF-4BF5-9C6F-0F746C794E8F}" dt="2020-07-10T09:10:53.356" v="5004" actId="1076"/>
          <ac:picMkLst>
            <pc:docMk/>
            <pc:sldMk cId="1027428963" sldId="320"/>
            <ac:picMk id="13" creationId="{7DBC3314-F2C4-4504-B3DA-F716682E8EE9}"/>
          </ac:picMkLst>
        </pc:picChg>
        <pc:picChg chg="add del">
          <ac:chgData name="O'Riordan, Vera" userId="df25c6e0-1979-4096-81c5-29dd2dc9ce40" providerId="ADAL" clId="{524911DC-3CDF-4BF5-9C6F-0F746C794E8F}" dt="2020-07-10T09:14:27.956" v="5087"/>
          <ac:picMkLst>
            <pc:docMk/>
            <pc:sldMk cId="1027428963" sldId="320"/>
            <ac:picMk id="43" creationId="{43C08BBF-7173-4A24-9C4D-25651B9EA55F}"/>
          </ac:picMkLst>
        </pc:picChg>
        <pc:cxnChg chg="add mod ord">
          <ac:chgData name="O'Riordan, Vera" userId="df25c6e0-1979-4096-81c5-29dd2dc9ce40" providerId="ADAL" clId="{524911DC-3CDF-4BF5-9C6F-0F746C794E8F}" dt="2020-07-10T09:07:10.850" v="4896" actId="1582"/>
          <ac:cxnSpMkLst>
            <pc:docMk/>
            <pc:sldMk cId="1027428963" sldId="320"/>
            <ac:cxnSpMk id="10" creationId="{E614F8E4-0493-469C-89E1-E0074401FAC1}"/>
          </ac:cxnSpMkLst>
        </pc:cxnChg>
        <pc:cxnChg chg="add mod">
          <ac:chgData name="O'Riordan, Vera" userId="df25c6e0-1979-4096-81c5-29dd2dc9ce40" providerId="ADAL" clId="{524911DC-3CDF-4BF5-9C6F-0F746C794E8F}" dt="2020-07-10T09:08:15.332" v="4991" actId="20577"/>
          <ac:cxnSpMkLst>
            <pc:docMk/>
            <pc:sldMk cId="1027428963" sldId="320"/>
            <ac:cxnSpMk id="28" creationId="{4430673B-AAB7-4216-B711-9A38A957337E}"/>
          </ac:cxnSpMkLst>
        </pc:cxnChg>
        <pc:cxnChg chg="add mod">
          <ac:chgData name="O'Riordan, Vera" userId="df25c6e0-1979-4096-81c5-29dd2dc9ce40" providerId="ADAL" clId="{524911DC-3CDF-4BF5-9C6F-0F746C794E8F}" dt="2020-07-10T09:12:37.546" v="5009" actId="14100"/>
          <ac:cxnSpMkLst>
            <pc:docMk/>
            <pc:sldMk cId="1027428963" sldId="320"/>
            <ac:cxnSpMk id="34" creationId="{6B17FDCE-995E-4451-9DB1-2A7AA3498983}"/>
          </ac:cxnSpMkLst>
        </pc:cxnChg>
      </pc:sldChg>
      <pc:sldChg chg="addSp delSp modSp add">
        <pc:chgData name="O'Riordan, Vera" userId="df25c6e0-1979-4096-81c5-29dd2dc9ce40" providerId="ADAL" clId="{524911DC-3CDF-4BF5-9C6F-0F746C794E8F}" dt="2020-07-10T10:03:56.474" v="5356" actId="1076"/>
        <pc:sldMkLst>
          <pc:docMk/>
          <pc:sldMk cId="3509768759" sldId="321"/>
        </pc:sldMkLst>
        <pc:spChg chg="add del mod">
          <ac:chgData name="O'Riordan, Vera" userId="df25c6e0-1979-4096-81c5-29dd2dc9ce40" providerId="ADAL" clId="{524911DC-3CDF-4BF5-9C6F-0F746C794E8F}" dt="2020-07-10T10:03:54.957" v="5354" actId="478"/>
          <ac:spMkLst>
            <pc:docMk/>
            <pc:sldMk cId="3509768759" sldId="321"/>
            <ac:spMk id="4" creationId="{083ED84D-B7E0-45E7-AEC1-1B9D19CF9BCC}"/>
          </ac:spMkLst>
        </pc:spChg>
        <pc:graphicFrameChg chg="add del mod modGraphic">
          <ac:chgData name="O'Riordan, Vera" userId="df25c6e0-1979-4096-81c5-29dd2dc9ce40" providerId="ADAL" clId="{524911DC-3CDF-4BF5-9C6F-0F746C794E8F}" dt="2020-07-10T08:42:46.680" v="4471" actId="478"/>
          <ac:graphicFrameMkLst>
            <pc:docMk/>
            <pc:sldMk cId="3509768759" sldId="321"/>
            <ac:graphicFrameMk id="2" creationId="{AE8D5E70-DB7F-441D-ACE9-D0D8E2C5BEE8}"/>
          </ac:graphicFrameMkLst>
        </pc:graphicFrameChg>
        <pc:picChg chg="add del mod">
          <ac:chgData name="O'Riordan, Vera" userId="df25c6e0-1979-4096-81c5-29dd2dc9ce40" providerId="ADAL" clId="{524911DC-3CDF-4BF5-9C6F-0F746C794E8F}" dt="2020-07-10T10:03:47.095" v="5349" actId="478"/>
          <ac:picMkLst>
            <pc:docMk/>
            <pc:sldMk cId="3509768759" sldId="321"/>
            <ac:picMk id="3" creationId="{BA8B5DE8-5825-40F9-9567-39A30772C0DE}"/>
          </ac:picMkLst>
        </pc:picChg>
        <pc:picChg chg="add mod">
          <ac:chgData name="O'Riordan, Vera" userId="df25c6e0-1979-4096-81c5-29dd2dc9ce40" providerId="ADAL" clId="{524911DC-3CDF-4BF5-9C6F-0F746C794E8F}" dt="2020-07-10T10:03:56.474" v="5356" actId="1076"/>
          <ac:picMkLst>
            <pc:docMk/>
            <pc:sldMk cId="3509768759" sldId="321"/>
            <ac:picMk id="5" creationId="{E8573D84-5833-4C57-BBFD-F6B165AA35E4}"/>
          </ac:picMkLst>
        </pc:picChg>
      </pc:sldChg>
      <pc:sldChg chg="addSp delSp modSp add">
        <pc:chgData name="O'Riordan, Vera" userId="df25c6e0-1979-4096-81c5-29dd2dc9ce40" providerId="ADAL" clId="{524911DC-3CDF-4BF5-9C6F-0F746C794E8F}" dt="2020-07-10T08:55:19.158" v="4813" actId="403"/>
        <pc:sldMkLst>
          <pc:docMk/>
          <pc:sldMk cId="2113923192" sldId="322"/>
        </pc:sldMkLst>
        <pc:spChg chg="add del mod">
          <ac:chgData name="O'Riordan, Vera" userId="df25c6e0-1979-4096-81c5-29dd2dc9ce40" providerId="ADAL" clId="{524911DC-3CDF-4BF5-9C6F-0F746C794E8F}" dt="2020-07-10T08:51:50.397" v="4498"/>
          <ac:spMkLst>
            <pc:docMk/>
            <pc:sldMk cId="2113923192" sldId="322"/>
            <ac:spMk id="2" creationId="{D00B9164-EEC9-4F87-9631-23FD0F8C1A92}"/>
          </ac:spMkLst>
        </pc:spChg>
        <pc:spChg chg="add mod">
          <ac:chgData name="O'Riordan, Vera" userId="df25c6e0-1979-4096-81c5-29dd2dc9ce40" providerId="ADAL" clId="{524911DC-3CDF-4BF5-9C6F-0F746C794E8F}" dt="2020-07-10T08:55:19.158" v="4813" actId="403"/>
          <ac:spMkLst>
            <pc:docMk/>
            <pc:sldMk cId="2113923192" sldId="322"/>
            <ac:spMk id="3" creationId="{EF505EA1-6045-458C-B5DD-28BA500CE8DE}"/>
          </ac:spMkLst>
        </pc:spChg>
      </pc:sldChg>
      <pc:sldChg chg="add del">
        <pc:chgData name="O'Riordan, Vera" userId="df25c6e0-1979-4096-81c5-29dd2dc9ce40" providerId="ADAL" clId="{524911DC-3CDF-4BF5-9C6F-0F746C794E8F}" dt="2020-07-13T08:01:09.283" v="5875" actId="2696"/>
        <pc:sldMkLst>
          <pc:docMk/>
          <pc:sldMk cId="1606984014" sldId="323"/>
        </pc:sldMkLst>
      </pc:sldChg>
      <pc:sldChg chg="addSp delSp modSp add">
        <pc:chgData name="O'Riordan, Vera" userId="df25c6e0-1979-4096-81c5-29dd2dc9ce40" providerId="ADAL" clId="{524911DC-3CDF-4BF5-9C6F-0F746C794E8F}" dt="2020-07-10T09:24:32.112" v="5109" actId="1582"/>
        <pc:sldMkLst>
          <pc:docMk/>
          <pc:sldMk cId="164335742" sldId="324"/>
        </pc:sldMkLst>
        <pc:spChg chg="add mod">
          <ac:chgData name="O'Riordan, Vera" userId="df25c6e0-1979-4096-81c5-29dd2dc9ce40" providerId="ADAL" clId="{524911DC-3CDF-4BF5-9C6F-0F746C794E8F}" dt="2020-07-10T09:24:32.112" v="5109" actId="1582"/>
          <ac:spMkLst>
            <pc:docMk/>
            <pc:sldMk cId="164335742" sldId="324"/>
            <ac:spMk id="4" creationId="{E972FD5C-268E-4872-8682-F21C0DD6B5EC}"/>
          </ac:spMkLst>
        </pc:spChg>
        <pc:picChg chg="add del">
          <ac:chgData name="O'Riordan, Vera" userId="df25c6e0-1979-4096-81c5-29dd2dc9ce40" providerId="ADAL" clId="{524911DC-3CDF-4BF5-9C6F-0F746C794E8F}" dt="2020-07-10T09:14:36.187" v="5090" actId="478"/>
          <ac:picMkLst>
            <pc:docMk/>
            <pc:sldMk cId="164335742" sldId="324"/>
            <ac:picMk id="2" creationId="{38791756-09EC-4A1C-8D15-F59E029BEFCB}"/>
          </ac:picMkLst>
        </pc:picChg>
        <pc:picChg chg="add mod">
          <ac:chgData name="O'Riordan, Vera" userId="df25c6e0-1979-4096-81c5-29dd2dc9ce40" providerId="ADAL" clId="{524911DC-3CDF-4BF5-9C6F-0F746C794E8F}" dt="2020-07-10T09:15:03.843" v="5098" actId="1076"/>
          <ac:picMkLst>
            <pc:docMk/>
            <pc:sldMk cId="164335742" sldId="324"/>
            <ac:picMk id="3" creationId="{264941BE-D95D-495C-B5AA-A96559789A97}"/>
          </ac:picMkLst>
        </pc:picChg>
      </pc:sldChg>
      <pc:sldChg chg="addSp delSp modSp add">
        <pc:chgData name="O'Riordan, Vera" userId="df25c6e0-1979-4096-81c5-29dd2dc9ce40" providerId="ADAL" clId="{524911DC-3CDF-4BF5-9C6F-0F746C794E8F}" dt="2020-07-10T09:54:06.283" v="5258" actId="14100"/>
        <pc:sldMkLst>
          <pc:docMk/>
          <pc:sldMk cId="3382174590" sldId="325"/>
        </pc:sldMkLst>
        <pc:spChg chg="add mod">
          <ac:chgData name="O'Riordan, Vera" userId="df25c6e0-1979-4096-81c5-29dd2dc9ce40" providerId="ADAL" clId="{524911DC-3CDF-4BF5-9C6F-0F746C794E8F}" dt="2020-07-10T09:54:01.210" v="5256" actId="1076"/>
          <ac:spMkLst>
            <pc:docMk/>
            <pc:sldMk cId="3382174590" sldId="325"/>
            <ac:spMk id="2" creationId="{5EBF819F-960B-4870-87E6-942C606F69F2}"/>
          </ac:spMkLst>
        </pc:spChg>
        <pc:spChg chg="del">
          <ac:chgData name="O'Riordan, Vera" userId="df25c6e0-1979-4096-81c5-29dd2dc9ce40" providerId="ADAL" clId="{524911DC-3CDF-4BF5-9C6F-0F746C794E8F}" dt="2020-07-10T09:24:43.723" v="5112" actId="478"/>
          <ac:spMkLst>
            <pc:docMk/>
            <pc:sldMk cId="3382174590" sldId="325"/>
            <ac:spMk id="4" creationId="{E972FD5C-268E-4872-8682-F21C0DD6B5EC}"/>
          </ac:spMkLst>
        </pc:spChg>
        <pc:spChg chg="add del mod">
          <ac:chgData name="O'Riordan, Vera" userId="df25c6e0-1979-4096-81c5-29dd2dc9ce40" providerId="ADAL" clId="{524911DC-3CDF-4BF5-9C6F-0F746C794E8F}" dt="2020-07-10T09:45:27.861" v="5251"/>
          <ac:spMkLst>
            <pc:docMk/>
            <pc:sldMk cId="3382174590" sldId="325"/>
            <ac:spMk id="5" creationId="{B158DD52-1FFB-4B7F-A38B-F6F0FC834332}"/>
          </ac:spMkLst>
        </pc:spChg>
        <pc:picChg chg="del">
          <ac:chgData name="O'Riordan, Vera" userId="df25c6e0-1979-4096-81c5-29dd2dc9ce40" providerId="ADAL" clId="{524911DC-3CDF-4BF5-9C6F-0F746C794E8F}" dt="2020-07-10T09:24:41.964" v="5111" actId="478"/>
          <ac:picMkLst>
            <pc:docMk/>
            <pc:sldMk cId="3382174590" sldId="325"/>
            <ac:picMk id="3" creationId="{264941BE-D95D-495C-B5AA-A96559789A97}"/>
          </ac:picMkLst>
        </pc:picChg>
        <pc:picChg chg="add mod">
          <ac:chgData name="O'Riordan, Vera" userId="df25c6e0-1979-4096-81c5-29dd2dc9ce40" providerId="ADAL" clId="{524911DC-3CDF-4BF5-9C6F-0F746C794E8F}" dt="2020-07-10T09:54:06.283" v="5258" actId="14100"/>
          <ac:picMkLst>
            <pc:docMk/>
            <pc:sldMk cId="3382174590" sldId="325"/>
            <ac:picMk id="6" creationId="{BFE9EE5E-7D2C-4935-9E69-D51C259D2325}"/>
          </ac:picMkLst>
        </pc:picChg>
      </pc:sldChg>
      <pc:sldChg chg="addSp modSp add ord">
        <pc:chgData name="O'Riordan, Vera" userId="df25c6e0-1979-4096-81c5-29dd2dc9ce40" providerId="ADAL" clId="{524911DC-3CDF-4BF5-9C6F-0F746C794E8F}" dt="2020-07-13T11:38:01.089" v="6088" actId="113"/>
        <pc:sldMkLst>
          <pc:docMk/>
          <pc:sldMk cId="2705975510" sldId="326"/>
        </pc:sldMkLst>
        <pc:spChg chg="add mod">
          <ac:chgData name="O'Riordan, Vera" userId="df25c6e0-1979-4096-81c5-29dd2dc9ce40" providerId="ADAL" clId="{524911DC-3CDF-4BF5-9C6F-0F746C794E8F}" dt="2020-07-13T11:38:01.089" v="6088" actId="113"/>
          <ac:spMkLst>
            <pc:docMk/>
            <pc:sldMk cId="2705975510" sldId="326"/>
            <ac:spMk id="2" creationId="{F79480FA-F0C4-45BE-92E8-77CAE74B784D}"/>
          </ac:spMkLst>
        </pc:spChg>
        <pc:picChg chg="add mod">
          <ac:chgData name="O'Riordan, Vera" userId="df25c6e0-1979-4096-81c5-29dd2dc9ce40" providerId="ADAL" clId="{524911DC-3CDF-4BF5-9C6F-0F746C794E8F}" dt="2020-07-13T11:37:49.605" v="6083" actId="1076"/>
          <ac:picMkLst>
            <pc:docMk/>
            <pc:sldMk cId="2705975510" sldId="326"/>
            <ac:picMk id="3" creationId="{796B9C4F-0183-4A48-B173-A1164959A91A}"/>
          </ac:picMkLst>
        </pc:picChg>
      </pc:sldChg>
      <pc:sldChg chg="addSp modSp add">
        <pc:chgData name="O'Riordan, Vera" userId="df25c6e0-1979-4096-81c5-29dd2dc9ce40" providerId="ADAL" clId="{524911DC-3CDF-4BF5-9C6F-0F746C794E8F}" dt="2020-07-13T11:48:04.803" v="6214" actId="1076"/>
        <pc:sldMkLst>
          <pc:docMk/>
          <pc:sldMk cId="1097948310" sldId="327"/>
        </pc:sldMkLst>
        <pc:spChg chg="add mod">
          <ac:chgData name="O'Riordan, Vera" userId="df25c6e0-1979-4096-81c5-29dd2dc9ce40" providerId="ADAL" clId="{524911DC-3CDF-4BF5-9C6F-0F746C794E8F}" dt="2020-07-13T11:48:04.803" v="6214" actId="1076"/>
          <ac:spMkLst>
            <pc:docMk/>
            <pc:sldMk cId="1097948310" sldId="327"/>
            <ac:spMk id="2" creationId="{2CBC8A6D-C419-41E8-BBD5-3F12154B2D96}"/>
          </ac:spMkLst>
        </pc:spChg>
      </pc:sldChg>
      <pc:sldChg chg="addSp delSp modSp add ord">
        <pc:chgData name="O'Riordan, Vera" userId="df25c6e0-1979-4096-81c5-29dd2dc9ce40" providerId="ADAL" clId="{524911DC-3CDF-4BF5-9C6F-0F746C794E8F}" dt="2020-07-10T15:51:38.305" v="5596"/>
        <pc:sldMkLst>
          <pc:docMk/>
          <pc:sldMk cId="251593937" sldId="328"/>
        </pc:sldMkLst>
        <pc:spChg chg="add mod">
          <ac:chgData name="O'Riordan, Vera" userId="df25c6e0-1979-4096-81c5-29dd2dc9ce40" providerId="ADAL" clId="{524911DC-3CDF-4BF5-9C6F-0F746C794E8F}" dt="2020-07-10T15:49:21.132" v="5595" actId="14100"/>
          <ac:spMkLst>
            <pc:docMk/>
            <pc:sldMk cId="251593937" sldId="328"/>
            <ac:spMk id="6" creationId="{9F3F65B0-2452-4AF4-9EB6-046739A45D2B}"/>
          </ac:spMkLst>
        </pc:spChg>
        <pc:picChg chg="add del mod">
          <ac:chgData name="O'Riordan, Vera" userId="df25c6e0-1979-4096-81c5-29dd2dc9ce40" providerId="ADAL" clId="{524911DC-3CDF-4BF5-9C6F-0F746C794E8F}" dt="2020-07-10T15:48:49.522" v="5547" actId="478"/>
          <ac:picMkLst>
            <pc:docMk/>
            <pc:sldMk cId="251593937" sldId="328"/>
            <ac:picMk id="2" creationId="{CF353834-892F-45EB-8306-47F6161669E5}"/>
          </ac:picMkLst>
        </pc:picChg>
        <pc:picChg chg="add mod">
          <ac:chgData name="O'Riordan, Vera" userId="df25c6e0-1979-4096-81c5-29dd2dc9ce40" providerId="ADAL" clId="{524911DC-3CDF-4BF5-9C6F-0F746C794E8F}" dt="2020-07-10T15:48:52.591" v="5550" actId="1076"/>
          <ac:picMkLst>
            <pc:docMk/>
            <pc:sldMk cId="251593937" sldId="328"/>
            <ac:picMk id="3" creationId="{5BFDE0A9-063F-47DC-90B3-A52ED6131552}"/>
          </ac:picMkLst>
        </pc:picChg>
        <pc:cxnChg chg="add mod">
          <ac:chgData name="O'Riordan, Vera" userId="df25c6e0-1979-4096-81c5-29dd2dc9ce40" providerId="ADAL" clId="{524911DC-3CDF-4BF5-9C6F-0F746C794E8F}" dt="2020-07-10T15:49:04.934" v="5552" actId="1582"/>
          <ac:cxnSpMkLst>
            <pc:docMk/>
            <pc:sldMk cId="251593937" sldId="328"/>
            <ac:cxnSpMk id="5" creationId="{9CDBD9E3-769F-4BEF-8514-0F4EA9C37DF8}"/>
          </ac:cxnSpMkLst>
        </pc:cxnChg>
      </pc:sldChg>
      <pc:sldChg chg="add del ord">
        <pc:chgData name="O'Riordan, Vera" userId="df25c6e0-1979-4096-81c5-29dd2dc9ce40" providerId="ADAL" clId="{524911DC-3CDF-4BF5-9C6F-0F746C794E8F}" dt="2020-07-13T11:15:31.146" v="5876" actId="2696"/>
        <pc:sldMkLst>
          <pc:docMk/>
          <pc:sldMk cId="1644791500" sldId="329"/>
        </pc:sldMkLst>
      </pc:sldChg>
      <pc:sldChg chg="addSp modSp add">
        <pc:chgData name="O'Riordan, Vera" userId="df25c6e0-1979-4096-81c5-29dd2dc9ce40" providerId="ADAL" clId="{524911DC-3CDF-4BF5-9C6F-0F746C794E8F}" dt="2020-07-12T14:52:11.582" v="5851" actId="1076"/>
        <pc:sldMkLst>
          <pc:docMk/>
          <pc:sldMk cId="221444435" sldId="330"/>
        </pc:sldMkLst>
        <pc:spChg chg="add mod">
          <ac:chgData name="O'Riordan, Vera" userId="df25c6e0-1979-4096-81c5-29dd2dc9ce40" providerId="ADAL" clId="{524911DC-3CDF-4BF5-9C6F-0F746C794E8F}" dt="2020-07-12T14:52:11.582" v="5851" actId="1076"/>
          <ac:spMkLst>
            <pc:docMk/>
            <pc:sldMk cId="221444435" sldId="330"/>
            <ac:spMk id="2" creationId="{3D08919C-393B-4933-BE21-47FC27801655}"/>
          </ac:spMkLst>
        </pc:spChg>
      </pc:sldChg>
      <pc:sldChg chg="delSp add del">
        <pc:chgData name="O'Riordan, Vera" userId="df25c6e0-1979-4096-81c5-29dd2dc9ce40" providerId="ADAL" clId="{524911DC-3CDF-4BF5-9C6F-0F746C794E8F}" dt="2020-07-12T15:19:10.059" v="5852" actId="2696"/>
        <pc:sldMkLst>
          <pc:docMk/>
          <pc:sldMk cId="728279674" sldId="331"/>
        </pc:sldMkLst>
        <pc:spChg chg="del">
          <ac:chgData name="O'Riordan, Vera" userId="df25c6e0-1979-4096-81c5-29dd2dc9ce40" providerId="ADAL" clId="{524911DC-3CDF-4BF5-9C6F-0F746C794E8F}" dt="2020-07-12T14:23:31.916" v="5850" actId="478"/>
          <ac:spMkLst>
            <pc:docMk/>
            <pc:sldMk cId="728279674" sldId="331"/>
            <ac:spMk id="2" creationId="{3D08919C-393B-4933-BE21-47FC27801655}"/>
          </ac:spMkLst>
        </pc:spChg>
      </pc:sldChg>
      <pc:sldChg chg="addSp modSp add">
        <pc:chgData name="O'Riordan, Vera" userId="df25c6e0-1979-4096-81c5-29dd2dc9ce40" providerId="ADAL" clId="{524911DC-3CDF-4BF5-9C6F-0F746C794E8F}" dt="2020-07-13T11:37:32.515" v="6082" actId="1076"/>
        <pc:sldMkLst>
          <pc:docMk/>
          <pc:sldMk cId="3463551824" sldId="331"/>
        </pc:sldMkLst>
        <pc:spChg chg="add mod">
          <ac:chgData name="O'Riordan, Vera" userId="df25c6e0-1979-4096-81c5-29dd2dc9ce40" providerId="ADAL" clId="{524911DC-3CDF-4BF5-9C6F-0F746C794E8F}" dt="2020-07-13T11:35:51.555" v="5973" actId="1076"/>
          <ac:spMkLst>
            <pc:docMk/>
            <pc:sldMk cId="3463551824" sldId="331"/>
            <ac:spMk id="2" creationId="{35128474-F916-42C3-BB4C-779FB235475F}"/>
          </ac:spMkLst>
        </pc:spChg>
        <pc:spChg chg="add mod">
          <ac:chgData name="O'Riordan, Vera" userId="df25c6e0-1979-4096-81c5-29dd2dc9ce40" providerId="ADAL" clId="{524911DC-3CDF-4BF5-9C6F-0F746C794E8F}" dt="2020-07-13T11:37:32.515" v="6082" actId="1076"/>
          <ac:spMkLst>
            <pc:docMk/>
            <pc:sldMk cId="3463551824" sldId="331"/>
            <ac:spMk id="7" creationId="{0EFEED12-5DF0-424D-82F5-9FF87A4964AD}"/>
          </ac:spMkLst>
        </pc:spChg>
        <pc:picChg chg="add mod">
          <ac:chgData name="O'Riordan, Vera" userId="df25c6e0-1979-4096-81c5-29dd2dc9ce40" providerId="ADAL" clId="{524911DC-3CDF-4BF5-9C6F-0F746C794E8F}" dt="2020-07-13T11:36:10.221" v="5984" actId="1076"/>
          <ac:picMkLst>
            <pc:docMk/>
            <pc:sldMk cId="3463551824" sldId="331"/>
            <ac:picMk id="3" creationId="{DEAB55F6-264C-45AF-9D40-A5FEA0402FD4}"/>
          </ac:picMkLst>
        </pc:picChg>
        <pc:cxnChg chg="add mod">
          <ac:chgData name="O'Riordan, Vera" userId="df25c6e0-1979-4096-81c5-29dd2dc9ce40" providerId="ADAL" clId="{524911DC-3CDF-4BF5-9C6F-0F746C794E8F}" dt="2020-07-13T11:36:35.281" v="5987" actId="1582"/>
          <ac:cxnSpMkLst>
            <pc:docMk/>
            <pc:sldMk cId="3463551824" sldId="331"/>
            <ac:cxnSpMk id="5" creationId="{E1A2A945-3B5C-459F-95C4-8411CFB5EA09}"/>
          </ac:cxnSpMkLst>
        </pc:cxnChg>
      </pc:sldChg>
      <pc:sldChg chg="addSp delSp modSp add">
        <pc:chgData name="O'Riordan, Vera" userId="df25c6e0-1979-4096-81c5-29dd2dc9ce40" providerId="ADAL" clId="{524911DC-3CDF-4BF5-9C6F-0F746C794E8F}" dt="2020-07-13T11:54:28.109" v="6420" actId="20577"/>
        <pc:sldMkLst>
          <pc:docMk/>
          <pc:sldMk cId="273060454" sldId="332"/>
        </pc:sldMkLst>
        <pc:spChg chg="add mod">
          <ac:chgData name="O'Riordan, Vera" userId="df25c6e0-1979-4096-81c5-29dd2dc9ce40" providerId="ADAL" clId="{524911DC-3CDF-4BF5-9C6F-0F746C794E8F}" dt="2020-07-13T11:54:28.109" v="6420" actId="20577"/>
          <ac:spMkLst>
            <pc:docMk/>
            <pc:sldMk cId="273060454" sldId="332"/>
            <ac:spMk id="2" creationId="{77BAB6D1-97D5-409E-9780-1C2124891239}"/>
          </ac:spMkLst>
        </pc:spChg>
        <pc:picChg chg="add del mod">
          <ac:chgData name="O'Riordan, Vera" userId="df25c6e0-1979-4096-81c5-29dd2dc9ce40" providerId="ADAL" clId="{524911DC-3CDF-4BF5-9C6F-0F746C794E8F}" dt="2020-07-13T11:52:22.960" v="6361"/>
          <ac:picMkLst>
            <pc:docMk/>
            <pc:sldMk cId="273060454" sldId="332"/>
            <ac:picMk id="3" creationId="{A03D17D3-753B-401E-A596-863325A5A955}"/>
          </ac:picMkLst>
        </pc:picChg>
      </pc:sldChg>
      <pc:sldChg chg="addSp modSp add">
        <pc:chgData name="O'Riordan, Vera" userId="df25c6e0-1979-4096-81c5-29dd2dc9ce40" providerId="ADAL" clId="{524911DC-3CDF-4BF5-9C6F-0F746C794E8F}" dt="2020-07-13T11:56:05.923" v="6488" actId="14100"/>
        <pc:sldMkLst>
          <pc:docMk/>
          <pc:sldMk cId="2354958988" sldId="333"/>
        </pc:sldMkLst>
        <pc:spChg chg="add mod">
          <ac:chgData name="O'Riordan, Vera" userId="df25c6e0-1979-4096-81c5-29dd2dc9ce40" providerId="ADAL" clId="{524911DC-3CDF-4BF5-9C6F-0F746C794E8F}" dt="2020-07-13T11:52:33.548" v="6378" actId="20577"/>
          <ac:spMkLst>
            <pc:docMk/>
            <pc:sldMk cId="2354958988" sldId="333"/>
            <ac:spMk id="3" creationId="{F01A3D32-050C-4FDE-99C1-D480E4AF1008}"/>
          </ac:spMkLst>
        </pc:spChg>
        <pc:spChg chg="add mod">
          <ac:chgData name="O'Riordan, Vera" userId="df25c6e0-1979-4096-81c5-29dd2dc9ce40" providerId="ADAL" clId="{524911DC-3CDF-4BF5-9C6F-0F746C794E8F}" dt="2020-07-13T11:53:11.220" v="6385" actId="14100"/>
          <ac:spMkLst>
            <pc:docMk/>
            <pc:sldMk cId="2354958988" sldId="333"/>
            <ac:spMk id="4" creationId="{7EAEEFB5-2FF8-415D-831A-2BDBE1076431}"/>
          </ac:spMkLst>
        </pc:spChg>
        <pc:spChg chg="add mod">
          <ac:chgData name="O'Riordan, Vera" userId="df25c6e0-1979-4096-81c5-29dd2dc9ce40" providerId="ADAL" clId="{524911DC-3CDF-4BF5-9C6F-0F746C794E8F}" dt="2020-07-13T11:56:05.923" v="6488" actId="14100"/>
          <ac:spMkLst>
            <pc:docMk/>
            <pc:sldMk cId="2354958988" sldId="333"/>
            <ac:spMk id="5" creationId="{8D4AD19A-BD97-4689-9FFA-55AF095355B3}"/>
          </ac:spMkLst>
        </pc:spChg>
        <pc:picChg chg="add mod">
          <ac:chgData name="O'Riordan, Vera" userId="df25c6e0-1979-4096-81c5-29dd2dc9ce40" providerId="ADAL" clId="{524911DC-3CDF-4BF5-9C6F-0F746C794E8F}" dt="2020-07-13T11:52:41.413" v="6381" actId="14100"/>
          <ac:picMkLst>
            <pc:docMk/>
            <pc:sldMk cId="2354958988" sldId="333"/>
            <ac:picMk id="2" creationId="{19B4E229-A1AE-428B-91C2-A91A4F8C5409}"/>
          </ac:picMkLst>
        </pc:picChg>
      </pc:sldChg>
      <pc:sldChg chg="add del">
        <pc:chgData name="O'Riordan, Vera" userId="df25c6e0-1979-4096-81c5-29dd2dc9ce40" providerId="ADAL" clId="{524911DC-3CDF-4BF5-9C6F-0F746C794E8F}" dt="2020-07-13T11:48:39.610" v="6226" actId="2696"/>
        <pc:sldMkLst>
          <pc:docMk/>
          <pc:sldMk cId="2710907160" sldId="333"/>
        </pc:sldMkLst>
      </pc:sldChg>
      <pc:sldChg chg="add del">
        <pc:chgData name="O'Riordan, Vera" userId="df25c6e0-1979-4096-81c5-29dd2dc9ce40" providerId="ADAL" clId="{524911DC-3CDF-4BF5-9C6F-0F746C794E8F}" dt="2020-07-13T11:48:46.661" v="6228" actId="2696"/>
        <pc:sldMkLst>
          <pc:docMk/>
          <pc:sldMk cId="3233394996" sldId="333"/>
        </pc:sldMkLst>
      </pc:sldChg>
      <pc:sldChg chg="addSp modSp add">
        <pc:chgData name="O'Riordan, Vera" userId="df25c6e0-1979-4096-81c5-29dd2dc9ce40" providerId="ADAL" clId="{524911DC-3CDF-4BF5-9C6F-0F746C794E8F}" dt="2020-07-13T11:55:58.414" v="6485" actId="1582"/>
        <pc:sldMkLst>
          <pc:docMk/>
          <pc:sldMk cId="1713454161" sldId="334"/>
        </pc:sldMkLst>
        <pc:spChg chg="add mod">
          <ac:chgData name="O'Riordan, Vera" userId="df25c6e0-1979-4096-81c5-29dd2dc9ce40" providerId="ADAL" clId="{524911DC-3CDF-4BF5-9C6F-0F746C794E8F}" dt="2020-07-13T11:55:47.540" v="6482" actId="1076"/>
          <ac:spMkLst>
            <pc:docMk/>
            <pc:sldMk cId="1713454161" sldId="334"/>
            <ac:spMk id="3" creationId="{EDA52667-6885-4E6F-A4EB-91427015EE2D}"/>
          </ac:spMkLst>
        </pc:spChg>
        <pc:spChg chg="add mod">
          <ac:chgData name="O'Riordan, Vera" userId="df25c6e0-1979-4096-81c5-29dd2dc9ce40" providerId="ADAL" clId="{524911DC-3CDF-4BF5-9C6F-0F746C794E8F}" dt="2020-07-13T11:54:05.117" v="6418" actId="20577"/>
          <ac:spMkLst>
            <pc:docMk/>
            <pc:sldMk cId="1713454161" sldId="334"/>
            <ac:spMk id="4" creationId="{20654155-009D-4A6C-AA00-2B262FBF765D}"/>
          </ac:spMkLst>
        </pc:spChg>
        <pc:spChg chg="add mod">
          <ac:chgData name="O'Riordan, Vera" userId="df25c6e0-1979-4096-81c5-29dd2dc9ce40" providerId="ADAL" clId="{524911DC-3CDF-4BF5-9C6F-0F746C794E8F}" dt="2020-07-13T11:55:58.414" v="6485" actId="1582"/>
          <ac:spMkLst>
            <pc:docMk/>
            <pc:sldMk cId="1713454161" sldId="334"/>
            <ac:spMk id="5" creationId="{353BE729-AE30-4F17-AE81-67E0E4DA8021}"/>
          </ac:spMkLst>
        </pc:spChg>
        <pc:picChg chg="add mod modCrop">
          <ac:chgData name="O'Riordan, Vera" userId="df25c6e0-1979-4096-81c5-29dd2dc9ce40" providerId="ADAL" clId="{524911DC-3CDF-4BF5-9C6F-0F746C794E8F}" dt="2020-07-13T11:55:45.795" v="6481" actId="14100"/>
          <ac:picMkLst>
            <pc:docMk/>
            <pc:sldMk cId="1713454161" sldId="334"/>
            <ac:picMk id="2" creationId="{6EC23D48-9FE9-4BF1-9D1B-0A40385CF2F1}"/>
          </ac:picMkLst>
        </pc:picChg>
      </pc:sldChg>
      <pc:sldChg chg="addSp modSp add mod ord">
        <pc:chgData name="O'Riordan, Vera" userId="df25c6e0-1979-4096-81c5-29dd2dc9ce40" providerId="ADAL" clId="{524911DC-3CDF-4BF5-9C6F-0F746C794E8F}" dt="2020-07-13T12:02:33.218" v="6573"/>
        <pc:sldMkLst>
          <pc:docMk/>
          <pc:sldMk cId="1472593079" sldId="335"/>
        </pc:sldMkLst>
        <pc:spChg chg="add mod">
          <ac:chgData name="O'Riordan, Vera" userId="df25c6e0-1979-4096-81c5-29dd2dc9ce40" providerId="ADAL" clId="{524911DC-3CDF-4BF5-9C6F-0F746C794E8F}" dt="2020-07-13T11:59:31.109" v="6542" actId="1076"/>
          <ac:spMkLst>
            <pc:docMk/>
            <pc:sldMk cId="1472593079" sldId="335"/>
            <ac:spMk id="4" creationId="{774A7D58-C019-49A1-A99C-2732C4A60D10}"/>
          </ac:spMkLst>
        </pc:spChg>
        <pc:graphicFrameChg chg="add mod">
          <ac:chgData name="O'Riordan, Vera" userId="df25c6e0-1979-4096-81c5-29dd2dc9ce40" providerId="ADAL" clId="{524911DC-3CDF-4BF5-9C6F-0F746C794E8F}" dt="2020-07-13T11:59:00.363" v="6512" actId="1076"/>
          <ac:graphicFrameMkLst>
            <pc:docMk/>
            <pc:sldMk cId="1472593079" sldId="335"/>
            <ac:graphicFrameMk id="2" creationId="{689FC364-C185-46CD-A2FF-1283EA162F17}"/>
          </ac:graphicFrameMkLst>
        </pc:graphicFrameChg>
        <pc:graphicFrameChg chg="add mod">
          <ac:chgData name="O'Riordan, Vera" userId="df25c6e0-1979-4096-81c5-29dd2dc9ce40" providerId="ADAL" clId="{524911DC-3CDF-4BF5-9C6F-0F746C794E8F}" dt="2020-07-13T12:02:33.218" v="6573"/>
          <ac:graphicFrameMkLst>
            <pc:docMk/>
            <pc:sldMk cId="1472593079" sldId="335"/>
            <ac:graphicFrameMk id="3" creationId="{2F935F3A-5EF6-4958-AC42-06DDC9D40F2C}"/>
          </ac:graphicFrameMkLst>
        </pc:graphicFrameChg>
      </pc:sldChg>
    </pc:docChg>
  </pc:docChgLst>
  <pc:docChgLst>
    <pc:chgData name="Rogan, Fionn" userId="94375801-7432-4349-8a3a-8ea902084153" providerId="ADAL" clId="{4A92BF70-16BA-A14D-A96A-6EDB6CF39379}"/>
    <pc:docChg chg="modSld">
      <pc:chgData name="Rogan, Fionn" userId="94375801-7432-4349-8a3a-8ea902084153" providerId="ADAL" clId="{4A92BF70-16BA-A14D-A96A-6EDB6CF39379}" dt="2020-06-18T09:55:00.277" v="35" actId="20577"/>
      <pc:docMkLst>
        <pc:docMk/>
      </pc:docMkLst>
      <pc:sldChg chg="modSp">
        <pc:chgData name="Rogan, Fionn" userId="94375801-7432-4349-8a3a-8ea902084153" providerId="ADAL" clId="{4A92BF70-16BA-A14D-A96A-6EDB6CF39379}" dt="2020-06-18T09:55:00.277" v="35" actId="20577"/>
        <pc:sldMkLst>
          <pc:docMk/>
          <pc:sldMk cId="2494959417" sldId="256"/>
        </pc:sldMkLst>
        <pc:spChg chg="mod">
          <ac:chgData name="Rogan, Fionn" userId="94375801-7432-4349-8a3a-8ea902084153" providerId="ADAL" clId="{4A92BF70-16BA-A14D-A96A-6EDB6CF39379}" dt="2020-06-18T09:55:00.277" v="35" actId="20577"/>
          <ac:spMkLst>
            <pc:docMk/>
            <pc:sldMk cId="2494959417" sldId="256"/>
            <ac:spMk id="4" creationId="{41271352-E686-A348-8A38-36A6716D2AEA}"/>
          </ac:spMkLst>
        </pc:spChg>
      </pc:sldChg>
    </pc:docChg>
  </pc:docChgLst>
  <pc:docChgLst>
    <pc:chgData name="O'Riordan, Vera" userId="df25c6e0-1979-4096-81c5-29dd2dc9ce40" providerId="ADAL" clId="{15B9A4B4-B796-4939-9B13-10FAB91A86BB}"/>
    <pc:docChg chg="undo custSel addSld delSld modSld sldOrd">
      <pc:chgData name="O'Riordan, Vera" userId="df25c6e0-1979-4096-81c5-29dd2dc9ce40" providerId="ADAL" clId="{15B9A4B4-B796-4939-9B13-10FAB91A86BB}" dt="2020-06-15T11:05:52.732" v="1959" actId="20577"/>
      <pc:docMkLst>
        <pc:docMk/>
      </pc:docMkLst>
      <pc:sldChg chg="modSp">
        <pc:chgData name="O'Riordan, Vera" userId="df25c6e0-1979-4096-81c5-29dd2dc9ce40" providerId="ADAL" clId="{15B9A4B4-B796-4939-9B13-10FAB91A86BB}" dt="2020-06-15T11:04:11.625" v="1898" actId="207"/>
        <pc:sldMkLst>
          <pc:docMk/>
          <pc:sldMk cId="410685602" sldId="285"/>
        </pc:sldMkLst>
        <pc:spChg chg="mod">
          <ac:chgData name="O'Riordan, Vera" userId="df25c6e0-1979-4096-81c5-29dd2dc9ce40" providerId="ADAL" clId="{15B9A4B4-B796-4939-9B13-10FAB91A86BB}" dt="2020-06-15T11:04:11.625" v="1898" actId="207"/>
          <ac:spMkLst>
            <pc:docMk/>
            <pc:sldMk cId="410685602" sldId="285"/>
            <ac:spMk id="45" creationId="{3873FE33-3C01-4A48-8B62-6564A6E19F4A}"/>
          </ac:spMkLst>
        </pc:spChg>
        <pc:spChg chg="mod">
          <ac:chgData name="O'Riordan, Vera" userId="df25c6e0-1979-4096-81c5-29dd2dc9ce40" providerId="ADAL" clId="{15B9A4B4-B796-4939-9B13-10FAB91A86BB}" dt="2020-06-15T11:04:08.237" v="1897" actId="207"/>
          <ac:spMkLst>
            <pc:docMk/>
            <pc:sldMk cId="410685602" sldId="285"/>
            <ac:spMk id="55" creationId="{9ABF3C7D-3811-E440-B638-E7D79CEDFC5A}"/>
          </ac:spMkLst>
        </pc:spChg>
      </pc:sldChg>
      <pc:sldChg chg="modSp">
        <pc:chgData name="O'Riordan, Vera" userId="df25c6e0-1979-4096-81c5-29dd2dc9ce40" providerId="ADAL" clId="{15B9A4B4-B796-4939-9B13-10FAB91A86BB}" dt="2020-06-15T09:21:12.203" v="538" actId="20577"/>
        <pc:sldMkLst>
          <pc:docMk/>
          <pc:sldMk cId="888055642" sldId="289"/>
        </pc:sldMkLst>
        <pc:spChg chg="mod">
          <ac:chgData name="O'Riordan, Vera" userId="df25c6e0-1979-4096-81c5-29dd2dc9ce40" providerId="ADAL" clId="{15B9A4B4-B796-4939-9B13-10FAB91A86BB}" dt="2020-06-15T09:21:12.203" v="538" actId="20577"/>
          <ac:spMkLst>
            <pc:docMk/>
            <pc:sldMk cId="888055642" sldId="289"/>
            <ac:spMk id="4" creationId="{459D2894-95A4-43E3-9C73-2E16EF5DBE35}"/>
          </ac:spMkLst>
        </pc:spChg>
      </pc:sldChg>
      <pc:sldChg chg="modSp">
        <pc:chgData name="O'Riordan, Vera" userId="df25c6e0-1979-4096-81c5-29dd2dc9ce40" providerId="ADAL" clId="{15B9A4B4-B796-4939-9B13-10FAB91A86BB}" dt="2020-06-15T08:52:49.780" v="186" actId="404"/>
        <pc:sldMkLst>
          <pc:docMk/>
          <pc:sldMk cId="2250443781" sldId="290"/>
        </pc:sldMkLst>
        <pc:spChg chg="mod">
          <ac:chgData name="O'Riordan, Vera" userId="df25c6e0-1979-4096-81c5-29dd2dc9ce40" providerId="ADAL" clId="{15B9A4B4-B796-4939-9B13-10FAB91A86BB}" dt="2020-06-15T08:52:49.780" v="186" actId="404"/>
          <ac:spMkLst>
            <pc:docMk/>
            <pc:sldMk cId="2250443781" sldId="290"/>
            <ac:spMk id="5" creationId="{0AC79623-9D74-4ED1-860F-CE31B7A47112}"/>
          </ac:spMkLst>
        </pc:spChg>
      </pc:sldChg>
      <pc:sldChg chg="modSp">
        <pc:chgData name="O'Riordan, Vera" userId="df25c6e0-1979-4096-81c5-29dd2dc9ce40" providerId="ADAL" clId="{15B9A4B4-B796-4939-9B13-10FAB91A86BB}" dt="2020-06-15T11:04:19.543" v="1899" actId="207"/>
        <pc:sldMkLst>
          <pc:docMk/>
          <pc:sldMk cId="3592211007" sldId="291"/>
        </pc:sldMkLst>
        <pc:spChg chg="mod">
          <ac:chgData name="O'Riordan, Vera" userId="df25c6e0-1979-4096-81c5-29dd2dc9ce40" providerId="ADAL" clId="{15B9A4B4-B796-4939-9B13-10FAB91A86BB}" dt="2020-06-15T08:36:46.368" v="37" actId="20577"/>
          <ac:spMkLst>
            <pc:docMk/>
            <pc:sldMk cId="3592211007" sldId="291"/>
            <ac:spMk id="3" creationId="{502F0C2A-63CF-4C9D-8961-2A0C80C7E3B8}"/>
          </ac:spMkLst>
        </pc:spChg>
        <pc:spChg chg="mod">
          <ac:chgData name="O'Riordan, Vera" userId="df25c6e0-1979-4096-81c5-29dd2dc9ce40" providerId="ADAL" clId="{15B9A4B4-B796-4939-9B13-10FAB91A86BB}" dt="2020-06-15T11:04:19.543" v="1899" actId="207"/>
          <ac:spMkLst>
            <pc:docMk/>
            <pc:sldMk cId="3592211007" sldId="291"/>
            <ac:spMk id="4" creationId="{75BE684E-52AD-410D-BF25-E8B05E5CBFEF}"/>
          </ac:spMkLst>
        </pc:spChg>
      </pc:sldChg>
      <pc:sldChg chg="addSp delSp modSp">
        <pc:chgData name="O'Riordan, Vera" userId="df25c6e0-1979-4096-81c5-29dd2dc9ce40" providerId="ADAL" clId="{15B9A4B4-B796-4939-9B13-10FAB91A86BB}" dt="2020-06-15T09:41:35.023" v="542"/>
        <pc:sldMkLst>
          <pc:docMk/>
          <pc:sldMk cId="3850793179" sldId="292"/>
        </pc:sldMkLst>
        <pc:spChg chg="add mod">
          <ac:chgData name="O'Riordan, Vera" userId="df25c6e0-1979-4096-81c5-29dd2dc9ce40" providerId="ADAL" clId="{15B9A4B4-B796-4939-9B13-10FAB91A86BB}" dt="2020-06-15T09:11:57.093" v="496" actId="122"/>
          <ac:spMkLst>
            <pc:docMk/>
            <pc:sldMk cId="3850793179" sldId="292"/>
            <ac:spMk id="3" creationId="{CCD78E4B-38AE-480F-B74B-15E44ACC6639}"/>
          </ac:spMkLst>
        </pc:spChg>
        <pc:spChg chg="add del mod">
          <ac:chgData name="O'Riordan, Vera" userId="df25c6e0-1979-4096-81c5-29dd2dc9ce40" providerId="ADAL" clId="{15B9A4B4-B796-4939-9B13-10FAB91A86BB}" dt="2020-06-15T09:41:35.023" v="542"/>
          <ac:spMkLst>
            <pc:docMk/>
            <pc:sldMk cId="3850793179" sldId="292"/>
            <ac:spMk id="4" creationId="{658FD8C0-FE89-4F60-B175-FF095EC42F40}"/>
          </ac:spMkLst>
        </pc:spChg>
      </pc:sldChg>
      <pc:sldChg chg="modSp add">
        <pc:chgData name="O'Riordan, Vera" userId="df25c6e0-1979-4096-81c5-29dd2dc9ce40" providerId="ADAL" clId="{15B9A4B4-B796-4939-9B13-10FAB91A86BB}" dt="2020-06-15T11:05:52.732" v="1959" actId="20577"/>
        <pc:sldMkLst>
          <pc:docMk/>
          <pc:sldMk cId="3682814417" sldId="293"/>
        </pc:sldMkLst>
        <pc:spChg chg="mod">
          <ac:chgData name="O'Riordan, Vera" userId="df25c6e0-1979-4096-81c5-29dd2dc9ce40" providerId="ADAL" clId="{15B9A4B4-B796-4939-9B13-10FAB91A86BB}" dt="2020-06-15T09:43:21.886" v="603" actId="108"/>
          <ac:spMkLst>
            <pc:docMk/>
            <pc:sldMk cId="3682814417" sldId="293"/>
            <ac:spMk id="2" creationId="{5BD1DEC1-F8F9-40C8-83AA-B4B1B0E36520}"/>
          </ac:spMkLst>
        </pc:spChg>
        <pc:spChg chg="mod">
          <ac:chgData name="O'Riordan, Vera" userId="df25c6e0-1979-4096-81c5-29dd2dc9ce40" providerId="ADAL" clId="{15B9A4B4-B796-4939-9B13-10FAB91A86BB}" dt="2020-06-15T11:05:52.732" v="1959" actId="20577"/>
          <ac:spMkLst>
            <pc:docMk/>
            <pc:sldMk cId="3682814417" sldId="293"/>
            <ac:spMk id="3" creationId="{CCD78E4B-38AE-480F-B74B-15E44ACC6639}"/>
          </ac:spMkLst>
        </pc:spChg>
      </pc:sldChg>
      <pc:sldChg chg="addSp modSp add">
        <pc:chgData name="O'Riordan, Vera" userId="df25c6e0-1979-4096-81c5-29dd2dc9ce40" providerId="ADAL" clId="{15B9A4B4-B796-4939-9B13-10FAB91A86BB}" dt="2020-06-15T11:05:05.350" v="1911" actId="12"/>
        <pc:sldMkLst>
          <pc:docMk/>
          <pc:sldMk cId="2394487015" sldId="294"/>
        </pc:sldMkLst>
        <pc:spChg chg="add mod">
          <ac:chgData name="O'Riordan, Vera" userId="df25c6e0-1979-4096-81c5-29dd2dc9ce40" providerId="ADAL" clId="{15B9A4B4-B796-4939-9B13-10FAB91A86BB}" dt="2020-06-15T11:05:00.797" v="1910" actId="12"/>
          <ac:spMkLst>
            <pc:docMk/>
            <pc:sldMk cId="2394487015" sldId="294"/>
            <ac:spMk id="2" creationId="{68E850D5-2B4E-4FC1-B88D-94322050BC86}"/>
          </ac:spMkLst>
        </pc:spChg>
        <pc:spChg chg="add mod">
          <ac:chgData name="O'Riordan, Vera" userId="df25c6e0-1979-4096-81c5-29dd2dc9ce40" providerId="ADAL" clId="{15B9A4B4-B796-4939-9B13-10FAB91A86BB}" dt="2020-06-15T11:05:05.350" v="1911" actId="12"/>
          <ac:spMkLst>
            <pc:docMk/>
            <pc:sldMk cId="2394487015" sldId="294"/>
            <ac:spMk id="3" creationId="{E7D57712-6EC9-4A7B-9FC2-FB22BD60FBFA}"/>
          </ac:spMkLst>
        </pc:spChg>
        <pc:spChg chg="add mod">
          <ac:chgData name="O'Riordan, Vera" userId="df25c6e0-1979-4096-81c5-29dd2dc9ce40" providerId="ADAL" clId="{15B9A4B4-B796-4939-9B13-10FAB91A86BB}" dt="2020-06-15T11:03:44.381" v="1895" actId="20577"/>
          <ac:spMkLst>
            <pc:docMk/>
            <pc:sldMk cId="2394487015" sldId="294"/>
            <ac:spMk id="4" creationId="{43D1C5BC-437A-4705-92ED-E2FD052CEA59}"/>
          </ac:spMkLst>
        </pc:spChg>
      </pc:sldChg>
      <pc:sldChg chg="addSp delSp modSp add del">
        <pc:chgData name="O'Riordan, Vera" userId="df25c6e0-1979-4096-81c5-29dd2dc9ce40" providerId="ADAL" clId="{15B9A4B4-B796-4939-9B13-10FAB91A86BB}" dt="2020-06-15T11:01:08.977" v="1772" actId="2696"/>
        <pc:sldMkLst>
          <pc:docMk/>
          <pc:sldMk cId="801436442" sldId="295"/>
        </pc:sldMkLst>
        <pc:spChg chg="add del mod">
          <ac:chgData name="O'Riordan, Vera" userId="df25c6e0-1979-4096-81c5-29dd2dc9ce40" providerId="ADAL" clId="{15B9A4B4-B796-4939-9B13-10FAB91A86BB}" dt="2020-06-15T11:00:58.082" v="1768"/>
          <ac:spMkLst>
            <pc:docMk/>
            <pc:sldMk cId="801436442" sldId="295"/>
            <ac:spMk id="2" creationId="{F66100B0-0F3A-4AE4-BFBD-8FBA67E078C0}"/>
          </ac:spMkLst>
        </pc:spChg>
      </pc:sldChg>
      <pc:sldChg chg="addSp delSp modSp add">
        <pc:chgData name="O'Riordan, Vera" userId="df25c6e0-1979-4096-81c5-29dd2dc9ce40" providerId="ADAL" clId="{15B9A4B4-B796-4939-9B13-10FAB91A86BB}" dt="2020-06-15T11:03:07.735" v="1882" actId="20577"/>
        <pc:sldMkLst>
          <pc:docMk/>
          <pc:sldMk cId="1475333763" sldId="296"/>
        </pc:sldMkLst>
        <pc:spChg chg="mod">
          <ac:chgData name="O'Riordan, Vera" userId="df25c6e0-1979-4096-81c5-29dd2dc9ce40" providerId="ADAL" clId="{15B9A4B4-B796-4939-9B13-10FAB91A86BB}" dt="2020-06-15T10:36:00.779" v="1067" actId="20577"/>
          <ac:spMkLst>
            <pc:docMk/>
            <pc:sldMk cId="1475333763" sldId="296"/>
            <ac:spMk id="3" creationId="{502F0C2A-63CF-4C9D-8961-2A0C80C7E3B8}"/>
          </ac:spMkLst>
        </pc:spChg>
        <pc:spChg chg="add del">
          <ac:chgData name="O'Riordan, Vera" userId="df25c6e0-1979-4096-81c5-29dd2dc9ce40" providerId="ADAL" clId="{15B9A4B4-B796-4939-9B13-10FAB91A86BB}" dt="2020-06-15T10:36:58.999" v="1069" actId="478"/>
          <ac:spMkLst>
            <pc:docMk/>
            <pc:sldMk cId="1475333763" sldId="296"/>
            <ac:spMk id="5" creationId="{EF45BD3C-1255-429E-B425-51B5404CCD87}"/>
          </ac:spMkLst>
        </pc:spChg>
        <pc:spChg chg="add mod">
          <ac:chgData name="O'Riordan, Vera" userId="df25c6e0-1979-4096-81c5-29dd2dc9ce40" providerId="ADAL" clId="{15B9A4B4-B796-4939-9B13-10FAB91A86BB}" dt="2020-06-15T11:03:07.735" v="1882" actId="20577"/>
          <ac:spMkLst>
            <pc:docMk/>
            <pc:sldMk cId="1475333763" sldId="296"/>
            <ac:spMk id="6" creationId="{AF89D065-6E8E-4E16-A464-DDF4F6910D6C}"/>
          </ac:spMkLst>
        </pc:spChg>
        <pc:spChg chg="add mod">
          <ac:chgData name="O'Riordan, Vera" userId="df25c6e0-1979-4096-81c5-29dd2dc9ce40" providerId="ADAL" clId="{15B9A4B4-B796-4939-9B13-10FAB91A86BB}" dt="2020-06-15T11:02:32.839" v="1806" actId="20577"/>
          <ac:spMkLst>
            <pc:docMk/>
            <pc:sldMk cId="1475333763" sldId="296"/>
            <ac:spMk id="7" creationId="{5D209099-224E-4AA2-82A2-1D4A641CDF6D}"/>
          </ac:spMkLst>
        </pc:spChg>
        <pc:grpChg chg="del">
          <ac:chgData name="O'Riordan, Vera" userId="df25c6e0-1979-4096-81c5-29dd2dc9ce40" providerId="ADAL" clId="{15B9A4B4-B796-4939-9B13-10FAB91A86BB}" dt="2020-06-15T10:37:01.123" v="1070" actId="478"/>
          <ac:grpSpMkLst>
            <pc:docMk/>
            <pc:sldMk cId="1475333763" sldId="296"/>
            <ac:grpSpMk id="2" creationId="{6E727691-BA8C-414D-968E-BA886F79A805}"/>
          </ac:grpSpMkLst>
        </pc:grpChg>
      </pc:sldChg>
      <pc:sldChg chg="addSp modSp add">
        <pc:chgData name="O'Riordan, Vera" userId="df25c6e0-1979-4096-81c5-29dd2dc9ce40" providerId="ADAL" clId="{15B9A4B4-B796-4939-9B13-10FAB91A86BB}" dt="2020-06-15T11:05:15.364" v="1912" actId="1076"/>
        <pc:sldMkLst>
          <pc:docMk/>
          <pc:sldMk cId="3126916270" sldId="297"/>
        </pc:sldMkLst>
        <pc:spChg chg="add mod">
          <ac:chgData name="O'Riordan, Vera" userId="df25c6e0-1979-4096-81c5-29dd2dc9ce40" providerId="ADAL" clId="{15B9A4B4-B796-4939-9B13-10FAB91A86BB}" dt="2020-06-15T11:05:15.364" v="1912" actId="1076"/>
          <ac:spMkLst>
            <pc:docMk/>
            <pc:sldMk cId="3126916270" sldId="297"/>
            <ac:spMk id="2" creationId="{7166C3B1-0C68-4C96-85D9-E15C0380994B}"/>
          </ac:spMkLst>
        </pc:spChg>
        <pc:spChg chg="add mod">
          <ac:chgData name="O'Riordan, Vera" userId="df25c6e0-1979-4096-81c5-29dd2dc9ce40" providerId="ADAL" clId="{15B9A4B4-B796-4939-9B13-10FAB91A86BB}" dt="2020-06-15T11:03:17.452" v="1890" actId="20577"/>
          <ac:spMkLst>
            <pc:docMk/>
            <pc:sldMk cId="3126916270" sldId="297"/>
            <ac:spMk id="3" creationId="{7916182A-9F64-4BA4-9346-A7C25E2B0799}"/>
          </ac:spMkLst>
        </pc:spChg>
      </pc:sldChg>
      <pc:sldChg chg="add del">
        <pc:chgData name="O'Riordan, Vera" userId="df25c6e0-1979-4096-81c5-29dd2dc9ce40" providerId="ADAL" clId="{15B9A4B4-B796-4939-9B13-10FAB91A86BB}" dt="2020-06-15T10:41:24.465" v="1251" actId="2696"/>
        <pc:sldMkLst>
          <pc:docMk/>
          <pc:sldMk cId="837541193" sldId="298"/>
        </pc:sldMkLst>
      </pc:sldChg>
      <pc:sldChg chg="modSp add ord">
        <pc:chgData name="O'Riordan, Vera" userId="df25c6e0-1979-4096-81c5-29dd2dc9ce40" providerId="ADAL" clId="{15B9A4B4-B796-4939-9B13-10FAB91A86BB}" dt="2020-06-15T11:04:24.025" v="1900" actId="207"/>
        <pc:sldMkLst>
          <pc:docMk/>
          <pc:sldMk cId="2096717463" sldId="298"/>
        </pc:sldMkLst>
        <pc:spChg chg="mod">
          <ac:chgData name="O'Riordan, Vera" userId="df25c6e0-1979-4096-81c5-29dd2dc9ce40" providerId="ADAL" clId="{15B9A4B4-B796-4939-9B13-10FAB91A86BB}" dt="2020-06-15T11:01:23.453" v="1800" actId="20577"/>
          <ac:spMkLst>
            <pc:docMk/>
            <pc:sldMk cId="2096717463" sldId="298"/>
            <ac:spMk id="3" creationId="{502F0C2A-63CF-4C9D-8961-2A0C80C7E3B8}"/>
          </ac:spMkLst>
        </pc:spChg>
        <pc:spChg chg="mod">
          <ac:chgData name="O'Riordan, Vera" userId="df25c6e0-1979-4096-81c5-29dd2dc9ce40" providerId="ADAL" clId="{15B9A4B4-B796-4939-9B13-10FAB91A86BB}" dt="2020-06-15T11:04:24.025" v="1900" actId="207"/>
          <ac:spMkLst>
            <pc:docMk/>
            <pc:sldMk cId="2096717463" sldId="298"/>
            <ac:spMk id="4" creationId="{75BE684E-52AD-410D-BF25-E8B05E5CBFE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ccireland-my.sharepoint.com/personal/vera_oriordan_ucc_ie/Documents/Desktop/Irish%20Car%20Stock%20Model%20V.%202.1/Irish%20Car%20Stock%20Model%20Version%202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ccireland-my.sharepoint.com/personal/vera_oriordan_ucc_ie/Documents/Desktop/Irish%20Car%20Stock%20Model%20V.%202.1/Irish%20Car%20Stock%20Model%20Version%202.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Business</a:t>
            </a:r>
            <a:r>
              <a:rPr lang="en-IE" baseline="0"/>
              <a:t> as Usual: Total Emissions (TCO</a:t>
            </a:r>
            <a:r>
              <a:rPr lang="en-IE" sz="1000" baseline="0"/>
              <a:t>2</a:t>
            </a:r>
            <a:r>
              <a:rPr lang="en-IE" sz="1400" baseline="0"/>
              <a:t>)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37739350377814"/>
          <c:y val="0.16221394006980391"/>
          <c:w val="0.84694070020908407"/>
          <c:h val="0.5067992575369451"/>
        </c:manualLayout>
      </c:layout>
      <c:areaChart>
        <c:grouping val="stacked"/>
        <c:varyColors val="0"/>
        <c:ser>
          <c:idx val="0"/>
          <c:order val="0"/>
          <c:tx>
            <c:strRef>
              <c:f>'BaU Display'!$A$96</c:f>
              <c:strCache>
                <c:ptCount val="1"/>
                <c:pt idx="0">
                  <c:v>Petrol &lt;1300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Display'!$B$96:$AH$96</c:f>
              <c:numCache>
                <c:formatCode>_-* #,##0_-;\-* #,##0_-;_-* "-"??_-;_-@_-</c:formatCode>
                <c:ptCount val="33"/>
                <c:pt idx="0">
                  <c:v>863038.84430947597</c:v>
                </c:pt>
                <c:pt idx="1">
                  <c:v>894955.15505019075</c:v>
                </c:pt>
                <c:pt idx="2">
                  <c:v>980211.05184385215</c:v>
                </c:pt>
                <c:pt idx="3">
                  <c:v>1013243.5357805855</c:v>
                </c:pt>
                <c:pt idx="4">
                  <c:v>1051978.4447575179</c:v>
                </c:pt>
                <c:pt idx="5">
                  <c:v>1087874.1047659237</c:v>
                </c:pt>
                <c:pt idx="6">
                  <c:v>1121487.9712393184</c:v>
                </c:pt>
                <c:pt idx="7">
                  <c:v>1153384.0393484761</c:v>
                </c:pt>
                <c:pt idx="8">
                  <c:v>1183191.5577740574</c:v>
                </c:pt>
                <c:pt idx="9">
                  <c:v>1211860.4963455191</c:v>
                </c:pt>
                <c:pt idx="10">
                  <c:v>1240149.5477245094</c:v>
                </c:pt>
                <c:pt idx="11">
                  <c:v>1267384.8988086211</c:v>
                </c:pt>
                <c:pt idx="12">
                  <c:v>1292731.7962712094</c:v>
                </c:pt>
                <c:pt idx="13">
                  <c:v>1315276.1303823332</c:v>
                </c:pt>
                <c:pt idx="14">
                  <c:v>1334769.3366904808</c:v>
                </c:pt>
                <c:pt idx="15">
                  <c:v>1351752.2242334459</c:v>
                </c:pt>
                <c:pt idx="16">
                  <c:v>1367322.6145704824</c:v>
                </c:pt>
                <c:pt idx="17">
                  <c:v>1383114.3328257294</c:v>
                </c:pt>
                <c:pt idx="18">
                  <c:v>1398629.0996498161</c:v>
                </c:pt>
                <c:pt idx="19">
                  <c:v>1414160.2253263006</c:v>
                </c:pt>
                <c:pt idx="20">
                  <c:v>1429744.2864631419</c:v>
                </c:pt>
                <c:pt idx="21">
                  <c:v>1445396.4331645288</c:v>
                </c:pt>
                <c:pt idx="22">
                  <c:v>1461131.8636380569</c:v>
                </c:pt>
                <c:pt idx="23">
                  <c:v>1476965.8742987781</c:v>
                </c:pt>
                <c:pt idx="24">
                  <c:v>1492912.734558749</c:v>
                </c:pt>
                <c:pt idx="25">
                  <c:v>1508985.1108616663</c:v>
                </c:pt>
                <c:pt idx="26">
                  <c:v>1525193.92101462</c:v>
                </c:pt>
                <c:pt idx="27">
                  <c:v>1541548.4222209728</c:v>
                </c:pt>
                <c:pt idx="28">
                  <c:v>1558056.4054620017</c:v>
                </c:pt>
                <c:pt idx="29">
                  <c:v>1574724.4238328615</c:v>
                </c:pt>
                <c:pt idx="30">
                  <c:v>1591558.0166720417</c:v>
                </c:pt>
                <c:pt idx="31">
                  <c:v>1608561.9114315042</c:v>
                </c:pt>
                <c:pt idx="32">
                  <c:v>1625740.1965825886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0D-4E7F-900A-7948B98DD503}"/>
            </c:ext>
          </c:extLst>
        </c:ser>
        <c:ser>
          <c:idx val="1"/>
          <c:order val="1"/>
          <c:tx>
            <c:strRef>
              <c:f>'BaU Display'!$A$97</c:f>
              <c:strCache>
                <c:ptCount val="1"/>
                <c:pt idx="0">
                  <c:v>Petrol 1300 - 1900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Display'!$B$97:$AH$97</c:f>
              <c:numCache>
                <c:formatCode>_-* #,##0_-;\-* #,##0_-;_-* "-"??_-;_-@_-</c:formatCode>
                <c:ptCount val="33"/>
                <c:pt idx="0">
                  <c:v>1539050.6119777323</c:v>
                </c:pt>
                <c:pt idx="1">
                  <c:v>1079716.438307662</c:v>
                </c:pt>
                <c:pt idx="2">
                  <c:v>986915.33180128643</c:v>
                </c:pt>
                <c:pt idx="3">
                  <c:v>860658.92384125688</c:v>
                </c:pt>
                <c:pt idx="4">
                  <c:v>762842.36913121783</c:v>
                </c:pt>
                <c:pt idx="5">
                  <c:v>686756.31159540673</c:v>
                </c:pt>
                <c:pt idx="6">
                  <c:v>631324.07502402551</c:v>
                </c:pt>
                <c:pt idx="7">
                  <c:v>593111.14607974305</c:v>
                </c:pt>
                <c:pt idx="8">
                  <c:v>567696.74407063483</c:v>
                </c:pt>
                <c:pt idx="9">
                  <c:v>551465.24525213044</c:v>
                </c:pt>
                <c:pt idx="10">
                  <c:v>541441.62217216624</c:v>
                </c:pt>
                <c:pt idx="11">
                  <c:v>535652.81489260076</c:v>
                </c:pt>
                <c:pt idx="12">
                  <c:v>533152.22605637764</c:v>
                </c:pt>
                <c:pt idx="13">
                  <c:v>533231.23597207933</c:v>
                </c:pt>
                <c:pt idx="14">
                  <c:v>535750.37769917818</c:v>
                </c:pt>
                <c:pt idx="15">
                  <c:v>539723.93505013036</c:v>
                </c:pt>
                <c:pt idx="16">
                  <c:v>544658.05164302199</c:v>
                </c:pt>
                <c:pt idx="17">
                  <c:v>550027.02941470116</c:v>
                </c:pt>
                <c:pt idx="18">
                  <c:v>555537.27912523109</c:v>
                </c:pt>
                <c:pt idx="19">
                  <c:v>561235.71489913715</c:v>
                </c:pt>
                <c:pt idx="20">
                  <c:v>567086.14845569432</c:v>
                </c:pt>
                <c:pt idx="21">
                  <c:v>573057.46398211934</c:v>
                </c:pt>
                <c:pt idx="22">
                  <c:v>579128.77044353564</c:v>
                </c:pt>
                <c:pt idx="23">
                  <c:v>585286.75240422587</c:v>
                </c:pt>
                <c:pt idx="24">
                  <c:v>591523.18795029062</c:v>
                </c:pt>
                <c:pt idx="25">
                  <c:v>597833.20040169475</c:v>
                </c:pt>
                <c:pt idx="26">
                  <c:v>604214.08236563869</c:v>
                </c:pt>
                <c:pt idx="27">
                  <c:v>610664.51658082474</c:v>
                </c:pt>
                <c:pt idx="28">
                  <c:v>617184.06487178791</c:v>
                </c:pt>
                <c:pt idx="29">
                  <c:v>623772.83622868359</c:v>
                </c:pt>
                <c:pt idx="30">
                  <c:v>630431.27354557766</c:v>
                </c:pt>
                <c:pt idx="31">
                  <c:v>637160.01833026623</c:v>
                </c:pt>
                <c:pt idx="32">
                  <c:v>643959.82621922984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0D-4E7F-900A-7948B98DD503}"/>
            </c:ext>
          </c:extLst>
        </c:ser>
        <c:ser>
          <c:idx val="2"/>
          <c:order val="2"/>
          <c:tx>
            <c:strRef>
              <c:f>'BaU Display'!$A$98</c:f>
              <c:strCache>
                <c:ptCount val="1"/>
                <c:pt idx="0">
                  <c:v>Petrol &gt;1900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Display'!$B$98:$AH$98</c:f>
              <c:numCache>
                <c:formatCode>_-* #,##0_-;\-* #,##0_-;_-* "-"??_-;_-@_-</c:formatCode>
                <c:ptCount val="33"/>
                <c:pt idx="0">
                  <c:v>218283.34105432374</c:v>
                </c:pt>
                <c:pt idx="1">
                  <c:v>171751.52195504497</c:v>
                </c:pt>
                <c:pt idx="2">
                  <c:v>160046.29501780277</c:v>
                </c:pt>
                <c:pt idx="3">
                  <c:v>141872.30025832585</c:v>
                </c:pt>
                <c:pt idx="4">
                  <c:v>131172.86029463768</c:v>
                </c:pt>
                <c:pt idx="5">
                  <c:v>124503.02448562214</c:v>
                </c:pt>
                <c:pt idx="6">
                  <c:v>121330.17453481253</c:v>
                </c:pt>
                <c:pt idx="7">
                  <c:v>120558.93297835648</c:v>
                </c:pt>
                <c:pt idx="8">
                  <c:v>121582.17666110402</c:v>
                </c:pt>
                <c:pt idx="9">
                  <c:v>123695.03943611929</c:v>
                </c:pt>
                <c:pt idx="10">
                  <c:v>126329.22895239572</c:v>
                </c:pt>
                <c:pt idx="11">
                  <c:v>129128.61227363288</c:v>
                </c:pt>
                <c:pt idx="12">
                  <c:v>131950.2238630942</c:v>
                </c:pt>
                <c:pt idx="13">
                  <c:v>134708.33106930609</c:v>
                </c:pt>
                <c:pt idx="14">
                  <c:v>137365.41598210446</c:v>
                </c:pt>
                <c:pt idx="15">
                  <c:v>139864.06772502593</c:v>
                </c:pt>
                <c:pt idx="16">
                  <c:v>142161.53488654242</c:v>
                </c:pt>
                <c:pt idx="17">
                  <c:v>144285.41415045521</c:v>
                </c:pt>
                <c:pt idx="18">
                  <c:v>146240.85889953771</c:v>
                </c:pt>
                <c:pt idx="19">
                  <c:v>148099.55457366139</c:v>
                </c:pt>
                <c:pt idx="20">
                  <c:v>149894.80641179287</c:v>
                </c:pt>
                <c:pt idx="21">
                  <c:v>151649.01768375043</c:v>
                </c:pt>
                <c:pt idx="22">
                  <c:v>153378.40469501744</c:v>
                </c:pt>
                <c:pt idx="23">
                  <c:v>155094.80667644684</c:v>
                </c:pt>
                <c:pt idx="24">
                  <c:v>156806.86441369983</c:v>
                </c:pt>
                <c:pt idx="25">
                  <c:v>158520.88231870189</c:v>
                </c:pt>
                <c:pt idx="26">
                  <c:v>160241.4650539062</c:v>
                </c:pt>
                <c:pt idx="27">
                  <c:v>161971.9852305855</c:v>
                </c:pt>
                <c:pt idx="28">
                  <c:v>163714.92506929161</c:v>
                </c:pt>
                <c:pt idx="29">
                  <c:v>165472.12487264076</c:v>
                </c:pt>
                <c:pt idx="30">
                  <c:v>167244.96311118829</c:v>
                </c:pt>
                <c:pt idx="31">
                  <c:v>169034.48660418298</c:v>
                </c:pt>
                <c:pt idx="32">
                  <c:v>170841.50443564501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0D-4E7F-900A-7948B98DD503}"/>
            </c:ext>
          </c:extLst>
        </c:ser>
        <c:ser>
          <c:idx val="3"/>
          <c:order val="3"/>
          <c:tx>
            <c:strRef>
              <c:f>'BaU Display'!$A$99</c:f>
              <c:strCache>
                <c:ptCount val="1"/>
                <c:pt idx="0">
                  <c:v>Diesel &lt;1300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Display'!$B$99:$AH$99</c:f>
              <c:numCache>
                <c:formatCode>_-* #,##0_-;\-* #,##0_-;_-* "-"??_-;_-@_-</c:formatCode>
                <c:ptCount val="33"/>
                <c:pt idx="0">
                  <c:v>53341.299075499679</c:v>
                </c:pt>
                <c:pt idx="1">
                  <c:v>104444.05949829993</c:v>
                </c:pt>
                <c:pt idx="2">
                  <c:v>92667.437186770592</c:v>
                </c:pt>
                <c:pt idx="3">
                  <c:v>80250.320857820974</c:v>
                </c:pt>
                <c:pt idx="4">
                  <c:v>70149.770009171814</c:v>
                </c:pt>
                <c:pt idx="5">
                  <c:v>61100.661599816296</c:v>
                </c:pt>
                <c:pt idx="6">
                  <c:v>54523.012795239592</c:v>
                </c:pt>
                <c:pt idx="7">
                  <c:v>51250.792461417346</c:v>
                </c:pt>
                <c:pt idx="8">
                  <c:v>52847.941775736836</c:v>
                </c:pt>
                <c:pt idx="9">
                  <c:v>54529.710174730579</c:v>
                </c:pt>
                <c:pt idx="10">
                  <c:v>54805.552174189565</c:v>
                </c:pt>
                <c:pt idx="11">
                  <c:v>54355.464098182383</c:v>
                </c:pt>
                <c:pt idx="12">
                  <c:v>53634.05157715216</c:v>
                </c:pt>
                <c:pt idx="13">
                  <c:v>53336.865983241922</c:v>
                </c:pt>
                <c:pt idx="14">
                  <c:v>53312.215958262306</c:v>
                </c:pt>
                <c:pt idx="15">
                  <c:v>53217.790921733926</c:v>
                </c:pt>
                <c:pt idx="16">
                  <c:v>52820.18123554343</c:v>
                </c:pt>
                <c:pt idx="17">
                  <c:v>51941.521851198042</c:v>
                </c:pt>
                <c:pt idx="18">
                  <c:v>52484.888496408275</c:v>
                </c:pt>
                <c:pt idx="19">
                  <c:v>53147.146402953025</c:v>
                </c:pt>
                <c:pt idx="20">
                  <c:v>53799.464867235634</c:v>
                </c:pt>
                <c:pt idx="21">
                  <c:v>54435.915869222728</c:v>
                </c:pt>
                <c:pt idx="22">
                  <c:v>55061.583153879168</c:v>
                </c:pt>
                <c:pt idx="23">
                  <c:v>55681.166781630876</c:v>
                </c:pt>
                <c:pt idx="24">
                  <c:v>56298.187096359201</c:v>
                </c:pt>
                <c:pt idx="25">
                  <c:v>56915.211049284102</c:v>
                </c:pt>
                <c:pt idx="26">
                  <c:v>57534.105015999041</c:v>
                </c:pt>
                <c:pt idx="27">
                  <c:v>58156.228674045276</c:v>
                </c:pt>
                <c:pt idx="28">
                  <c:v>58782.57688742868</c:v>
                </c:pt>
                <c:pt idx="29">
                  <c:v>59413.882512339515</c:v>
                </c:pt>
                <c:pt idx="30">
                  <c:v>60050.690591827901</c:v>
                </c:pt>
                <c:pt idx="31">
                  <c:v>60693.411767922065</c:v>
                </c:pt>
                <c:pt idx="32">
                  <c:v>61342.360661567509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0D-4E7F-900A-7948B98DD503}"/>
            </c:ext>
          </c:extLst>
        </c:ser>
        <c:ser>
          <c:idx val="4"/>
          <c:order val="4"/>
          <c:tx>
            <c:strRef>
              <c:f>'BaU Display'!$A$100</c:f>
              <c:strCache>
                <c:ptCount val="1"/>
                <c:pt idx="0">
                  <c:v>Diesel 1300 - 1900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Display'!$B$100:$AH$100</c:f>
              <c:numCache>
                <c:formatCode>_-* #,##0_-;\-* #,##0_-;_-* "-"??_-;_-@_-</c:formatCode>
                <c:ptCount val="33"/>
                <c:pt idx="0">
                  <c:v>1727056.9893732085</c:v>
                </c:pt>
                <c:pt idx="1">
                  <c:v>2190457.7021770109</c:v>
                </c:pt>
                <c:pt idx="2">
                  <c:v>2401929.7853274643</c:v>
                </c:pt>
                <c:pt idx="3">
                  <c:v>2509691.5433611544</c:v>
                </c:pt>
                <c:pt idx="4">
                  <c:v>2609475.8010957367</c:v>
                </c:pt>
                <c:pt idx="5">
                  <c:v>2684277.3633632236</c:v>
                </c:pt>
                <c:pt idx="6">
                  <c:v>2732766.920355761</c:v>
                </c:pt>
                <c:pt idx="7">
                  <c:v>2758265.8932268494</c:v>
                </c:pt>
                <c:pt idx="8">
                  <c:v>2765618.2069566529</c:v>
                </c:pt>
                <c:pt idx="9">
                  <c:v>2761729.7861078451</c:v>
                </c:pt>
                <c:pt idx="10">
                  <c:v>2751874.9260644228</c:v>
                </c:pt>
                <c:pt idx="11">
                  <c:v>2741285.8146885475</c:v>
                </c:pt>
                <c:pt idx="12">
                  <c:v>2733596.5054556835</c:v>
                </c:pt>
                <c:pt idx="13">
                  <c:v>2731659.4909249046</c:v>
                </c:pt>
                <c:pt idx="14">
                  <c:v>2736577.0440918836</c:v>
                </c:pt>
                <c:pt idx="15">
                  <c:v>2748675.0541796112</c:v>
                </c:pt>
                <c:pt idx="16">
                  <c:v>2767090.1928257272</c:v>
                </c:pt>
                <c:pt idx="17">
                  <c:v>2789894.2600803711</c:v>
                </c:pt>
                <c:pt idx="18">
                  <c:v>2814897.0263196002</c:v>
                </c:pt>
                <c:pt idx="19">
                  <c:v>2841845.6539606052</c:v>
                </c:pt>
                <c:pt idx="20">
                  <c:v>2870218.4670638083</c:v>
                </c:pt>
                <c:pt idx="21">
                  <c:v>2899633.0885114865</c:v>
                </c:pt>
                <c:pt idx="22">
                  <c:v>2929834.9498723592</c:v>
                </c:pt>
                <c:pt idx="23">
                  <c:v>2960658.4728868715</c:v>
                </c:pt>
                <c:pt idx="24">
                  <c:v>2991997.4829638381</c:v>
                </c:pt>
                <c:pt idx="25">
                  <c:v>3023785.0010482045</c:v>
                </c:pt>
                <c:pt idx="26">
                  <c:v>3055979.731348855</c:v>
                </c:pt>
                <c:pt idx="27">
                  <c:v>3088557.0963000162</c:v>
                </c:pt>
                <c:pt idx="28">
                  <c:v>3121503.3216770557</c:v>
                </c:pt>
                <c:pt idx="29">
                  <c:v>3154811.5556393084</c:v>
                </c:pt>
                <c:pt idx="30">
                  <c:v>3188479.337760374</c:v>
                </c:pt>
                <c:pt idx="31">
                  <c:v>3222506.9600331914</c:v>
                </c:pt>
                <c:pt idx="32">
                  <c:v>3256896.4143722933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0D-4E7F-900A-7948B98DD503}"/>
            </c:ext>
          </c:extLst>
        </c:ser>
        <c:ser>
          <c:idx val="5"/>
          <c:order val="5"/>
          <c:tx>
            <c:strRef>
              <c:f>'BaU Display'!$A$101</c:f>
              <c:strCache>
                <c:ptCount val="1"/>
                <c:pt idx="0">
                  <c:v>Diesel &gt;1900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Display'!$B$101:$AH$101</c:f>
              <c:numCache>
                <c:formatCode>_-* #,##0_-;\-* #,##0_-;_-* "-"??_-;_-@_-</c:formatCode>
                <c:ptCount val="33"/>
                <c:pt idx="0">
                  <c:v>1922008.1522375101</c:v>
                </c:pt>
                <c:pt idx="1">
                  <c:v>1926369.6409051332</c:v>
                </c:pt>
                <c:pt idx="2">
                  <c:v>2026493.8169999681</c:v>
                </c:pt>
                <c:pt idx="3">
                  <c:v>2066716.6906054728</c:v>
                </c:pt>
                <c:pt idx="4">
                  <c:v>2115518.94956234</c:v>
                </c:pt>
                <c:pt idx="5">
                  <c:v>2165151.6171676815</c:v>
                </c:pt>
                <c:pt idx="6">
                  <c:v>2213699.0213063597</c:v>
                </c:pt>
                <c:pt idx="7">
                  <c:v>2259622.4207573468</c:v>
                </c:pt>
                <c:pt idx="8">
                  <c:v>2306534.705631223</c:v>
                </c:pt>
                <c:pt idx="9">
                  <c:v>2358045.8600400304</c:v>
                </c:pt>
                <c:pt idx="10">
                  <c:v>2413672.8547088867</c:v>
                </c:pt>
                <c:pt idx="11">
                  <c:v>2473212.6980068781</c:v>
                </c:pt>
                <c:pt idx="12">
                  <c:v>2535271.6773617738</c:v>
                </c:pt>
                <c:pt idx="13">
                  <c:v>2597279.4772751681</c:v>
                </c:pt>
                <c:pt idx="14">
                  <c:v>2657099.6401849645</c:v>
                </c:pt>
                <c:pt idx="15">
                  <c:v>2713103.0828024163</c:v>
                </c:pt>
                <c:pt idx="16">
                  <c:v>2764324.5361198094</c:v>
                </c:pt>
                <c:pt idx="17">
                  <c:v>2809899.6870175274</c:v>
                </c:pt>
                <c:pt idx="18">
                  <c:v>2850734.6614438817</c:v>
                </c:pt>
                <c:pt idx="19">
                  <c:v>2888745.1838868773</c:v>
                </c:pt>
                <c:pt idx="20">
                  <c:v>2924914.0617403854</c:v>
                </c:pt>
                <c:pt idx="21">
                  <c:v>2959892.5448946129</c:v>
                </c:pt>
                <c:pt idx="22">
                  <c:v>2994134.707154071</c:v>
                </c:pt>
                <c:pt idx="23">
                  <c:v>3027960.1676077833</c:v>
                </c:pt>
                <c:pt idx="24">
                  <c:v>3061594.6807160494</c:v>
                </c:pt>
                <c:pt idx="25">
                  <c:v>3095198.2207337469</c:v>
                </c:pt>
                <c:pt idx="26">
                  <c:v>3128884.6103682602</c:v>
                </c:pt>
                <c:pt idx="27">
                  <c:v>3162735.2605718267</c:v>
                </c:pt>
                <c:pt idx="28">
                  <c:v>3196808.7957637468</c:v>
                </c:pt>
                <c:pt idx="29">
                  <c:v>3231147.8036575634</c:v>
                </c:pt>
                <c:pt idx="30">
                  <c:v>3265783.5747482022</c:v>
                </c:pt>
                <c:pt idx="31">
                  <c:v>3300739.4349014345</c:v>
                </c:pt>
                <c:pt idx="32">
                  <c:v>3336033.0920564332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20D-4E7F-900A-7948B98DD503}"/>
            </c:ext>
          </c:extLst>
        </c:ser>
        <c:ser>
          <c:idx val="6"/>
          <c:order val="6"/>
          <c:tx>
            <c:strRef>
              <c:f>'BaU Display'!$A$102</c:f>
              <c:strCache>
                <c:ptCount val="1"/>
                <c:pt idx="0">
                  <c:v>Hybrid &lt;1300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Display'!$B$102:$AH$102</c:f>
              <c:numCache>
                <c:formatCode>_-* #,##0_-;\-* #,##0_-;_-* "-"??_-;_-@_-</c:formatCode>
                <c:ptCount val="33"/>
                <c:pt idx="0">
                  <c:v>117.40633518919654</c:v>
                </c:pt>
                <c:pt idx="1">
                  <c:v>281.92086758757659</c:v>
                </c:pt>
                <c:pt idx="2">
                  <c:v>391.73981953522463</c:v>
                </c:pt>
                <c:pt idx="3">
                  <c:v>447.19191158119611</c:v>
                </c:pt>
                <c:pt idx="4">
                  <c:v>533.2035172133377</c:v>
                </c:pt>
                <c:pt idx="5">
                  <c:v>617.87603420056735</c:v>
                </c:pt>
                <c:pt idx="6">
                  <c:v>698.51559293698199</c:v>
                </c:pt>
                <c:pt idx="7">
                  <c:v>773.80175523487799</c:v>
                </c:pt>
                <c:pt idx="8">
                  <c:v>843.59784301987065</c:v>
                </c:pt>
                <c:pt idx="9">
                  <c:v>907.60497783722167</c:v>
                </c:pt>
                <c:pt idx="10">
                  <c:v>966.02649411423499</c:v>
                </c:pt>
                <c:pt idx="11">
                  <c:v>1018.6717690924509</c:v>
                </c:pt>
                <c:pt idx="12">
                  <c:v>1065.8090606309677</c:v>
                </c:pt>
                <c:pt idx="13">
                  <c:v>1107.3383728252159</c:v>
                </c:pt>
                <c:pt idx="14">
                  <c:v>1143.123915816142</c:v>
                </c:pt>
                <c:pt idx="15">
                  <c:v>1174.2211685847437</c:v>
                </c:pt>
                <c:pt idx="16">
                  <c:v>1200.3972727978</c:v>
                </c:pt>
                <c:pt idx="17">
                  <c:v>1223.1108577881794</c:v>
                </c:pt>
                <c:pt idx="18">
                  <c:v>1242.9949988509766</c:v>
                </c:pt>
                <c:pt idx="19">
                  <c:v>1261.0775433781837</c:v>
                </c:pt>
                <c:pt idx="20">
                  <c:v>1277.9386036241369</c:v>
                </c:pt>
                <c:pt idx="21">
                  <c:v>1293.9773590108105</c:v>
                </c:pt>
                <c:pt idx="22">
                  <c:v>1309.4775534150538</c:v>
                </c:pt>
                <c:pt idx="23">
                  <c:v>1324.6413934326392</c:v>
                </c:pt>
                <c:pt idx="24">
                  <c:v>1339.6128161401441</c:v>
                </c:pt>
                <c:pt idx="25">
                  <c:v>1354.4942043565313</c:v>
                </c:pt>
                <c:pt idx="26">
                  <c:v>1369.3584027983879</c:v>
                </c:pt>
                <c:pt idx="27">
                  <c:v>1384.2573164922781</c:v>
                </c:pt>
                <c:pt idx="28">
                  <c:v>1399.2280380863449</c:v>
                </c:pt>
                <c:pt idx="29">
                  <c:v>1414.2972003382361</c:v>
                </c:pt>
                <c:pt idx="30">
                  <c:v>1429.4840604374801</c:v>
                </c:pt>
                <c:pt idx="31">
                  <c:v>1444.8026816573615</c:v>
                </c:pt>
                <c:pt idx="32">
                  <c:v>1460.263474328644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0D-4E7F-900A-7948B98DD503}"/>
            </c:ext>
          </c:extLst>
        </c:ser>
        <c:ser>
          <c:idx val="7"/>
          <c:order val="7"/>
          <c:tx>
            <c:strRef>
              <c:f>'BaU Display'!$A$103</c:f>
              <c:strCache>
                <c:ptCount val="1"/>
                <c:pt idx="0">
                  <c:v>Hybrid 1300 - 1900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Display'!$B$103:$AH$103</c:f>
              <c:numCache>
                <c:formatCode>_-* #,##0_-;\-* #,##0_-;_-* "-"??_-;_-@_-</c:formatCode>
                <c:ptCount val="33"/>
                <c:pt idx="0">
                  <c:v>277.09976545526018</c:v>
                </c:pt>
                <c:pt idx="1">
                  <c:v>894.17029194505767</c:v>
                </c:pt>
                <c:pt idx="2">
                  <c:v>1384.381860391019</c:v>
                </c:pt>
                <c:pt idx="3">
                  <c:v>2062.6629177960885</c:v>
                </c:pt>
                <c:pt idx="4">
                  <c:v>2643.4366104880787</c:v>
                </c:pt>
                <c:pt idx="5">
                  <c:v>3221.5692483644962</c:v>
                </c:pt>
                <c:pt idx="6">
                  <c:v>3782.8581061671307</c:v>
                </c:pt>
                <c:pt idx="7">
                  <c:v>4316.6408250381819</c:v>
                </c:pt>
                <c:pt idx="8">
                  <c:v>4819.9484352628615</c:v>
                </c:pt>
                <c:pt idx="9">
                  <c:v>5290.3483251740772</c:v>
                </c:pt>
                <c:pt idx="10">
                  <c:v>5727.0730637465385</c:v>
                </c:pt>
                <c:pt idx="11">
                  <c:v>6122.1028346806188</c:v>
                </c:pt>
                <c:pt idx="12">
                  <c:v>6470.6163190864181</c:v>
                </c:pt>
                <c:pt idx="13">
                  <c:v>6763.6294570797245</c:v>
                </c:pt>
                <c:pt idx="14">
                  <c:v>7020.0042201394026</c:v>
                </c:pt>
                <c:pt idx="15">
                  <c:v>7237.2616161785245</c:v>
                </c:pt>
                <c:pt idx="16">
                  <c:v>7420.7264690958536</c:v>
                </c:pt>
                <c:pt idx="17">
                  <c:v>7576.821483161435</c:v>
                </c:pt>
                <c:pt idx="18">
                  <c:v>7711.0996781664689</c:v>
                </c:pt>
                <c:pt idx="19">
                  <c:v>7831.1286839004997</c:v>
                </c:pt>
                <c:pt idx="20">
                  <c:v>7941.3797889265106</c:v>
                </c:pt>
                <c:pt idx="21">
                  <c:v>8044.9606360173675</c:v>
                </c:pt>
                <c:pt idx="22">
                  <c:v>8144.0854127441908</c:v>
                </c:pt>
                <c:pt idx="23">
                  <c:v>8240.3335011144682</c:v>
                </c:pt>
                <c:pt idx="24">
                  <c:v>8334.8296506084007</c:v>
                </c:pt>
                <c:pt idx="25">
                  <c:v>8428.3739013346458</c:v>
                </c:pt>
                <c:pt idx="26">
                  <c:v>8521.5351652103436</c:v>
                </c:pt>
                <c:pt idx="27">
                  <c:v>8614.718299287777</c:v>
                </c:pt>
                <c:pt idx="28">
                  <c:v>8708.2119756737084</c:v>
                </c:pt>
                <c:pt idx="29">
                  <c:v>8802.2227342931164</c:v>
                </c:pt>
                <c:pt idx="30">
                  <c:v>8896.899145993606</c:v>
                </c:pt>
                <c:pt idx="31">
                  <c:v>8992.3489247416856</c:v>
                </c:pt>
                <c:pt idx="32">
                  <c:v>9088.6510276006065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20D-4E7F-900A-7948B98DD503}"/>
            </c:ext>
          </c:extLst>
        </c:ser>
        <c:ser>
          <c:idx val="8"/>
          <c:order val="8"/>
          <c:tx>
            <c:strRef>
              <c:f>'BaU Display'!$A$104</c:f>
              <c:strCache>
                <c:ptCount val="1"/>
                <c:pt idx="0">
                  <c:v>Hybrid &gt;1900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Display'!$B$104:$AH$104</c:f>
              <c:numCache>
                <c:formatCode>_-* #,##0_-;\-* #,##0_-;_-* "-"??_-;_-@_-</c:formatCode>
                <c:ptCount val="33"/>
                <c:pt idx="0">
                  <c:v>1418.2576298428467</c:v>
                </c:pt>
                <c:pt idx="1">
                  <c:v>5084.7663174610962</c:v>
                </c:pt>
                <c:pt idx="2">
                  <c:v>8121.3633893077158</c:v>
                </c:pt>
                <c:pt idx="3">
                  <c:v>11831.055660140077</c:v>
                </c:pt>
                <c:pt idx="4">
                  <c:v>15068.219858473698</c:v>
                </c:pt>
                <c:pt idx="5">
                  <c:v>18388.204319227101</c:v>
                </c:pt>
                <c:pt idx="6">
                  <c:v>21773.544067543487</c:v>
                </c:pt>
                <c:pt idx="7">
                  <c:v>24949.442596510311</c:v>
                </c:pt>
                <c:pt idx="8">
                  <c:v>27978.837082047048</c:v>
                </c:pt>
                <c:pt idx="9">
                  <c:v>30834.660289666215</c:v>
                </c:pt>
                <c:pt idx="10">
                  <c:v>33476.525001458278</c:v>
                </c:pt>
                <c:pt idx="11">
                  <c:v>35848.963175944962</c:v>
                </c:pt>
                <c:pt idx="12">
                  <c:v>37950.882205837959</c:v>
                </c:pt>
                <c:pt idx="13">
                  <c:v>39773.818487377168</c:v>
                </c:pt>
                <c:pt idx="14">
                  <c:v>41341.522716491854</c:v>
                </c:pt>
                <c:pt idx="15">
                  <c:v>42677.451161320947</c:v>
                </c:pt>
                <c:pt idx="16">
                  <c:v>43785.964576597369</c:v>
                </c:pt>
                <c:pt idx="17">
                  <c:v>44724.452116544133</c:v>
                </c:pt>
                <c:pt idx="18">
                  <c:v>45528.44147551668</c:v>
                </c:pt>
                <c:pt idx="19">
                  <c:v>46244.498079757985</c:v>
                </c:pt>
                <c:pt idx="20">
                  <c:v>46900.301331849791</c:v>
                </c:pt>
                <c:pt idx="21">
                  <c:v>47515.062842599866</c:v>
                </c:pt>
                <c:pt idx="22">
                  <c:v>48102.432400872131</c:v>
                </c:pt>
                <c:pt idx="23">
                  <c:v>48672.117140642025</c:v>
                </c:pt>
                <c:pt idx="24">
                  <c:v>49231.009118787944</c:v>
                </c:pt>
                <c:pt idx="25">
                  <c:v>49783.996011424766</c:v>
                </c:pt>
                <c:pt idx="26">
                  <c:v>50334.543126971585</c:v>
                </c:pt>
                <c:pt idx="27">
                  <c:v>50885.109199986029</c:v>
                </c:pt>
                <c:pt idx="28">
                  <c:v>51437.442196174656</c:v>
                </c:pt>
                <c:pt idx="29">
                  <c:v>51992.789080968934</c:v>
                </c:pt>
                <c:pt idx="30">
                  <c:v>52552.044212819128</c:v>
                </c:pt>
                <c:pt idx="31">
                  <c:v>53115.854120407537</c:v>
                </c:pt>
                <c:pt idx="32">
                  <c:v>53684.691372906782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0D-4E7F-900A-7948B98DD503}"/>
            </c:ext>
          </c:extLst>
        </c:ser>
        <c:ser>
          <c:idx val="9"/>
          <c:order val="9"/>
          <c:tx>
            <c:strRef>
              <c:f>'BaU Display'!$A$105</c:f>
              <c:strCache>
                <c:ptCount val="1"/>
                <c:pt idx="0">
                  <c:v>Plug in Hybrid &lt;1300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Display'!$B$105:$AH$105</c:f>
              <c:numCache>
                <c:formatCode>_-* #,##0_-;\-* #,##0_-;_-* "-"??_-;_-@_-</c:formatCode>
                <c:ptCount val="33"/>
                <c:pt idx="0">
                  <c:v>84.805599325033612</c:v>
                </c:pt>
                <c:pt idx="1">
                  <c:v>203.92399605753312</c:v>
                </c:pt>
                <c:pt idx="2">
                  <c:v>283.9860254700601</c:v>
                </c:pt>
                <c:pt idx="3">
                  <c:v>356.93446314189754</c:v>
                </c:pt>
                <c:pt idx="4">
                  <c:v>429.83999786066317</c:v>
                </c:pt>
                <c:pt idx="5">
                  <c:v>500.78443499543249</c:v>
                </c:pt>
                <c:pt idx="6">
                  <c:v>567.9666173257192</c:v>
                </c:pt>
                <c:pt idx="7">
                  <c:v>630.51425784460037</c:v>
                </c:pt>
                <c:pt idx="8">
                  <c:v>688.21942274398646</c:v>
                </c:pt>
                <c:pt idx="9">
                  <c:v>740.96847889627577</c:v>
                </c:pt>
                <c:pt idx="10">
                  <c:v>789.00648327930378</c:v>
                </c:pt>
                <c:pt idx="11">
                  <c:v>832.22774461293091</c:v>
                </c:pt>
                <c:pt idx="12">
                  <c:v>870.88404690562004</c:v>
                </c:pt>
                <c:pt idx="13">
                  <c:v>904.91476346351726</c:v>
                </c:pt>
                <c:pt idx="14">
                  <c:v>934.22296468186244</c:v>
                </c:pt>
                <c:pt idx="15">
                  <c:v>959.68050119181578</c:v>
                </c:pt>
                <c:pt idx="16">
                  <c:v>981.10323883317301</c:v>
                </c:pt>
                <c:pt idx="17">
                  <c:v>999.68743951110389</c:v>
                </c:pt>
                <c:pt idx="18">
                  <c:v>1015.953225483743</c:v>
                </c:pt>
                <c:pt idx="19">
                  <c:v>1030.7425527066657</c:v>
                </c:pt>
                <c:pt idx="20">
                  <c:v>1044.5307637087758</c:v>
                </c:pt>
                <c:pt idx="21">
                  <c:v>1057.6449445963196</c:v>
                </c:pt>
                <c:pt idx="22">
                  <c:v>1070.3175809206218</c:v>
                </c:pt>
                <c:pt idx="23">
                  <c:v>1082.7143433985323</c:v>
                </c:pt>
                <c:pt idx="24">
                  <c:v>1094.953158346259</c:v>
                </c:pt>
                <c:pt idx="25">
                  <c:v>1107.1179055317341</c:v>
                </c:pt>
                <c:pt idx="26">
                  <c:v>1119.2682640938081</c:v>
                </c:pt>
                <c:pt idx="27">
                  <c:v>1131.4467574880291</c:v>
                </c:pt>
                <c:pt idx="28">
                  <c:v>1143.6837735629947</c:v>
                </c:pt>
                <c:pt idx="29">
                  <c:v>1156.0011304467175</c:v>
                </c:pt>
                <c:pt idx="30">
                  <c:v>1168.4146034307837</c:v>
                </c:pt>
                <c:pt idx="31">
                  <c:v>1180.935712326286</c:v>
                </c:pt>
                <c:pt idx="32">
                  <c:v>1193.5729839425985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20D-4E7F-900A-7948B98DD503}"/>
            </c:ext>
          </c:extLst>
        </c:ser>
        <c:ser>
          <c:idx val="10"/>
          <c:order val="10"/>
          <c:tx>
            <c:strRef>
              <c:f>'BaU Display'!$A$106</c:f>
              <c:strCache>
                <c:ptCount val="1"/>
                <c:pt idx="0">
                  <c:v>Plug in Hybrid 1300 - 1900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Display'!$B$106:$AH$106</c:f>
              <c:numCache>
                <c:formatCode>_-* #,##0_-;\-* #,##0_-;_-* "-"??_-;_-@_-</c:formatCode>
                <c:ptCount val="33"/>
                <c:pt idx="0">
                  <c:v>226.49259776422059</c:v>
                </c:pt>
                <c:pt idx="1">
                  <c:v>777.51242306681388</c:v>
                </c:pt>
                <c:pt idx="2">
                  <c:v>1232.4093969780561</c:v>
                </c:pt>
                <c:pt idx="3">
                  <c:v>1685.9555322828032</c:v>
                </c:pt>
                <c:pt idx="4">
                  <c:v>2160.6616084673619</c:v>
                </c:pt>
                <c:pt idx="5">
                  <c:v>2633.2089698474024</c:v>
                </c:pt>
                <c:pt idx="6">
                  <c:v>3091.9887573039759</c:v>
                </c:pt>
                <c:pt idx="7">
                  <c:v>3528.2858954127878</c:v>
                </c:pt>
                <c:pt idx="8">
                  <c:v>3939.6736420859083</c:v>
                </c:pt>
                <c:pt idx="9">
                  <c:v>4324.1636573659707</c:v>
                </c:pt>
                <c:pt idx="10">
                  <c:v>4681.1286673675668</c:v>
                </c:pt>
                <c:pt idx="11">
                  <c:v>5004.0135275047378</c:v>
                </c:pt>
                <c:pt idx="12">
                  <c:v>5288.8774439690578</c:v>
                </c:pt>
                <c:pt idx="13">
                  <c:v>5528.3771299183227</c:v>
                </c:pt>
                <c:pt idx="14">
                  <c:v>5737.9297651981542</c:v>
                </c:pt>
                <c:pt idx="15">
                  <c:v>5915.5090999606591</c:v>
                </c:pt>
                <c:pt idx="16">
                  <c:v>6065.4674771083519</c:v>
                </c:pt>
                <c:pt idx="17">
                  <c:v>6193.0546122893193</c:v>
                </c:pt>
                <c:pt idx="18">
                  <c:v>6302.8093685223839</c:v>
                </c:pt>
                <c:pt idx="19">
                  <c:v>6400.9172874197257</c:v>
                </c:pt>
                <c:pt idx="20">
                  <c:v>6491.0330590541444</c:v>
                </c:pt>
                <c:pt idx="21">
                  <c:v>6575.6967724920924</c:v>
                </c:pt>
                <c:pt idx="22">
                  <c:v>6656.7182347324888</c:v>
                </c:pt>
                <c:pt idx="23">
                  <c:v>6735.3883827530371</c:v>
                </c:pt>
                <c:pt idx="24">
                  <c:v>6812.6265512604477</c:v>
                </c:pt>
                <c:pt idx="25">
                  <c:v>6889.0866677751092</c:v>
                </c:pt>
                <c:pt idx="26">
                  <c:v>6965.2337429324543</c:v>
                </c:pt>
                <c:pt idx="27">
                  <c:v>7041.3986941020621</c:v>
                </c:pt>
                <c:pt idx="28">
                  <c:v>7117.8174727480391</c:v>
                </c:pt>
                <c:pt idx="29">
                  <c:v>7194.6588980827428</c:v>
                </c:pt>
                <c:pt idx="30">
                  <c:v>7272.0444072253003</c:v>
                </c:pt>
                <c:pt idx="31">
                  <c:v>7350.0620421704416</c:v>
                </c:pt>
                <c:pt idx="32">
                  <c:v>7428.7763399282912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0D-4E7F-900A-7948B98DD503}"/>
            </c:ext>
          </c:extLst>
        </c:ser>
        <c:ser>
          <c:idx val="11"/>
          <c:order val="11"/>
          <c:tx>
            <c:strRef>
              <c:f>'BaU Display'!$A$107</c:f>
              <c:strCache>
                <c:ptCount val="1"/>
                <c:pt idx="0">
                  <c:v>Plug in Hybrid &gt;1900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Display'!$B$107:$AH$107</c:f>
              <c:numCache>
                <c:formatCode>_-* #,##0_-;\-* #,##0_-;_-* "-"??_-;_-@_-</c:formatCode>
                <c:ptCount val="33"/>
                <c:pt idx="0">
                  <c:v>821.3031291729493</c:v>
                </c:pt>
                <c:pt idx="1">
                  <c:v>3031.1600448914646</c:v>
                </c:pt>
                <c:pt idx="2">
                  <c:v>4960.7156688593877</c:v>
                </c:pt>
                <c:pt idx="3">
                  <c:v>6989.7906894959979</c:v>
                </c:pt>
                <c:pt idx="4">
                  <c:v>9159.2635313680603</c:v>
                </c:pt>
                <c:pt idx="5">
                  <c:v>11362.374363428475</c:v>
                </c:pt>
                <c:pt idx="6">
                  <c:v>13589.796507275772</c:v>
                </c:pt>
                <c:pt idx="7">
                  <c:v>15668.729828075626</c:v>
                </c:pt>
                <c:pt idx="8">
                  <c:v>17636.291907507464</c:v>
                </c:pt>
                <c:pt idx="9">
                  <c:v>19478.746745947195</c:v>
                </c:pt>
                <c:pt idx="10">
                  <c:v>21174.947215868578</c:v>
                </c:pt>
                <c:pt idx="11">
                  <c:v>22693.035825359173</c:v>
                </c:pt>
                <c:pt idx="12">
                  <c:v>24034.876837521417</c:v>
                </c:pt>
                <c:pt idx="13">
                  <c:v>25196.916508081151</c:v>
                </c:pt>
                <c:pt idx="14">
                  <c:v>26195.134962273212</c:v>
                </c:pt>
                <c:pt idx="15">
                  <c:v>27045.049473126594</c:v>
                </c:pt>
                <c:pt idx="16">
                  <c:v>27749.861319630287</c:v>
                </c:pt>
                <c:pt idx="17">
                  <c:v>28346.24399044659</c:v>
                </c:pt>
                <c:pt idx="18">
                  <c:v>28856.923544205318</c:v>
                </c:pt>
                <c:pt idx="19">
                  <c:v>29311.551517715747</c:v>
                </c:pt>
                <c:pt idx="20">
                  <c:v>29727.769646438792</c:v>
                </c:pt>
                <c:pt idx="21">
                  <c:v>30117.820957949549</c:v>
                </c:pt>
                <c:pt idx="22">
                  <c:v>30490.402601973121</c:v>
                </c:pt>
                <c:pt idx="23">
                  <c:v>30851.6989214311</c:v>
                </c:pt>
                <c:pt idx="24">
                  <c:v>31206.100525922539</c:v>
                </c:pt>
                <c:pt idx="25">
                  <c:v>31556.721043312391</c:v>
                </c:pt>
                <c:pt idx="26">
                  <c:v>31905.767988335498</c:v>
                </c:pt>
                <c:pt idx="27">
                  <c:v>32254.807661800452</c:v>
                </c:pt>
                <c:pt idx="28">
                  <c:v>32604.953584402541</c:v>
                </c:pt>
                <c:pt idx="29">
                  <c:v>32957.00011593791</c:v>
                </c:pt>
                <c:pt idx="30">
                  <c:v>33311.516977811589</c:v>
                </c:pt>
                <c:pt idx="31">
                  <c:v>33668.915994058843</c:v>
                </c:pt>
                <c:pt idx="32">
                  <c:v>34029.498146805759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20D-4E7F-900A-7948B98DD503}"/>
            </c:ext>
          </c:extLst>
        </c:ser>
        <c:ser>
          <c:idx val="12"/>
          <c:order val="12"/>
          <c:tx>
            <c:strRef>
              <c:f>'BaU Display'!$A$108</c:f>
              <c:strCache>
                <c:ptCount val="1"/>
                <c:pt idx="0">
                  <c:v>Electric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'BaU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'BaU Display'!$B$108:$AH$108</c:f>
              <c:numCache>
                <c:formatCode>_-* #,##0_-;\-* #,##0_-;_-* "-"??_-;_-@_-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20D-4E7F-900A-7948B98DD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831551"/>
        <c:axId val="365294879"/>
      </c:areaChart>
      <c:catAx>
        <c:axId val="6138315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4879"/>
        <c:crosses val="autoZero"/>
        <c:auto val="1"/>
        <c:lblAlgn val="ctr"/>
        <c:lblOffset val="100"/>
        <c:noMultiLvlLbl val="0"/>
      </c:catAx>
      <c:valAx>
        <c:axId val="36529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Carbon</a:t>
                </a:r>
                <a:r>
                  <a:rPr lang="en-IE" baseline="0"/>
                  <a:t> Dioxide Emissions (TCO2)</a:t>
                </a:r>
                <a:endParaRPr lang="en-I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83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Biofuels</a:t>
            </a:r>
            <a:r>
              <a:rPr lang="en-IE" baseline="0"/>
              <a:t>: Total Emissions (TCO</a:t>
            </a:r>
            <a:r>
              <a:rPr lang="en-IE" sz="1000" baseline="0"/>
              <a:t>2</a:t>
            </a:r>
            <a:r>
              <a:rPr lang="en-IE" sz="1400" baseline="0"/>
              <a:t>)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37739350377814"/>
          <c:y val="0.16221394006980391"/>
          <c:w val="0.84694070020908407"/>
          <c:h val="0.5067992575369451"/>
        </c:manualLayout>
      </c:layout>
      <c:areaChart>
        <c:grouping val="stacked"/>
        <c:varyColors val="0"/>
        <c:ser>
          <c:idx val="0"/>
          <c:order val="0"/>
          <c:tx>
            <c:strRef>
              <c:f>'Biofuel Display'!$A$96</c:f>
              <c:strCache>
                <c:ptCount val="1"/>
                <c:pt idx="0">
                  <c:v>Petrol &lt;1300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Display'!$B$96:$AH$96</c:f>
              <c:numCache>
                <c:formatCode>_-* #,##0_-;\-* #,##0_-;_-* "-"??_-;_-@_-</c:formatCode>
                <c:ptCount val="33"/>
                <c:pt idx="0">
                  <c:v>863038.84430947597</c:v>
                </c:pt>
                <c:pt idx="1">
                  <c:v>894955.15505019075</c:v>
                </c:pt>
                <c:pt idx="2">
                  <c:v>964947.46113877825</c:v>
                </c:pt>
                <c:pt idx="3">
                  <c:v>986740.13559923752</c:v>
                </c:pt>
                <c:pt idx="4">
                  <c:v>1013326.4010256408</c:v>
                </c:pt>
                <c:pt idx="5">
                  <c:v>1036387.7546093403</c:v>
                </c:pt>
                <c:pt idx="6">
                  <c:v>1056539.5304939772</c:v>
                </c:pt>
                <c:pt idx="7">
                  <c:v>1086588.4099192403</c:v>
                </c:pt>
                <c:pt idx="8">
                  <c:v>1114669.6932947119</c:v>
                </c:pt>
                <c:pt idx="9">
                  <c:v>1141678.3350945706</c:v>
                </c:pt>
                <c:pt idx="10">
                  <c:v>1168329.0900099801</c:v>
                </c:pt>
                <c:pt idx="11">
                  <c:v>1193987.1673012124</c:v>
                </c:pt>
                <c:pt idx="12">
                  <c:v>1217866.1564935872</c:v>
                </c:pt>
                <c:pt idx="13">
                  <c:v>1239104.8864558395</c:v>
                </c:pt>
                <c:pt idx="14">
                  <c:v>1257469.1877847901</c:v>
                </c:pt>
                <c:pt idx="15">
                  <c:v>1273468.5497853013</c:v>
                </c:pt>
                <c:pt idx="16">
                  <c:v>1288137.2161626336</c:v>
                </c:pt>
                <c:pt idx="17">
                  <c:v>1303014.3927521012</c:v>
                </c:pt>
                <c:pt idx="18">
                  <c:v>1317630.6569264999</c:v>
                </c:pt>
                <c:pt idx="19">
                  <c:v>1332262.3325673379</c:v>
                </c:pt>
                <c:pt idx="20">
                  <c:v>1346943.8780310072</c:v>
                </c:pt>
                <c:pt idx="21">
                  <c:v>1361689.5660376572</c:v>
                </c:pt>
                <c:pt idx="22">
                  <c:v>1376513.7146250471</c:v>
                </c:pt>
                <c:pt idx="23">
                  <c:v>1391430.7343509286</c:v>
                </c:pt>
                <c:pt idx="24">
                  <c:v>1406454.0682466135</c:v>
                </c:pt>
                <c:pt idx="25">
                  <c:v>1421595.649207344</c:v>
                </c:pt>
                <c:pt idx="26">
                  <c:v>1436865.7627600955</c:v>
                </c:pt>
                <c:pt idx="27">
                  <c:v>1452273.1299982197</c:v>
                </c:pt>
                <c:pt idx="28">
                  <c:v>1467825.0907059261</c:v>
                </c:pt>
                <c:pt idx="29">
                  <c:v>1483527.8184706757</c:v>
                </c:pt>
                <c:pt idx="30">
                  <c:v>1499386.5318326929</c:v>
                </c:pt>
                <c:pt idx="31">
                  <c:v>1515405.6844642444</c:v>
                </c:pt>
                <c:pt idx="32">
                  <c:v>1531589.1280620941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8-40C5-967C-46F643313446}"/>
            </c:ext>
          </c:extLst>
        </c:ser>
        <c:ser>
          <c:idx val="1"/>
          <c:order val="1"/>
          <c:tx>
            <c:strRef>
              <c:f>'Biofuel Display'!$A$97</c:f>
              <c:strCache>
                <c:ptCount val="1"/>
                <c:pt idx="0">
                  <c:v>Petrol 1300 - 1900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Display'!$B$97:$AH$97</c:f>
              <c:numCache>
                <c:formatCode>_-* #,##0_-;\-* #,##0_-;_-* "-"??_-;_-@_-</c:formatCode>
                <c:ptCount val="33"/>
                <c:pt idx="0">
                  <c:v>1539050.6119777323</c:v>
                </c:pt>
                <c:pt idx="1">
                  <c:v>1079716.438307662</c:v>
                </c:pt>
                <c:pt idx="2">
                  <c:v>971547.34379825345</c:v>
                </c:pt>
                <c:pt idx="3">
                  <c:v>838146.67770031269</c:v>
                </c:pt>
                <c:pt idx="4">
                  <c:v>734813.83227371075</c:v>
                </c:pt>
                <c:pt idx="5">
                  <c:v>654253.85954131267</c:v>
                </c:pt>
                <c:pt idx="6">
                  <c:v>594762.36831887579</c:v>
                </c:pt>
                <c:pt idx="7">
                  <c:v>558762.45477457205</c:v>
                </c:pt>
                <c:pt idx="8">
                  <c:v>534819.87040889612</c:v>
                </c:pt>
                <c:pt idx="9">
                  <c:v>519528.38215337327</c:v>
                </c:pt>
                <c:pt idx="10">
                  <c:v>510085.25454581541</c:v>
                </c:pt>
                <c:pt idx="11">
                  <c:v>504631.69295432215</c:v>
                </c:pt>
                <c:pt idx="12">
                  <c:v>502275.92006800044</c:v>
                </c:pt>
                <c:pt idx="13">
                  <c:v>502350.35430303507</c:v>
                </c:pt>
                <c:pt idx="14">
                  <c:v>504723.60563149635</c:v>
                </c:pt>
                <c:pt idx="15">
                  <c:v>508467.04339064279</c:v>
                </c:pt>
                <c:pt idx="16">
                  <c:v>513115.41177456354</c:v>
                </c:pt>
                <c:pt idx="17">
                  <c:v>518173.45733510045</c:v>
                </c:pt>
                <c:pt idx="18">
                  <c:v>523364.59338949283</c:v>
                </c:pt>
                <c:pt idx="19">
                  <c:v>528733.01713679323</c:v>
                </c:pt>
                <c:pt idx="20">
                  <c:v>534244.63605875138</c:v>
                </c:pt>
                <c:pt idx="21">
                  <c:v>539870.13634454447</c:v>
                </c:pt>
                <c:pt idx="22">
                  <c:v>545589.8368163571</c:v>
                </c:pt>
                <c:pt idx="23">
                  <c:v>551391.19317183248</c:v>
                </c:pt>
                <c:pt idx="24">
                  <c:v>557266.45965062815</c:v>
                </c:pt>
                <c:pt idx="25">
                  <c:v>563211.0419946101</c:v>
                </c:pt>
                <c:pt idx="26">
                  <c:v>569222.38960351306</c:v>
                </c:pt>
                <c:pt idx="27">
                  <c:v>575299.26150224952</c:v>
                </c:pt>
                <c:pt idx="28">
                  <c:v>581441.24489129591</c:v>
                </c:pt>
                <c:pt idx="29">
                  <c:v>587648.44244888902</c:v>
                </c:pt>
                <c:pt idx="30">
                  <c:v>593921.27141988638</c:v>
                </c:pt>
                <c:pt idx="31">
                  <c:v>600260.33616060973</c:v>
                </c:pt>
                <c:pt idx="32">
                  <c:v>606666.34854656109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58-40C5-967C-46F643313446}"/>
            </c:ext>
          </c:extLst>
        </c:ser>
        <c:ser>
          <c:idx val="2"/>
          <c:order val="2"/>
          <c:tx>
            <c:strRef>
              <c:f>'Biofuel Display'!$A$98</c:f>
              <c:strCache>
                <c:ptCount val="1"/>
                <c:pt idx="0">
                  <c:v>Petrol &gt;1900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Display'!$B$98:$AH$98</c:f>
              <c:numCache>
                <c:formatCode>_-* #,##0_-;\-* #,##0_-;_-* "-"??_-;_-@_-</c:formatCode>
                <c:ptCount val="33"/>
                <c:pt idx="0">
                  <c:v>218283.34105432374</c:v>
                </c:pt>
                <c:pt idx="1">
                  <c:v>171751.52195504497</c:v>
                </c:pt>
                <c:pt idx="2">
                  <c:v>157554.09587719929</c:v>
                </c:pt>
                <c:pt idx="3">
                  <c:v>138161.34803843522</c:v>
                </c:pt>
                <c:pt idx="4">
                  <c:v>126353.2756749999</c:v>
                </c:pt>
                <c:pt idx="5">
                  <c:v>118610.60891461292</c:v>
                </c:pt>
                <c:pt idx="6">
                  <c:v>114303.61174191156</c:v>
                </c:pt>
                <c:pt idx="7">
                  <c:v>113577.03489681617</c:v>
                </c:pt>
                <c:pt idx="8">
                  <c:v>114541.01973470644</c:v>
                </c:pt>
                <c:pt idx="9">
                  <c:v>116531.52083820546</c:v>
                </c:pt>
                <c:pt idx="10">
                  <c:v>119013.15722319795</c:v>
                </c:pt>
                <c:pt idx="11">
                  <c:v>121650.42058735529</c:v>
                </c:pt>
                <c:pt idx="12">
                  <c:v>124308.62491982925</c:v>
                </c:pt>
                <c:pt idx="13">
                  <c:v>126907.00258185889</c:v>
                </c:pt>
                <c:pt idx="14">
                  <c:v>129410.2084282385</c:v>
                </c:pt>
                <c:pt idx="15">
                  <c:v>131764.15640363842</c:v>
                </c:pt>
                <c:pt idx="16">
                  <c:v>133928.5709478904</c:v>
                </c:pt>
                <c:pt idx="17">
                  <c:v>135929.45054523513</c:v>
                </c:pt>
                <c:pt idx="18">
                  <c:v>137771.65013193199</c:v>
                </c:pt>
                <c:pt idx="19">
                  <c:v>139522.70364764618</c:v>
                </c:pt>
                <c:pt idx="20">
                  <c:v>141213.98753371573</c:v>
                </c:pt>
                <c:pt idx="21">
                  <c:v>142866.60762522955</c:v>
                </c:pt>
                <c:pt idx="22">
                  <c:v>144495.84109699598</c:v>
                </c:pt>
                <c:pt idx="23">
                  <c:v>146112.84153757521</c:v>
                </c:pt>
                <c:pt idx="24">
                  <c:v>147725.7493210595</c:v>
                </c:pt>
                <c:pt idx="25">
                  <c:v>149340.50375360859</c:v>
                </c:pt>
                <c:pt idx="26">
                  <c:v>150961.44282905842</c:v>
                </c:pt>
                <c:pt idx="27">
                  <c:v>152591.7438415236</c:v>
                </c:pt>
                <c:pt idx="28">
                  <c:v>154233.74525936396</c:v>
                </c:pt>
                <c:pt idx="29">
                  <c:v>155889.18080822952</c:v>
                </c:pt>
                <c:pt idx="30">
                  <c:v>157559.34912766932</c:v>
                </c:pt>
                <c:pt idx="31">
                  <c:v>159245.23641276185</c:v>
                </c:pt>
                <c:pt idx="32">
                  <c:v>160947.604891255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58-40C5-967C-46F643313446}"/>
            </c:ext>
          </c:extLst>
        </c:ser>
        <c:ser>
          <c:idx val="3"/>
          <c:order val="3"/>
          <c:tx>
            <c:strRef>
              <c:f>'Biofuel Display'!$A$99</c:f>
              <c:strCache>
                <c:ptCount val="1"/>
                <c:pt idx="0">
                  <c:v>Diesel &lt;1300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Display'!$B$99:$AH$99</c:f>
              <c:numCache>
                <c:formatCode>_-* #,##0_-;\-* #,##0_-;_-* "-"??_-;_-@_-</c:formatCode>
                <c:ptCount val="33"/>
                <c:pt idx="0">
                  <c:v>53341.299075499679</c:v>
                </c:pt>
                <c:pt idx="1">
                  <c:v>104444.05949829993</c:v>
                </c:pt>
                <c:pt idx="2">
                  <c:v>92667.437186770592</c:v>
                </c:pt>
                <c:pt idx="3">
                  <c:v>77489.575447092531</c:v>
                </c:pt>
                <c:pt idx="4">
                  <c:v>65926.548298578418</c:v>
                </c:pt>
                <c:pt idx="5">
                  <c:v>56239.867381068143</c:v>
                </c:pt>
                <c:pt idx="6">
                  <c:v>49394.192270112777</c:v>
                </c:pt>
                <c:pt idx="7">
                  <c:v>44198.340156099723</c:v>
                </c:pt>
                <c:pt idx="8">
                  <c:v>45575.711027535872</c:v>
                </c:pt>
                <c:pt idx="9">
                  <c:v>47026.056830841495</c:v>
                </c:pt>
                <c:pt idx="10">
                  <c:v>47263.941123666918</c:v>
                </c:pt>
                <c:pt idx="11">
                  <c:v>46875.788181474927</c:v>
                </c:pt>
                <c:pt idx="12">
                  <c:v>46253.646855145846</c:v>
                </c:pt>
                <c:pt idx="13">
                  <c:v>45997.355989418749</c:v>
                </c:pt>
                <c:pt idx="14">
                  <c:v>45976.09797297488</c:v>
                </c:pt>
                <c:pt idx="15">
                  <c:v>45894.666453903708</c:v>
                </c:pt>
                <c:pt idx="16">
                  <c:v>45551.77052360493</c:v>
                </c:pt>
                <c:pt idx="17">
                  <c:v>44794.020555545758</c:v>
                </c:pt>
                <c:pt idx="18">
                  <c:v>45262.616311066231</c:v>
                </c:pt>
                <c:pt idx="19">
                  <c:v>45833.743094063138</c:v>
                </c:pt>
                <c:pt idx="20">
                  <c:v>46396.298168624606</c:v>
                </c:pt>
                <c:pt idx="21">
                  <c:v>46945.169249978004</c:v>
                </c:pt>
                <c:pt idx="22">
                  <c:v>47484.740525731591</c:v>
                </c:pt>
                <c:pt idx="23">
                  <c:v>48019.06529651703</c:v>
                </c:pt>
                <c:pt idx="24">
                  <c:v>48551.179483319436</c:v>
                </c:pt>
                <c:pt idx="25">
                  <c:v>49083.296807678227</c:v>
                </c:pt>
                <c:pt idx="26">
                  <c:v>49617.026819404738</c:v>
                </c:pt>
                <c:pt idx="27">
                  <c:v>50153.542095303812</c:v>
                </c:pt>
                <c:pt idx="28">
                  <c:v>50693.700599430871</c:v>
                </c:pt>
                <c:pt idx="29">
                  <c:v>51238.134342055921</c:v>
                </c:pt>
                <c:pt idx="30">
                  <c:v>51787.313364654794</c:v>
                </c:pt>
                <c:pt idx="31">
                  <c:v>52341.591802162315</c:v>
                </c:pt>
                <c:pt idx="32">
                  <c:v>52901.240981574716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58-40C5-967C-46F643313446}"/>
            </c:ext>
          </c:extLst>
        </c:ser>
        <c:ser>
          <c:idx val="4"/>
          <c:order val="4"/>
          <c:tx>
            <c:strRef>
              <c:f>'Biofuel Display'!$A$100</c:f>
              <c:strCache>
                <c:ptCount val="1"/>
                <c:pt idx="0">
                  <c:v>Diesel 1300 - 1900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Display'!$B$100:$AH$100</c:f>
              <c:numCache>
                <c:formatCode>_-* #,##0_-;\-* #,##0_-;_-* "-"??_-;_-@_-</c:formatCode>
                <c:ptCount val="33"/>
                <c:pt idx="0">
                  <c:v>1727056.9893732085</c:v>
                </c:pt>
                <c:pt idx="1">
                  <c:v>2190457.7021770109</c:v>
                </c:pt>
                <c:pt idx="2">
                  <c:v>2401929.7853274643</c:v>
                </c:pt>
                <c:pt idx="3">
                  <c:v>2423353.9519768939</c:v>
                </c:pt>
                <c:pt idx="4">
                  <c:v>2452377.7114652977</c:v>
                </c:pt>
                <c:pt idx="5">
                  <c:v>2470732.7052904568</c:v>
                </c:pt>
                <c:pt idx="6">
                  <c:v>2475703.5199133726</c:v>
                </c:pt>
                <c:pt idx="7">
                  <c:v>2378710.0322709247</c:v>
                </c:pt>
                <c:pt idx="8">
                  <c:v>2385050.6183878887</c:v>
                </c:pt>
                <c:pt idx="9">
                  <c:v>2381697.2702913675</c:v>
                </c:pt>
                <c:pt idx="10">
                  <c:v>2373198.5049948539</c:v>
                </c:pt>
                <c:pt idx="11">
                  <c:v>2364066.5262670303</c:v>
                </c:pt>
                <c:pt idx="12">
                  <c:v>2357435.3174853236</c:v>
                </c:pt>
                <c:pt idx="13">
                  <c:v>2355764.8491275297</c:v>
                </c:pt>
                <c:pt idx="14">
                  <c:v>2360005.7140424186</c:v>
                </c:pt>
                <c:pt idx="15">
                  <c:v>2370438.9569131848</c:v>
                </c:pt>
                <c:pt idx="16">
                  <c:v>2386320.049142451</c:v>
                </c:pt>
                <c:pt idx="17">
                  <c:v>2405986.1240079701</c:v>
                </c:pt>
                <c:pt idx="18">
                  <c:v>2427548.3421515594</c:v>
                </c:pt>
                <c:pt idx="19">
                  <c:v>2450788.6581352367</c:v>
                </c:pt>
                <c:pt idx="20">
                  <c:v>2475257.1821227423</c:v>
                </c:pt>
                <c:pt idx="21">
                  <c:v>2500624.1546487985</c:v>
                </c:pt>
                <c:pt idx="22">
                  <c:v>2526670.0376032926</c:v>
                </c:pt>
                <c:pt idx="23">
                  <c:v>2553252.0374041819</c:v>
                </c:pt>
                <c:pt idx="24">
                  <c:v>2580278.5897951499</c:v>
                </c:pt>
                <c:pt idx="25">
                  <c:v>2607691.9324877285</c:v>
                </c:pt>
                <c:pt idx="26">
                  <c:v>2635456.4522682424</c:v>
                </c:pt>
                <c:pt idx="27">
                  <c:v>2663550.9536085837</c:v>
                </c:pt>
                <c:pt idx="28">
                  <c:v>2691963.5577096851</c:v>
                </c:pt>
                <c:pt idx="29">
                  <c:v>2720688.3555900459</c:v>
                </c:pt>
                <c:pt idx="30">
                  <c:v>2749723.2253944213</c:v>
                </c:pt>
                <c:pt idx="31">
                  <c:v>2779068.4189355629</c:v>
                </c:pt>
                <c:pt idx="32">
                  <c:v>2808725.6540272296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8-40C5-967C-46F643313446}"/>
            </c:ext>
          </c:extLst>
        </c:ser>
        <c:ser>
          <c:idx val="5"/>
          <c:order val="5"/>
          <c:tx>
            <c:strRef>
              <c:f>'Biofuel Display'!$A$101</c:f>
              <c:strCache>
                <c:ptCount val="1"/>
                <c:pt idx="0">
                  <c:v>Diesel &gt;1900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Display'!$B$101:$AH$101</c:f>
              <c:numCache>
                <c:formatCode>_-* #,##0_-;\-* #,##0_-;_-* "-"??_-;_-@_-</c:formatCode>
                <c:ptCount val="33"/>
                <c:pt idx="0">
                  <c:v>1922008.1522375101</c:v>
                </c:pt>
                <c:pt idx="1">
                  <c:v>1926369.6409051332</c:v>
                </c:pt>
                <c:pt idx="2">
                  <c:v>2026493.8169999681</c:v>
                </c:pt>
                <c:pt idx="3">
                  <c:v>1995618.1758845947</c:v>
                </c:pt>
                <c:pt idx="4">
                  <c:v>1988158.5098090055</c:v>
                </c:pt>
                <c:pt idx="5">
                  <c:v>1992905.4223167642</c:v>
                </c:pt>
                <c:pt idx="6">
                  <c:v>2005462.8216750638</c:v>
                </c:pt>
                <c:pt idx="7">
                  <c:v>1948683.241379499</c:v>
                </c:pt>
                <c:pt idx="8">
                  <c:v>1989140.0816501421</c:v>
                </c:pt>
                <c:pt idx="9">
                  <c:v>2033562.9562058421</c:v>
                </c:pt>
                <c:pt idx="10">
                  <c:v>2081535.3038351324</c:v>
                </c:pt>
                <c:pt idx="11">
                  <c:v>2132882.0659150863</c:v>
                </c:pt>
                <c:pt idx="12">
                  <c:v>2186401.3140580878</c:v>
                </c:pt>
                <c:pt idx="13">
                  <c:v>2239876.4253935246</c:v>
                </c:pt>
                <c:pt idx="14">
                  <c:v>2291464.9332292005</c:v>
                </c:pt>
                <c:pt idx="15">
                  <c:v>2339761.9270480196</c:v>
                </c:pt>
                <c:pt idx="16">
                  <c:v>2383934.9653228191</c:v>
                </c:pt>
                <c:pt idx="17">
                  <c:v>2423238.6702081491</c:v>
                </c:pt>
                <c:pt idx="18">
                  <c:v>2458454.4786528745</c:v>
                </c:pt>
                <c:pt idx="19">
                  <c:v>2491234.4986244934</c:v>
                </c:pt>
                <c:pt idx="20">
                  <c:v>2522426.2966369293</c:v>
                </c:pt>
                <c:pt idx="21">
                  <c:v>2552591.5062336181</c:v>
                </c:pt>
                <c:pt idx="22">
                  <c:v>2582121.7176223132</c:v>
                </c:pt>
                <c:pt idx="23">
                  <c:v>2611292.5681646806</c:v>
                </c:pt>
                <c:pt idx="24">
                  <c:v>2640298.7469952442</c:v>
                </c:pt>
                <c:pt idx="25">
                  <c:v>2669278.2148399493</c:v>
                </c:pt>
                <c:pt idx="26">
                  <c:v>2698329.1316392943</c:v>
                </c:pt>
                <c:pt idx="27">
                  <c:v>2727521.7056532209</c:v>
                </c:pt>
                <c:pt idx="28">
                  <c:v>2756906.4941882892</c:v>
                </c:pt>
                <c:pt idx="29">
                  <c:v>2786520.2246034136</c:v>
                </c:pt>
                <c:pt idx="30">
                  <c:v>2816389.8816118455</c:v>
                </c:pt>
                <c:pt idx="31">
                  <c:v>2846535.581283994</c:v>
                </c:pt>
                <c:pt idx="32">
                  <c:v>2876972.5948280045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58-40C5-967C-46F643313446}"/>
            </c:ext>
          </c:extLst>
        </c:ser>
        <c:ser>
          <c:idx val="6"/>
          <c:order val="6"/>
          <c:tx>
            <c:strRef>
              <c:f>'Biofuel Display'!$A$102</c:f>
              <c:strCache>
                <c:ptCount val="1"/>
                <c:pt idx="0">
                  <c:v>Hybrid &lt;1300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Display'!$B$102:$AH$102</c:f>
              <c:numCache>
                <c:formatCode>_-* #,##0_-;\-* #,##0_-;_-* "-"??_-;_-@_-</c:formatCode>
                <c:ptCount val="33"/>
                <c:pt idx="0">
                  <c:v>6.4141234884867462</c:v>
                </c:pt>
                <c:pt idx="1">
                  <c:v>3.6422286165430369</c:v>
                </c:pt>
                <c:pt idx="2">
                  <c:v>13.335828348602316</c:v>
                </c:pt>
                <c:pt idx="3">
                  <c:v>17.774951880959836</c:v>
                </c:pt>
                <c:pt idx="4">
                  <c:v>23.216754601739503</c:v>
                </c:pt>
                <c:pt idx="5">
                  <c:v>28.518271625295483</c:v>
                </c:pt>
                <c:pt idx="6">
                  <c:v>33.59686489368152</c:v>
                </c:pt>
                <c:pt idx="7">
                  <c:v>38.80961273764801</c:v>
                </c:pt>
                <c:pt idx="8">
                  <c:v>43.810677709364263</c:v>
                </c:pt>
                <c:pt idx="9">
                  <c:v>48.565922813903505</c:v>
                </c:pt>
                <c:pt idx="10">
                  <c:v>53.058160810853089</c:v>
                </c:pt>
                <c:pt idx="11">
                  <c:v>57.228228214624956</c:v>
                </c:pt>
                <c:pt idx="12">
                  <c:v>61.028824407309408</c:v>
                </c:pt>
                <c:pt idx="13">
                  <c:v>64.395586810902884</c:v>
                </c:pt>
                <c:pt idx="14">
                  <c:v>67.27491207738305</c:v>
                </c:pt>
                <c:pt idx="15">
                  <c:v>69.688066151539402</c:v>
                </c:pt>
                <c:pt idx="16">
                  <c:v>71.638765905017706</c:v>
                </c:pt>
                <c:pt idx="17">
                  <c:v>73.270400561312954</c:v>
                </c:pt>
                <c:pt idx="18">
                  <c:v>74.653442477457418</c:v>
                </c:pt>
                <c:pt idx="19">
                  <c:v>75.872785795172916</c:v>
                </c:pt>
                <c:pt idx="20">
                  <c:v>76.979824887230976</c:v>
                </c:pt>
                <c:pt idx="21">
                  <c:v>78.010236917585516</c:v>
                </c:pt>
                <c:pt idx="22">
                  <c:v>78.989296591846596</c:v>
                </c:pt>
                <c:pt idx="23">
                  <c:v>79.934921170605676</c:v>
                </c:pt>
                <c:pt idx="24">
                  <c:v>80.859792968643504</c:v>
                </c:pt>
                <c:pt idx="25">
                  <c:v>81.772879435630458</c:v>
                </c:pt>
                <c:pt idx="26">
                  <c:v>82.68051996249406</c:v>
                </c:pt>
                <c:pt idx="27">
                  <c:v>83.587199384991138</c:v>
                </c:pt>
                <c:pt idx="28">
                  <c:v>84.496096396154087</c:v>
                </c:pt>
                <c:pt idx="29">
                  <c:v>85.409471238120958</c:v>
                </c:pt>
                <c:pt idx="30">
                  <c:v>86.328939172668598</c:v>
                </c:pt>
                <c:pt idx="31">
                  <c:v>87.2556630577552</c:v>
                </c:pt>
                <c:pt idx="32">
                  <c:v>88.190488780934928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58-40C5-967C-46F643313446}"/>
            </c:ext>
          </c:extLst>
        </c:ser>
        <c:ser>
          <c:idx val="7"/>
          <c:order val="7"/>
          <c:tx>
            <c:strRef>
              <c:f>'Biofuel Display'!$A$103</c:f>
              <c:strCache>
                <c:ptCount val="1"/>
                <c:pt idx="0">
                  <c:v>Hybrid 1300 - 1900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Display'!$B$103:$AH$103</c:f>
              <c:numCache>
                <c:formatCode>_-* #,##0_-;\-* #,##0_-;_-* "-"??_-;_-@_-</c:formatCode>
                <c:ptCount val="33"/>
                <c:pt idx="0">
                  <c:v>44808.344301011915</c:v>
                </c:pt>
                <c:pt idx="1">
                  <c:v>11457.453699484975</c:v>
                </c:pt>
                <c:pt idx="2">
                  <c:v>14646.106896004445</c:v>
                </c:pt>
                <c:pt idx="3">
                  <c:v>19380.01958010903</c:v>
                </c:pt>
                <c:pt idx="4">
                  <c:v>22795.065265936813</c:v>
                </c:pt>
                <c:pt idx="5">
                  <c:v>26023.306751119057</c:v>
                </c:pt>
                <c:pt idx="6">
                  <c:v>29001.829521028398</c:v>
                </c:pt>
                <c:pt idx="7">
                  <c:v>32038.741383099412</c:v>
                </c:pt>
                <c:pt idx="8">
                  <c:v>34826.148172515328</c:v>
                </c:pt>
                <c:pt idx="9">
                  <c:v>37355.855648847108</c:v>
                </c:pt>
                <c:pt idx="10">
                  <c:v>39628.980625099204</c:v>
                </c:pt>
                <c:pt idx="11">
                  <c:v>41610.875657868331</c:v>
                </c:pt>
                <c:pt idx="12">
                  <c:v>43317.075138049542</c:v>
                </c:pt>
                <c:pt idx="13">
                  <c:v>44762.06506974993</c:v>
                </c:pt>
                <c:pt idx="14">
                  <c:v>46047.841589036892</c:v>
                </c:pt>
                <c:pt idx="15">
                  <c:v>47164.59795179448</c:v>
                </c:pt>
                <c:pt idx="16">
                  <c:v>48141.71384602334</c:v>
                </c:pt>
                <c:pt idx="17">
                  <c:v>48998.655134977336</c:v>
                </c:pt>
                <c:pt idx="18">
                  <c:v>49755.827027895197</c:v>
                </c:pt>
                <c:pt idx="19">
                  <c:v>50450.791459545777</c:v>
                </c:pt>
                <c:pt idx="20">
                  <c:v>51104.131518064649</c:v>
                </c:pt>
                <c:pt idx="21">
                  <c:v>51729.895800450526</c:v>
                </c:pt>
                <c:pt idx="22">
                  <c:v>52338.029168583824</c:v>
                </c:pt>
                <c:pt idx="23">
                  <c:v>52935.589633480398</c:v>
                </c:pt>
                <c:pt idx="24">
                  <c:v>53527.577916309703</c:v>
                </c:pt>
                <c:pt idx="25">
                  <c:v>54117.532543003952</c:v>
                </c:pt>
                <c:pt idx="26">
                  <c:v>54707.9570071376</c:v>
                </c:pt>
                <c:pt idx="27">
                  <c:v>55300.624730602263</c:v>
                </c:pt>
                <c:pt idx="28">
                  <c:v>55896.795694349887</c:v>
                </c:pt>
                <c:pt idx="29">
                  <c:v>56497.369709076818</c:v>
                </c:pt>
                <c:pt idx="30">
                  <c:v>57102.994512753212</c:v>
                </c:pt>
                <c:pt idx="31">
                  <c:v>57714.141811651585</c:v>
                </c:pt>
                <c:pt idx="32">
                  <c:v>58331.16065547664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58-40C5-967C-46F643313446}"/>
            </c:ext>
          </c:extLst>
        </c:ser>
        <c:ser>
          <c:idx val="8"/>
          <c:order val="8"/>
          <c:tx>
            <c:strRef>
              <c:f>'Biofuel Display'!$A$104</c:f>
              <c:strCache>
                <c:ptCount val="1"/>
                <c:pt idx="0">
                  <c:v>Hybrid &gt;1900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Display'!$B$104:$AH$104</c:f>
              <c:numCache>
                <c:formatCode>_-* #,##0_-;\-* #,##0_-;_-* "-"??_-;_-@_-</c:formatCode>
                <c:ptCount val="33"/>
                <c:pt idx="0">
                  <c:v>17217.543815008637</c:v>
                </c:pt>
                <c:pt idx="1">
                  <c:v>10990.554806899861</c:v>
                </c:pt>
                <c:pt idx="2">
                  <c:v>15944.180892668317</c:v>
                </c:pt>
                <c:pt idx="3">
                  <c:v>21806.655809230422</c:v>
                </c:pt>
                <c:pt idx="4">
                  <c:v>26596.690678906714</c:v>
                </c:pt>
                <c:pt idx="5">
                  <c:v>31591.210952352387</c:v>
                </c:pt>
                <c:pt idx="6">
                  <c:v>36388.125748360995</c:v>
                </c:pt>
                <c:pt idx="7">
                  <c:v>41618.612993929193</c:v>
                </c:pt>
                <c:pt idx="8">
                  <c:v>46604.144487550257</c:v>
                </c:pt>
                <c:pt idx="9">
                  <c:v>51336.22467549664</c:v>
                </c:pt>
                <c:pt idx="10">
                  <c:v>55799.219556875891</c:v>
                </c:pt>
                <c:pt idx="11">
                  <c:v>60036.37109248442</c:v>
                </c:pt>
                <c:pt idx="12">
                  <c:v>63988.294638655454</c:v>
                </c:pt>
                <c:pt idx="13">
                  <c:v>67625.28351932214</c:v>
                </c:pt>
                <c:pt idx="14">
                  <c:v>70854.245128621682</c:v>
                </c:pt>
                <c:pt idx="15">
                  <c:v>73639.878720774039</c:v>
                </c:pt>
                <c:pt idx="16">
                  <c:v>76032.25493650655</c:v>
                </c:pt>
                <c:pt idx="17">
                  <c:v>77994.931237714511</c:v>
                </c:pt>
                <c:pt idx="18">
                  <c:v>79628.38520003538</c:v>
                </c:pt>
                <c:pt idx="19">
                  <c:v>81041.542824517717</c:v>
                </c:pt>
                <c:pt idx="20">
                  <c:v>82302.532250757242</c:v>
                </c:pt>
                <c:pt idx="21">
                  <c:v>83458.940229966611</c:v>
                </c:pt>
                <c:pt idx="22">
                  <c:v>84544.508463793361</c:v>
                </c:pt>
                <c:pt idx="23">
                  <c:v>85583.15201070116</c:v>
                </c:pt>
                <c:pt idx="24">
                  <c:v>86591.78824292979</c:v>
                </c:pt>
                <c:pt idx="25">
                  <c:v>87582.367384074008</c:v>
                </c:pt>
                <c:pt idx="26">
                  <c:v>88563.325444868795</c:v>
                </c:pt>
                <c:pt idx="27">
                  <c:v>89540.618757211341</c:v>
                </c:pt>
                <c:pt idx="28">
                  <c:v>90518.457634214967</c:v>
                </c:pt>
                <c:pt idx="29">
                  <c:v>91499.825065982397</c:v>
                </c:pt>
                <c:pt idx="30">
                  <c:v>92486.842577621515</c:v>
                </c:pt>
                <c:pt idx="31">
                  <c:v>93481.027813411129</c:v>
                </c:pt>
                <c:pt idx="32">
                  <c:v>94483.475625520819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58-40C5-967C-46F643313446}"/>
            </c:ext>
          </c:extLst>
        </c:ser>
        <c:ser>
          <c:idx val="9"/>
          <c:order val="9"/>
          <c:tx>
            <c:strRef>
              <c:f>'Biofuel Display'!$A$105</c:f>
              <c:strCache>
                <c:ptCount val="1"/>
                <c:pt idx="0">
                  <c:v>Plug in Hybrid &lt;1300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Display'!$B$105:$AH$105</c:f>
              <c:numCache>
                <c:formatCode>_-* #,##0_-;\-* #,##0_-;_-* "-"??_-;_-@_-</c:formatCode>
                <c:ptCount val="33"/>
                <c:pt idx="0">
                  <c:v>84.805599325033612</c:v>
                </c:pt>
                <c:pt idx="1">
                  <c:v>203.92399605753312</c:v>
                </c:pt>
                <c:pt idx="2">
                  <c:v>279.56386918994394</c:v>
                </c:pt>
                <c:pt idx="3">
                  <c:v>347.59813225884227</c:v>
                </c:pt>
                <c:pt idx="4">
                  <c:v>414.04671380829825</c:v>
                </c:pt>
                <c:pt idx="5">
                  <c:v>477.08356495892252</c:v>
                </c:pt>
                <c:pt idx="6">
                  <c:v>535.0741145644572</c:v>
                </c:pt>
                <c:pt idx="7">
                  <c:v>593.99944987081597</c:v>
                </c:pt>
                <c:pt idx="8">
                  <c:v>648.36275058682952</c:v>
                </c:pt>
                <c:pt idx="9">
                  <c:v>698.05696439061478</c:v>
                </c:pt>
                <c:pt idx="10">
                  <c:v>743.31295633908428</c:v>
                </c:pt>
                <c:pt idx="11">
                  <c:v>784.03115602367382</c:v>
                </c:pt>
                <c:pt idx="12">
                  <c:v>820.44876595115079</c:v>
                </c:pt>
                <c:pt idx="13">
                  <c:v>852.50867048558985</c:v>
                </c:pt>
                <c:pt idx="14">
                  <c:v>880.11955348118249</c:v>
                </c:pt>
                <c:pt idx="15">
                  <c:v>904.10277431059262</c:v>
                </c:pt>
                <c:pt idx="16">
                  <c:v>924.28486252727043</c:v>
                </c:pt>
                <c:pt idx="17">
                  <c:v>941.79280123228318</c:v>
                </c:pt>
                <c:pt idx="18">
                  <c:v>957.11659097891459</c:v>
                </c:pt>
                <c:pt idx="19">
                  <c:v>971.04942774680342</c:v>
                </c:pt>
                <c:pt idx="20">
                  <c:v>984.03912567679811</c:v>
                </c:pt>
                <c:pt idx="21">
                  <c:v>996.3938284226756</c:v>
                </c:pt>
                <c:pt idx="22">
                  <c:v>1008.3325576605853</c:v>
                </c:pt>
                <c:pt idx="23">
                  <c:v>1020.011389662308</c:v>
                </c:pt>
                <c:pt idx="24">
                  <c:v>1031.5414213080194</c:v>
                </c:pt>
                <c:pt idx="25">
                  <c:v>1043.0016746585006</c:v>
                </c:pt>
                <c:pt idx="26">
                  <c:v>1054.4483726701797</c:v>
                </c:pt>
                <c:pt idx="27">
                  <c:v>1065.9215761487999</c:v>
                </c:pt>
                <c:pt idx="28">
                  <c:v>1077.4499130994011</c:v>
                </c:pt>
                <c:pt idx="29">
                  <c:v>1089.0539381024273</c:v>
                </c:pt>
                <c:pt idx="30">
                  <c:v>1100.7485128591159</c:v>
                </c:pt>
                <c:pt idx="31">
                  <c:v>1112.5444900367395</c:v>
                </c:pt>
                <c:pt idx="32">
                  <c:v>1124.4499026337805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58-40C5-967C-46F643313446}"/>
            </c:ext>
          </c:extLst>
        </c:ser>
        <c:ser>
          <c:idx val="10"/>
          <c:order val="10"/>
          <c:tx>
            <c:strRef>
              <c:f>'Biofuel Display'!$A$106</c:f>
              <c:strCache>
                <c:ptCount val="1"/>
                <c:pt idx="0">
                  <c:v>Plug in Hybrid 1300 - 1900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Display'!$B$106:$AH$106</c:f>
              <c:numCache>
                <c:formatCode>_-* #,##0_-;\-* #,##0_-;_-* "-"??_-;_-@_-</c:formatCode>
                <c:ptCount val="33"/>
                <c:pt idx="0">
                  <c:v>226.49259776422059</c:v>
                </c:pt>
                <c:pt idx="1">
                  <c:v>777.51242306681388</c:v>
                </c:pt>
                <c:pt idx="2">
                  <c:v>1213.2186394558109</c:v>
                </c:pt>
                <c:pt idx="3">
                  <c:v>1641.8560117014799</c:v>
                </c:pt>
                <c:pt idx="4">
                  <c:v>2081.2740626517066</c:v>
                </c:pt>
                <c:pt idx="5">
                  <c:v>2508.5858002516961</c:v>
                </c:pt>
                <c:pt idx="6">
                  <c:v>2912.9232178251182</c:v>
                </c:pt>
                <c:pt idx="7">
                  <c:v>3323.9531934243682</c:v>
                </c:pt>
                <c:pt idx="8">
                  <c:v>3711.5163486855713</c:v>
                </c:pt>
                <c:pt idx="9">
                  <c:v>4073.7394938653688</c:v>
                </c:pt>
                <c:pt idx="10">
                  <c:v>4410.031682227489</c:v>
                </c:pt>
                <c:pt idx="11">
                  <c:v>4714.2173955668468</c:v>
                </c:pt>
                <c:pt idx="12">
                  <c:v>4982.5840622403166</c:v>
                </c:pt>
                <c:pt idx="13">
                  <c:v>5208.2136652637573</c:v>
                </c:pt>
                <c:pt idx="14">
                  <c:v>5405.6305333623668</c:v>
                </c:pt>
                <c:pt idx="15">
                  <c:v>5572.9257623678795</c:v>
                </c:pt>
                <c:pt idx="16">
                  <c:v>5714.1996390820223</c:v>
                </c:pt>
                <c:pt idx="17">
                  <c:v>5834.397853738049</c:v>
                </c:pt>
                <c:pt idx="18">
                  <c:v>5937.796411363076</c:v>
                </c:pt>
                <c:pt idx="19">
                  <c:v>6030.2226319091524</c:v>
                </c:pt>
                <c:pt idx="20">
                  <c:v>6115.1195523348933</c:v>
                </c:pt>
                <c:pt idx="21">
                  <c:v>6194.8801581903081</c:v>
                </c:pt>
                <c:pt idx="22">
                  <c:v>6271.2094455930137</c:v>
                </c:pt>
                <c:pt idx="23">
                  <c:v>6345.3235898237981</c:v>
                </c:pt>
                <c:pt idx="24">
                  <c:v>6418.0886843979797</c:v>
                </c:pt>
                <c:pt idx="25">
                  <c:v>6490.1207861017938</c:v>
                </c:pt>
                <c:pt idx="26">
                  <c:v>6561.8579755308774</c:v>
                </c:pt>
                <c:pt idx="27">
                  <c:v>6633.6120057233766</c:v>
                </c:pt>
                <c:pt idx="28">
                  <c:v>6705.6051635477306</c:v>
                </c:pt>
                <c:pt idx="29">
                  <c:v>6777.9964914332186</c:v>
                </c:pt>
                <c:pt idx="30">
                  <c:v>6850.900393742716</c:v>
                </c:pt>
                <c:pt idx="31">
                  <c:v>6924.3998137178651</c:v>
                </c:pt>
                <c:pt idx="32">
                  <c:v>6998.5555508537109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458-40C5-967C-46F643313446}"/>
            </c:ext>
          </c:extLst>
        </c:ser>
        <c:ser>
          <c:idx val="11"/>
          <c:order val="11"/>
          <c:tx>
            <c:strRef>
              <c:f>'Biofuel Display'!$A$107</c:f>
              <c:strCache>
                <c:ptCount val="1"/>
                <c:pt idx="0">
                  <c:v>Plug in Hybrid &gt;1900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Display'!$B$107:$AH$107</c:f>
              <c:numCache>
                <c:formatCode>_-* #,##0_-;\-* #,##0_-;_-* "-"??_-;_-@_-</c:formatCode>
                <c:ptCount val="33"/>
                <c:pt idx="0">
                  <c:v>821.3031291729493</c:v>
                </c:pt>
                <c:pt idx="1">
                  <c:v>3031.1600448914646</c:v>
                </c:pt>
                <c:pt idx="2">
                  <c:v>4883.4686990039827</c:v>
                </c:pt>
                <c:pt idx="3">
                  <c:v>6806.9588102036641</c:v>
                </c:pt>
                <c:pt idx="4">
                  <c:v>8822.7316790943842</c:v>
                </c:pt>
                <c:pt idx="5">
                  <c:v>10824.621711239426</c:v>
                </c:pt>
                <c:pt idx="6">
                  <c:v>12802.774162115284</c:v>
                </c:pt>
                <c:pt idx="7">
                  <c:v>14761.310759042764</c:v>
                </c:pt>
                <c:pt idx="8">
                  <c:v>16614.925928292818</c:v>
                </c:pt>
                <c:pt idx="9">
                  <c:v>18350.679159609535</c:v>
                </c:pt>
                <c:pt idx="10">
                  <c:v>19948.648013554535</c:v>
                </c:pt>
                <c:pt idx="11">
                  <c:v>21378.819952846061</c:v>
                </c:pt>
                <c:pt idx="12">
                  <c:v>22642.951276003096</c:v>
                </c:pt>
                <c:pt idx="13">
                  <c:v>23737.694045817942</c:v>
                </c:pt>
                <c:pt idx="14">
                  <c:v>24678.1029346953</c:v>
                </c:pt>
                <c:pt idx="15">
                  <c:v>25478.796567873309</c:v>
                </c:pt>
                <c:pt idx="16">
                  <c:v>26142.790829504767</c:v>
                </c:pt>
                <c:pt idx="17">
                  <c:v>26704.63534605602</c:v>
                </c:pt>
                <c:pt idx="18">
                  <c:v>27185.740047843316</c:v>
                </c:pt>
                <c:pt idx="19">
                  <c:v>27614.039269948498</c:v>
                </c:pt>
                <c:pt idx="20">
                  <c:v>28006.153066602219</c:v>
                </c:pt>
                <c:pt idx="21">
                  <c:v>28373.615438112753</c:v>
                </c:pt>
                <c:pt idx="22">
                  <c:v>28724.619858438666</c:v>
                </c:pt>
                <c:pt idx="23">
                  <c:v>29064.992518260864</c:v>
                </c:pt>
                <c:pt idx="24">
                  <c:v>29398.869754948406</c:v>
                </c:pt>
                <c:pt idx="25">
                  <c:v>29729.184877646752</c:v>
                </c:pt>
                <c:pt idx="26">
                  <c:v>30058.017557864929</c:v>
                </c:pt>
                <c:pt idx="27">
                  <c:v>30386.843387640813</c:v>
                </c:pt>
                <c:pt idx="28">
                  <c:v>30716.711400635701</c:v>
                </c:pt>
                <c:pt idx="29">
                  <c:v>31048.369953093807</c:v>
                </c:pt>
                <c:pt idx="30">
                  <c:v>31382.355772292838</c:v>
                </c:pt>
                <c:pt idx="31">
                  <c:v>31719.056832409948</c:v>
                </c:pt>
                <c:pt idx="32">
                  <c:v>32058.756684871831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458-40C5-967C-46F643313446}"/>
            </c:ext>
          </c:extLst>
        </c:ser>
        <c:ser>
          <c:idx val="12"/>
          <c:order val="12"/>
          <c:tx>
            <c:strRef>
              <c:f>'Biofuel Display'!$A$108</c:f>
              <c:strCache>
                <c:ptCount val="1"/>
                <c:pt idx="0">
                  <c:v>Electric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numRef>
              <c:f>'Biofuel Display'!$B$95:$AH$95</c:f>
              <c:numCache>
                <c:formatCode>General</c:formatCode>
                <c:ptCount val="3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  <c:pt idx="11">
                  <c:v>2029</c:v>
                </c:pt>
                <c:pt idx="12">
                  <c:v>2030</c:v>
                </c:pt>
                <c:pt idx="13">
                  <c:v>2031</c:v>
                </c:pt>
                <c:pt idx="14">
                  <c:v>2032</c:v>
                </c:pt>
                <c:pt idx="15">
                  <c:v>2033</c:v>
                </c:pt>
                <c:pt idx="16">
                  <c:v>2034</c:v>
                </c:pt>
                <c:pt idx="17">
                  <c:v>2035</c:v>
                </c:pt>
                <c:pt idx="18">
                  <c:v>2036</c:v>
                </c:pt>
                <c:pt idx="19">
                  <c:v>2037</c:v>
                </c:pt>
                <c:pt idx="20">
                  <c:v>2038</c:v>
                </c:pt>
                <c:pt idx="21">
                  <c:v>2039</c:v>
                </c:pt>
                <c:pt idx="22">
                  <c:v>2040</c:v>
                </c:pt>
                <c:pt idx="23">
                  <c:v>2041</c:v>
                </c:pt>
                <c:pt idx="24">
                  <c:v>2042</c:v>
                </c:pt>
                <c:pt idx="25">
                  <c:v>2043</c:v>
                </c:pt>
                <c:pt idx="26">
                  <c:v>2044</c:v>
                </c:pt>
                <c:pt idx="27">
                  <c:v>2045</c:v>
                </c:pt>
                <c:pt idx="28">
                  <c:v>2046</c:v>
                </c:pt>
                <c:pt idx="29">
                  <c:v>2047</c:v>
                </c:pt>
                <c:pt idx="30">
                  <c:v>2048</c:v>
                </c:pt>
                <c:pt idx="31">
                  <c:v>2049</c:v>
                </c:pt>
                <c:pt idx="32">
                  <c:v>2050</c:v>
                </c:pt>
              </c:numCache>
            </c:numRef>
          </c:cat>
          <c:val>
            <c:numRef>
              <c:f>'Biofuel Display'!$B$108:$AH$108</c:f>
              <c:numCache>
                <c:formatCode>_-* #,##0_-;\-* #,##0_-;_-* "-"??_-;_-@_-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458-40C5-967C-46F643313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831551"/>
        <c:axId val="365294879"/>
      </c:areaChart>
      <c:catAx>
        <c:axId val="6138315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94879"/>
        <c:crosses val="autoZero"/>
        <c:auto val="1"/>
        <c:lblAlgn val="ctr"/>
        <c:lblOffset val="100"/>
        <c:noMultiLvlLbl val="0"/>
      </c:catAx>
      <c:valAx>
        <c:axId val="365294879"/>
        <c:scaling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Carbon</a:t>
                </a:r>
                <a:r>
                  <a:rPr lang="en-IE" baseline="0"/>
                  <a:t> Dioxide Emissions (TCO2)</a:t>
                </a:r>
                <a:endParaRPr lang="en-I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8315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728285567814406E-2"/>
          <c:y val="0.75478623707118986"/>
          <c:w val="0.89677436819745304"/>
          <c:h val="0.24521376292881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3D71-9DC3-0E47-9D31-6662E3460A2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F0CF-10DC-EE40-BA7F-25084AEDE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F0CF-10DC-EE40-BA7F-25084AEDE8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9.emf"/><Relationship Id="rId7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11.emf"/><Relationship Id="rId9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emf"/><Relationship Id="rId7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11.emf"/><Relationship Id="rId4" Type="http://schemas.openxmlformats.org/officeDocument/2006/relationships/image" Target="../media/image9.emf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8679-52E6-BA44-AC0B-0A302E0F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A52A-A12B-4646-90B4-A3F9EB1E1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573A-3803-D04F-BDE5-0B8E33B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6F9F-5F0F-B041-B02E-EF428B0C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D3EF-D699-404E-9F35-29FDA6AD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99FA6-BCA6-E54E-B94C-818A9B17E12E}"/>
              </a:ext>
            </a:extLst>
          </p:cNvPr>
          <p:cNvSpPr/>
          <p:nvPr userDrawn="1"/>
        </p:nvSpPr>
        <p:spPr>
          <a:xfrm>
            <a:off x="88931" y="88857"/>
            <a:ext cx="12014138" cy="66802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556E2BA-E2C4-BB45-B0D2-5633D7AB6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-590" t="34866" r="49183" b="18784"/>
          <a:stretch/>
        </p:blipFill>
        <p:spPr>
          <a:xfrm>
            <a:off x="4693921" y="88855"/>
            <a:ext cx="7409148" cy="6680288"/>
          </a:xfrm>
          <a:prstGeom prst="rect">
            <a:avLst/>
          </a:prstGeom>
        </p:spPr>
      </p:pic>
      <p:pic>
        <p:nvPicPr>
          <p:cNvPr id="9" name="Picture 8" descr="MaRei PPT-01.png">
            <a:extLst>
              <a:ext uri="{FF2B5EF4-FFF2-40B4-BE49-F238E27FC236}">
                <a16:creationId xmlns:a16="http://schemas.microsoft.com/office/drawing/2014/main" id="{74472C0B-071E-684D-BB01-53E583F66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4724" y="88856"/>
            <a:ext cx="12187276" cy="6855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767EA-D29E-694E-898D-895961E5DA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600" y="531589"/>
            <a:ext cx="3160942" cy="14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7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as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-51479" y="1353604"/>
            <a:ext cx="7130811" cy="4715650"/>
            <a:chOff x="-4497681" y="-1694444"/>
            <a:chExt cx="10285646" cy="63512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-369657" y="-1669883"/>
              <a:ext cx="2141929" cy="318421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4497681" y="-1669883"/>
              <a:ext cx="2109907" cy="31897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2428232" y="-1669883"/>
              <a:ext cx="2077962" cy="3184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4497681" y="1472616"/>
              <a:ext cx="2106223" cy="31842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-333949" y="1472616"/>
              <a:ext cx="2106223" cy="318421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2426725" y="1472616"/>
              <a:ext cx="2106225" cy="31842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19178" y="-1694444"/>
              <a:ext cx="4068787" cy="635127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RESEARCH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06EA1B-EE67-3244-8329-D94837395E10}"/>
              </a:ext>
            </a:extLst>
          </p:cNvPr>
          <p:cNvSpPr/>
          <p:nvPr userDrawn="1"/>
        </p:nvSpPr>
        <p:spPr>
          <a:xfrm>
            <a:off x="1" y="329847"/>
            <a:ext cx="4423144" cy="4905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4B9F243-AC87-DD4D-9958-C9011254B6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3455" y="116356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1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avy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91D75-BEDE-504A-B978-CE9604D2735D}"/>
              </a:ext>
            </a:extLst>
          </p:cNvPr>
          <p:cNvSpPr/>
          <p:nvPr/>
        </p:nvSpPr>
        <p:spPr>
          <a:xfrm>
            <a:off x="0" y="329887"/>
            <a:ext cx="4423144" cy="490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19DE92-FF92-3045-8125-AFF5E2D5E4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37806" y="148286"/>
            <a:ext cx="1471437" cy="6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24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lower left cor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4BE0686-8ED2-AB47-A199-C06C93D7E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720" y="5880090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7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- lower left corner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EE0494-DD00-B14B-8C36-F40026C075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720" y="5941020"/>
            <a:ext cx="1471437" cy="6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- top right cor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EF6BE36-76FA-1640-92F5-D50380F1CF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03455" y="116356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5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- top right corner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A34E57E-2525-894A-91EE-4183AE18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59841" y="248479"/>
            <a:ext cx="1471437" cy="6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5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46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av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873F6-4741-2147-A6B4-ADF2A51BA467}"/>
              </a:ext>
            </a:extLst>
          </p:cNvPr>
          <p:cNvSpPr/>
          <p:nvPr userDrawn="1"/>
        </p:nvSpPr>
        <p:spPr>
          <a:xfrm>
            <a:off x="63500" y="80434"/>
            <a:ext cx="12065000" cy="66971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08417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ir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873F6-4741-2147-A6B4-ADF2A51BA467}"/>
              </a:ext>
            </a:extLst>
          </p:cNvPr>
          <p:cNvSpPr/>
          <p:nvPr userDrawn="1"/>
        </p:nvSpPr>
        <p:spPr>
          <a:xfrm>
            <a:off x="63500" y="80434"/>
            <a:ext cx="12065000" cy="66971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</a:t>
            </a:r>
          </a:p>
        </p:txBody>
      </p:sp>
      <p:pic>
        <p:nvPicPr>
          <p:cNvPr id="7" name="Picture 6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2A16E7FD-07B3-944E-B8DB-87D9E90F4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70" t="27309" r="8903" b="27309"/>
          <a:stretch/>
        </p:blipFill>
        <p:spPr>
          <a:xfrm>
            <a:off x="63500" y="80433"/>
            <a:ext cx="12065000" cy="6697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77895F-A114-D446-8ABD-E67769F1A0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9841" y="248479"/>
            <a:ext cx="1471437" cy="6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7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8679-52E6-BA44-AC0B-0A302E0F6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A52A-A12B-4646-90B4-A3F9EB1E1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573A-3803-D04F-BDE5-0B8E33B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6F9F-5F0F-B041-B02E-EF428B0C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D3EF-D699-404E-9F35-29FDA6AD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99FA6-BCA6-E54E-B94C-818A9B17E12E}"/>
              </a:ext>
            </a:extLst>
          </p:cNvPr>
          <p:cNvSpPr/>
          <p:nvPr userDrawn="1"/>
        </p:nvSpPr>
        <p:spPr>
          <a:xfrm>
            <a:off x="88931" y="88857"/>
            <a:ext cx="12014138" cy="66802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dapt PPT 2.png">
            <a:extLst>
              <a:ext uri="{FF2B5EF4-FFF2-40B4-BE49-F238E27FC236}">
                <a16:creationId xmlns:a16="http://schemas.microsoft.com/office/drawing/2014/main" id="{7DC74C3E-E69E-8945-9090-98D3F938F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8479"/>
            <a:ext cx="11959291" cy="6801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FFF23-0951-CD4A-AAD7-CA928C1756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9841" y="248479"/>
            <a:ext cx="1471437" cy="6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ir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873F6-4741-2147-A6B4-ADF2A51BA467}"/>
              </a:ext>
            </a:extLst>
          </p:cNvPr>
          <p:cNvSpPr/>
          <p:nvPr userDrawn="1"/>
        </p:nvSpPr>
        <p:spPr>
          <a:xfrm>
            <a:off x="63500" y="80434"/>
            <a:ext cx="12065000" cy="66971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</a:t>
            </a:r>
          </a:p>
        </p:txBody>
      </p:sp>
      <p:pic>
        <p:nvPicPr>
          <p:cNvPr id="6" name="Picture 5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ABF89737-2E70-4541-971B-DA8EBA0A1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956" t="26021" r="7956" b="26293"/>
          <a:stretch/>
        </p:blipFill>
        <p:spPr>
          <a:xfrm>
            <a:off x="63500" y="80433"/>
            <a:ext cx="12065000" cy="6697133"/>
          </a:xfrm>
          <a:prstGeom prst="rect">
            <a:avLst/>
          </a:prstGeom>
        </p:spPr>
      </p:pic>
      <p:pic>
        <p:nvPicPr>
          <p:cNvPr id="7" name="Picture 6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2A16E7FD-07B3-944E-B8DB-87D9E90F4F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1890" b="15992"/>
          <a:stretch/>
        </p:blipFill>
        <p:spPr>
          <a:xfrm>
            <a:off x="1205102" y="80432"/>
            <a:ext cx="9487154" cy="6697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E6A9D-FB5D-DB41-AC7D-7CC5C31CD9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59841" y="248479"/>
            <a:ext cx="1471437" cy="6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95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C27F-D6F4-4A64-BB55-93249D0D9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47820-5371-4F5D-AFB0-B8E45991E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8C01-839A-436F-A040-82EBA69F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7792-3AF8-4362-B2CD-AA4685B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752D-8169-45EC-8AF4-D87B740A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61965-C2B5-4508-BC91-933D3707B561}"/>
              </a:ext>
            </a:extLst>
          </p:cNvPr>
          <p:cNvSpPr/>
          <p:nvPr userDrawn="1"/>
        </p:nvSpPr>
        <p:spPr>
          <a:xfrm>
            <a:off x="88931" y="88857"/>
            <a:ext cx="12014138" cy="66802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58E9B3D-1E6A-4617-87EE-73118078AE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-590" t="34866" r="49183" b="18784"/>
          <a:stretch/>
        </p:blipFill>
        <p:spPr>
          <a:xfrm>
            <a:off x="4693921" y="88855"/>
            <a:ext cx="7409148" cy="6680288"/>
          </a:xfrm>
          <a:prstGeom prst="rect">
            <a:avLst/>
          </a:prstGeom>
        </p:spPr>
      </p:pic>
      <p:pic>
        <p:nvPicPr>
          <p:cNvPr id="9" name="Picture 8" descr="MaRei PPT-01.png">
            <a:extLst>
              <a:ext uri="{FF2B5EF4-FFF2-40B4-BE49-F238E27FC236}">
                <a16:creationId xmlns:a16="http://schemas.microsoft.com/office/drawing/2014/main" id="{646B0506-0FD8-4D13-9442-F46503E6C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4724" y="88856"/>
            <a:ext cx="12187276" cy="6855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6051E-3536-4C3B-B6FF-173C971D98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600" y="531589"/>
            <a:ext cx="3160942" cy="14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11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E62C-C981-4559-945D-AB24AAB9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36FB-3754-4D1E-BC40-19408CE7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1A9E-81B1-4B05-A987-AD9EBCD5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2646-AB4E-4A3B-90ED-14758BB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B0A9-2789-4B36-8A8E-0FADF06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5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28C2-2D20-4351-8CC5-AEE051AE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6F37D-FBD9-45CF-B3B4-ABD1721F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3C0A-A6EC-4A00-BE87-F38D24A9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48AF-F92D-4CF5-BBA5-9DD4FB4B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208B-ECF3-475B-853D-31C85C1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6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D71E-0549-4934-8890-1EE186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1FD1-2F7E-4BED-B441-92E29B646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C0E9-4443-4E31-999B-5FEEEBAD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B305F-EB21-45B3-909A-817571A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1B7A8-2A35-4AAC-978F-A4F8599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6E82-C858-46E2-999F-271BB3C0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0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2E22-5168-4EDC-A56D-D38435BD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FB35-E027-4C9B-B4F5-4E05EAAF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842D0-59CD-44CD-87EF-8BA978287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D84F7-3DB4-44DA-8A54-63302F6D9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ABC98-EBF4-42CE-9FF4-C828357AE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D8371-BF44-4AD5-9D44-A679F28E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21451-DDDD-45D2-A1C9-DEACD565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E5EEF-DB5F-477D-8957-39331AA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6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2C94-23A8-4237-B535-CF649BC9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C9981-A879-4C35-B011-DEF07BA8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99AB-AB82-46D3-9763-17FC05D9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FB898-43BA-4DA2-83B1-382D627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5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B501B-C80B-4739-8141-AC9B44D8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477B9-AD68-40C5-91CA-104CBAB6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3BCAE-4BCF-4BFC-8D4D-CD253C27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0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9357-BF8E-4001-B173-2326132D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F43B-3E2A-458D-9700-793E786E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4FA62-6B93-46C2-8A8B-DF264E55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5366E-B142-4F5A-9308-74064C9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8C81-4843-4ED3-B144-79F85804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5CEA-A4F3-4EBD-BDF1-FB5B32A4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12B2-BFC5-4924-B2B5-F5AC99E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97206-4ACE-4373-81F0-60BCEC486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F875D-AB20-463C-A16D-24A2E16EC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DCA1-D10C-4CB8-A961-4956AB40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F3CFA-0F2F-4DC5-A01C-D4302B82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C258-8D3D-4761-81FB-7F8EFBAE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Are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76A3BC-EE53-8949-AAB1-4015C61C27A6}"/>
              </a:ext>
            </a:extLst>
          </p:cNvPr>
          <p:cNvGrpSpPr/>
          <p:nvPr userDrawn="1"/>
        </p:nvGrpSpPr>
        <p:grpSpPr>
          <a:xfrm>
            <a:off x="50610" y="1893136"/>
            <a:ext cx="12094896" cy="4103274"/>
            <a:chOff x="-4613895" y="-2146163"/>
            <a:chExt cx="22396427" cy="70946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1CD670-7DD3-EC46-B4A6-1C1827844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9782" y="-2146163"/>
              <a:ext cx="3225799" cy="4876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47AEF5-0614-D24D-9D68-95910776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3503" y="71730"/>
              <a:ext cx="3124200" cy="48768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AFCC68-A27A-5F4E-A347-AAE6AD842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56733" y="-2146161"/>
              <a:ext cx="3225799" cy="48767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03C431-2071-8044-8809-CDBB5A74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30933" y="71730"/>
              <a:ext cx="3225799" cy="487679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E150B6-B650-044A-A363-6DCC37EFA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613895" y="-2146163"/>
              <a:ext cx="3225799" cy="4876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A7FCDA-48E4-0D4E-ABC1-6658C0E56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14065" y="71730"/>
              <a:ext cx="3225799" cy="4876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2E89C32-F615-7743-B83A-072F2CA3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7704" y="-2146163"/>
              <a:ext cx="3225799" cy="48768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DAF53A-6990-174B-8396-729AD77828DE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2D33CD-DF09-8B4E-8EEA-94EBB79B8D91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8935F8-1D83-6543-BCC5-4CC0A16786CE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RESEARCH AREAS</a:t>
              </a:r>
            </a:p>
          </p:txBody>
        </p: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6EE95BF7-EA0A-9448-8187-AF203D55EBE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03455" y="116356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D909-4E91-4604-AA34-40222B24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32A74-075B-4A24-8C5F-5C3F10256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3529-0171-4BAC-AC20-81FB1848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0393-94A6-4224-A563-84229DD9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8DCB-44F1-417D-9B58-459164CF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4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1881C-17F8-49C1-94C1-7F4CCE3F5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193B8-1FE1-4A12-A70D-33FE28C8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9646-569D-41E2-B747-54E76AA5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5060-5F0B-431C-857A-AC5F6051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2749-2E95-485B-A5A6-83024379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energ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0" y="1451350"/>
            <a:ext cx="7294188" cy="4736173"/>
            <a:chOff x="-4506115" y="-1668175"/>
            <a:chExt cx="10521305" cy="63789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807" y="-1668175"/>
              <a:ext cx="4219383" cy="63789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2392167" y="1519902"/>
              <a:ext cx="2044131" cy="31908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4506115" y="1519902"/>
              <a:ext cx="2110606" cy="31908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331428" y="1519900"/>
              <a:ext cx="2110606" cy="31908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-4506115" y="-1668175"/>
              <a:ext cx="2110606" cy="31908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2425404" y="-1668175"/>
              <a:ext cx="2110606" cy="31908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</a:blip>
            <a:stretch>
              <a:fillRect/>
            </a:stretch>
          </p:blipFill>
          <p:spPr>
            <a:xfrm>
              <a:off x="-331428" y="-1668175"/>
              <a:ext cx="2110606" cy="319084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n-lt"/>
                  <a:cs typeface="Calibri" panose="020F0502020204030204" pitchFamily="34" charset="0"/>
                </a:rPr>
                <a:t>RESEARCH</a:t>
              </a:r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04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0" y="1451350"/>
            <a:ext cx="7240027" cy="4736173"/>
            <a:chOff x="-4506115" y="-1668175"/>
            <a:chExt cx="10443183" cy="63789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-348036" y="-1664314"/>
              <a:ext cx="2141928" cy="318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2392167" y="1519902"/>
              <a:ext cx="2044131" cy="31908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4506115" y="1519902"/>
              <a:ext cx="2110606" cy="31908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331428" y="1519900"/>
              <a:ext cx="2110606" cy="31908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-4506115" y="-1668175"/>
              <a:ext cx="2110606" cy="31908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2425404" y="-1668175"/>
              <a:ext cx="2110606" cy="31908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79178" y="-1668175"/>
              <a:ext cx="4157890" cy="637144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RESEARCH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0" y="1394373"/>
            <a:ext cx="7272122" cy="4771415"/>
            <a:chOff x="-4506115" y="-1694798"/>
            <a:chExt cx="10489477" cy="64263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-348036" y="-1664314"/>
              <a:ext cx="2141928" cy="318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2392167" y="1519902"/>
              <a:ext cx="2044131" cy="31908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4506115" y="1519902"/>
              <a:ext cx="2110606" cy="31908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331428" y="1519900"/>
              <a:ext cx="2110606" cy="31908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-4506115" y="-1668175"/>
              <a:ext cx="2110606" cy="31908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2430324" y="-1665822"/>
              <a:ext cx="2077962" cy="3184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32582" y="-1694798"/>
              <a:ext cx="4250780" cy="642638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RESEARCH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5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ine Renew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-6553" y="1415886"/>
            <a:ext cx="7288132" cy="4734427"/>
            <a:chOff x="-4515567" y="-1665823"/>
            <a:chExt cx="10512568" cy="63765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-348036" y="-1664314"/>
              <a:ext cx="2141928" cy="318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2392167" y="1519902"/>
              <a:ext cx="2044131" cy="31908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4506115" y="1519902"/>
              <a:ext cx="2110606" cy="31908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331428" y="1519900"/>
              <a:ext cx="2110606" cy="31908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79178" y="-1665823"/>
              <a:ext cx="4217823" cy="63765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2430324" y="-1665822"/>
              <a:ext cx="2077962" cy="3184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35000"/>
            </a:blip>
            <a:stretch>
              <a:fillRect/>
            </a:stretch>
          </p:blipFill>
          <p:spPr>
            <a:xfrm>
              <a:off x="-4515567" y="-1665822"/>
              <a:ext cx="2106225" cy="318421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RESEARCH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erg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0" y="1412872"/>
            <a:ext cx="7257564" cy="4737441"/>
            <a:chOff x="-4497681" y="-1669884"/>
            <a:chExt cx="10468476" cy="63806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-369657" y="-1664313"/>
              <a:ext cx="2141929" cy="31842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2411245" y="1519900"/>
              <a:ext cx="2044131" cy="31908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338335" y="1519900"/>
              <a:ext cx="2110606" cy="31908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4497681" y="-1669883"/>
              <a:ext cx="2109907" cy="31897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-2428161" y="-1664313"/>
              <a:ext cx="2077962" cy="31842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4497681" y="1519900"/>
              <a:ext cx="2106224" cy="31842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52972" y="-1669884"/>
              <a:ext cx="4217823" cy="63765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RESEARCH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ergy Polic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D4E480E-5E36-BE4D-89E9-139F6C7F63E4}"/>
              </a:ext>
            </a:extLst>
          </p:cNvPr>
          <p:cNvGrpSpPr/>
          <p:nvPr userDrawn="1"/>
        </p:nvGrpSpPr>
        <p:grpSpPr>
          <a:xfrm>
            <a:off x="0" y="1367078"/>
            <a:ext cx="7228748" cy="4783235"/>
            <a:chOff x="-4497681" y="-1731561"/>
            <a:chExt cx="10426911" cy="64423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EF903-78BC-834C-8510-8AC22913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-369657" y="-1669884"/>
              <a:ext cx="2141929" cy="318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2AB097-E624-CB45-A3D0-2E897227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-2411245" y="1472615"/>
              <a:ext cx="2044131" cy="31908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331003-0EBC-2842-A3D1-2E423A6DC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>
              <a:off x="-4497681" y="-1669884"/>
              <a:ext cx="2109907" cy="31897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E99890-3D59-D24D-A9DE-F2B1DC3C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-2428161" y="-1669884"/>
              <a:ext cx="2077961" cy="3184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F241BB-931F-914B-9AF1-12BB63A89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35000"/>
            </a:blip>
            <a:stretch>
              <a:fillRect/>
            </a:stretch>
          </p:blipFill>
          <p:spPr>
            <a:xfrm>
              <a:off x="-4497681" y="1479239"/>
              <a:ext cx="2106224" cy="31842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BCB34C-6D6B-A742-93E8-40748305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35000"/>
            </a:blip>
            <a:stretch>
              <a:fillRect/>
            </a:stretch>
          </p:blipFill>
          <p:spPr>
            <a:xfrm>
              <a:off x="-333953" y="1479239"/>
              <a:ext cx="2106224" cy="318421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9731DB-1B8C-EC40-BDE2-BB9504C9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67918" y="-1731561"/>
              <a:ext cx="4261312" cy="64423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3CC1B6-014D-074D-AA84-8D5AED96CB1C}"/>
              </a:ext>
            </a:extLst>
          </p:cNvPr>
          <p:cNvGrpSpPr/>
          <p:nvPr userDrawn="1"/>
        </p:nvGrpSpPr>
        <p:grpSpPr>
          <a:xfrm>
            <a:off x="1" y="329847"/>
            <a:ext cx="4423144" cy="490548"/>
            <a:chOff x="-4228832" y="1723149"/>
            <a:chExt cx="5800141" cy="435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424092-4F8C-994B-B0AC-2836575A1433}"/>
                </a:ext>
              </a:extLst>
            </p:cNvPr>
            <p:cNvSpPr/>
            <p:nvPr/>
          </p:nvSpPr>
          <p:spPr>
            <a:xfrm>
              <a:off x="-4228832" y="1723149"/>
              <a:ext cx="5800141" cy="43558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FF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82E0E-6C84-DF4E-B07C-2B3C351FC994}"/>
                </a:ext>
              </a:extLst>
            </p:cNvPr>
            <p:cNvSpPr txBox="1"/>
            <p:nvPr/>
          </p:nvSpPr>
          <p:spPr>
            <a:xfrm>
              <a:off x="-2830436" y="1776965"/>
              <a:ext cx="3236727" cy="355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RESEARCH AREAS</a:t>
              </a:r>
            </a:p>
          </p:txBody>
        </p:sp>
      </p:grp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DACFA93-8132-C546-A92D-9B8966D08D1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416902" y="358403"/>
            <a:ext cx="1603670" cy="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5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2E9C3-CFA8-4C46-9E2D-9431884F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8A13-B87C-9B47-AA90-482BAE52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DFC5-33CD-5F4B-AA3D-DC969F49D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91FF-169F-1546-8ECF-B0D15D2A5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35D6-8D4F-8045-A28D-A99BE66D7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62" r:id="rId3"/>
    <p:sldLayoutId id="2147483663" r:id="rId4"/>
    <p:sldLayoutId id="2147483684" r:id="rId5"/>
    <p:sldLayoutId id="2147483685" r:id="rId6"/>
    <p:sldLayoutId id="2147483687" r:id="rId7"/>
    <p:sldLayoutId id="2147483686" r:id="rId8"/>
    <p:sldLayoutId id="2147483688" r:id="rId9"/>
    <p:sldLayoutId id="2147483689" r:id="rId10"/>
    <p:sldLayoutId id="2147483665" r:id="rId11"/>
    <p:sldLayoutId id="2147483672" r:id="rId12"/>
    <p:sldLayoutId id="2147483667" r:id="rId13"/>
    <p:sldLayoutId id="2147483674" r:id="rId14"/>
    <p:sldLayoutId id="2147483675" r:id="rId15"/>
    <p:sldLayoutId id="2147483676" r:id="rId16"/>
    <p:sldLayoutId id="2147483690" r:id="rId17"/>
    <p:sldLayoutId id="2147483682" r:id="rId18"/>
    <p:sldLayoutId id="2147483679" r:id="rId19"/>
    <p:sldLayoutId id="214748368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DBCEE-273B-421D-A993-7B35667E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63BB-6638-49BD-B121-41BA66D6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5815-3BA9-4B94-8490-61267B647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76AF-E5CB-C54A-A800-FEC2A0C260B1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0912-BB88-4C68-8BFC-5146DEE4B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58A5-7D64-487B-92E6-7AD895698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1109-A0A8-9A40-96C4-1CA907C1E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71352-E686-A348-8A38-36A6716D2AEA}"/>
              </a:ext>
            </a:extLst>
          </p:cNvPr>
          <p:cNvSpPr txBox="1"/>
          <p:nvPr/>
        </p:nvSpPr>
        <p:spPr>
          <a:xfrm>
            <a:off x="400526" y="2193612"/>
            <a:ext cx="1203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Irish Car Stock Model V 2 </a:t>
            </a:r>
          </a:p>
          <a:p>
            <a:r>
              <a:rPr lang="en-US" sz="3600" dirty="0">
                <a:solidFill>
                  <a:schemeClr val="bg1"/>
                </a:solidFill>
              </a:rPr>
              <a:t>Absorptive Capacity Building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66AC0-4C1D-3C46-B77E-E7C08377E722}"/>
              </a:ext>
            </a:extLst>
          </p:cNvPr>
          <p:cNvSpPr txBox="1"/>
          <p:nvPr/>
        </p:nvSpPr>
        <p:spPr>
          <a:xfrm>
            <a:off x="400526" y="3393941"/>
            <a:ext cx="5722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1457"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600">
                <a:solidFill>
                  <a:srgbClr val="7AB1F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Presenter : Vera O’Riordan</a:t>
            </a:r>
          </a:p>
          <a:p>
            <a:pPr defTabSz="321457"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600">
                <a:solidFill>
                  <a:srgbClr val="7AB1F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Role: </a:t>
            </a:r>
            <a:r>
              <a:rPr lang="en-I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PhD Student </a:t>
            </a:r>
          </a:p>
          <a:p>
            <a:pPr defTabSz="321457"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600">
                <a:solidFill>
                  <a:srgbClr val="7AB1F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Institution : Energy Policy &amp; Modelling Group, </a:t>
            </a:r>
            <a:r>
              <a:rPr lang="en-IE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MaREI</a:t>
            </a:r>
            <a:r>
              <a:rPr lang="en-I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UCC</a:t>
            </a:r>
          </a:p>
        </p:txBody>
      </p:sp>
    </p:spTree>
    <p:extLst>
      <p:ext uri="{BB962C8B-B14F-4D97-AF65-F5344CB8AC3E}">
        <p14:creationId xmlns:p14="http://schemas.microsoft.com/office/powerpoint/2010/main" val="24949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8919C-393B-4933-BE21-47FC27801655}"/>
              </a:ext>
            </a:extLst>
          </p:cNvPr>
          <p:cNvSpPr txBox="1"/>
          <p:nvPr/>
        </p:nvSpPr>
        <p:spPr>
          <a:xfrm>
            <a:off x="1431236" y="1789044"/>
            <a:ext cx="9541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000" dirty="0" err="1"/>
              <a:t>BaU</a:t>
            </a:r>
            <a:r>
              <a:rPr lang="en-IE" sz="4000" dirty="0"/>
              <a:t> scenario sheet</a:t>
            </a:r>
          </a:p>
          <a:p>
            <a:pPr algn="ctr"/>
            <a:endParaRPr lang="en-IE" sz="4000" dirty="0"/>
          </a:p>
          <a:p>
            <a:pPr algn="ctr"/>
            <a:r>
              <a:rPr lang="en-IE" sz="4000" dirty="0"/>
              <a:t>Sales + Sales percentages</a:t>
            </a:r>
          </a:p>
          <a:p>
            <a:pPr algn="ctr"/>
            <a:r>
              <a:rPr lang="en-IE" sz="4000" dirty="0"/>
              <a:t>References to ‘Drivers’ sheet</a:t>
            </a:r>
          </a:p>
        </p:txBody>
      </p:sp>
    </p:spTree>
    <p:extLst>
      <p:ext uri="{BB962C8B-B14F-4D97-AF65-F5344CB8AC3E}">
        <p14:creationId xmlns:p14="http://schemas.microsoft.com/office/powerpoint/2010/main" val="22144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5DF82-CD59-4AB4-AD6F-A51F912B4E56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40877-5ED4-4EA8-998D-3EC3A3CFD37E}"/>
              </a:ext>
            </a:extLst>
          </p:cNvPr>
          <p:cNvSpPr txBox="1"/>
          <p:nvPr/>
        </p:nvSpPr>
        <p:spPr>
          <a:xfrm>
            <a:off x="1457739" y="2410311"/>
            <a:ext cx="9276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/>
              <a:t>Total Stock = New sales + Old stock*survival rate</a:t>
            </a:r>
          </a:p>
          <a:p>
            <a:pPr algn="ctr"/>
            <a:endParaRPr lang="en-IE" sz="3600" dirty="0"/>
          </a:p>
          <a:p>
            <a:pPr algn="ctr"/>
            <a:endParaRPr lang="en-IE" sz="3600" dirty="0"/>
          </a:p>
          <a:p>
            <a:pPr algn="ctr"/>
            <a:r>
              <a:rPr lang="en-IE" sz="2800" dirty="0"/>
              <a:t>2018, vintage 0 * survival rate (fuel type) = 2019 vintage 1</a:t>
            </a:r>
          </a:p>
          <a:p>
            <a:pPr algn="ctr"/>
            <a:endParaRPr lang="en-IE" sz="2800" dirty="0"/>
          </a:p>
          <a:p>
            <a:pPr algn="ctr"/>
            <a:r>
              <a:rPr lang="en-IE" sz="3600" dirty="0"/>
              <a:t>Demo: </a:t>
            </a:r>
            <a:r>
              <a:rPr lang="en-IE" sz="3600" dirty="0" err="1"/>
              <a:t>BaU</a:t>
            </a:r>
            <a:r>
              <a:rPr lang="en-IE" sz="3600" dirty="0"/>
              <a:t> Stock</a:t>
            </a:r>
          </a:p>
        </p:txBody>
      </p:sp>
    </p:spTree>
    <p:extLst>
      <p:ext uri="{BB962C8B-B14F-4D97-AF65-F5344CB8AC3E}">
        <p14:creationId xmlns:p14="http://schemas.microsoft.com/office/powerpoint/2010/main" val="294504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5FD13-64B2-481A-9687-105DB090D8D5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Mileage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E599B-6B94-44FB-8062-74FAA39A85F9}"/>
              </a:ext>
            </a:extLst>
          </p:cNvPr>
          <p:cNvSpPr txBox="1"/>
          <p:nvPr/>
        </p:nvSpPr>
        <p:spPr>
          <a:xfrm>
            <a:off x="1457739" y="2410311"/>
            <a:ext cx="9276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/>
              <a:t>Assumption : 0.02% decline in mileage as a car ages 1 year</a:t>
            </a:r>
          </a:p>
          <a:p>
            <a:pPr algn="ctr"/>
            <a:r>
              <a:rPr lang="en-IE" sz="3600" dirty="0"/>
              <a:t>Demo: </a:t>
            </a:r>
            <a:r>
              <a:rPr lang="en-IE" sz="3600" dirty="0" err="1"/>
              <a:t>BaU</a:t>
            </a:r>
            <a:r>
              <a:rPr lang="en-IE" sz="3600" dirty="0"/>
              <a:t> Mileage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B495-8420-45AB-8CCB-26B9F7972C53}"/>
              </a:ext>
            </a:extLst>
          </p:cNvPr>
          <p:cNvSpPr txBox="1"/>
          <p:nvPr/>
        </p:nvSpPr>
        <p:spPr>
          <a:xfrm>
            <a:off x="3445566" y="4716910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Source for average mileage of a given car technology: NCT!</a:t>
            </a:r>
          </a:p>
        </p:txBody>
      </p:sp>
    </p:spTree>
    <p:extLst>
      <p:ext uri="{BB962C8B-B14F-4D97-AF65-F5344CB8AC3E}">
        <p14:creationId xmlns:p14="http://schemas.microsoft.com/office/powerpoint/2010/main" val="327991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5FD13-64B2-481A-9687-105DB090D8D5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Fuel Consumption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C79623-9D74-4ED1-860F-CE31B7A47112}"/>
                  </a:ext>
                </a:extLst>
              </p:cNvPr>
              <p:cNvSpPr txBox="1"/>
              <p:nvPr/>
            </p:nvSpPr>
            <p:spPr>
              <a:xfrm>
                <a:off x="491067" y="2410311"/>
                <a:ext cx="11023600" cy="165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 sz="2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IE" sz="2600" b="0" i="1" smtClean="0">
                          <a:latin typeface="Cambria Math" panose="02040503050406030204" pitchFamily="18" charset="0"/>
                        </a:rPr>
                        <m:t>𝑢𝑒𝑙</m:t>
                      </m:r>
                      <m:r>
                        <a:rPr lang="en-IE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sz="2600" b="0" i="1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  <m:r>
                        <a:rPr lang="en-I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pecific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Consumption</m:t>
                          </m:r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∗(1 + 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road</m:t>
                          </m:r>
                          <m:r>
                            <m:rPr>
                              <m:nor/>
                            </m:rPr>
                            <a:rPr lang="en-IE" sz="2600" b="0" i="0" dirty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factor</m:t>
                          </m:r>
                          <m:r>
                            <m:rPr>
                              <m:nor/>
                            </m:rPr>
                            <a:rPr lang="en-IE" sz="2600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E" sz="26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IE" sz="2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E" sz="2600" dirty="0"/>
              </a:p>
              <a:p>
                <a:pPr algn="ctr"/>
                <a:r>
                  <a:rPr lang="en-IE" sz="2600" dirty="0"/>
                  <a:t>Demo: </a:t>
                </a:r>
                <a:r>
                  <a:rPr lang="en-IE" sz="2600" dirty="0" err="1"/>
                  <a:t>BaU</a:t>
                </a:r>
                <a:r>
                  <a:rPr lang="en-IE" sz="2600" dirty="0"/>
                  <a:t> Fuel Consumption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C79623-9D74-4ED1-860F-CE31B7A4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2410311"/>
                <a:ext cx="11023600" cy="1654748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4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5FD13-64B2-481A-9687-105DB090D8D5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 Consumption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D2894-95A4-43E3-9C73-2E16EF5DBE35}"/>
                  </a:ext>
                </a:extLst>
              </p:cNvPr>
              <p:cNvSpPr txBox="1"/>
              <p:nvPr/>
            </p:nvSpPr>
            <p:spPr>
              <a:xfrm>
                <a:off x="185530" y="2306616"/>
                <a:ext cx="118209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𝐶𝑜𝑛𝑠𝑢𝑚𝑝𝑡𝑖𝑜𝑛</m:t>
                    </m:r>
                    <m:r>
                      <a:rPr lang="en-IE" sz="2400" b="0" i="1" dirty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IE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MJ/km</a:t>
                </a:r>
                <a14:m>
                  <m:oMath xmlns:m="http://schemas.openxmlformats.org/officeDocument/2006/math">
                    <m:r>
                      <a:rPr lang="en-IE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𝑑𝑒𝑛𝑠𝑖𝑡𝑦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𝐹𝑢𝑒𝑙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E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E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E" sz="2400" b="0" i="1" dirty="0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IE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sz="2400" dirty="0"/>
              </a:p>
              <a:p>
                <a:pPr algn="ctr"/>
                <a:endParaRPr lang="en-IE" sz="4000" dirty="0"/>
              </a:p>
              <a:p>
                <a:pPr algn="ctr"/>
                <a:r>
                  <a:rPr lang="en-IE" sz="2800" dirty="0"/>
                  <a:t>&gt;VLOOKUP to references to get energy density</a:t>
                </a:r>
              </a:p>
              <a:p>
                <a:pPr algn="ctr"/>
                <a:endParaRPr lang="en-IE" sz="4000" dirty="0"/>
              </a:p>
              <a:p>
                <a:pPr algn="ctr"/>
                <a:r>
                  <a:rPr lang="en-IE" sz="2800" dirty="0"/>
                  <a:t>Demo: </a:t>
                </a:r>
                <a:r>
                  <a:rPr lang="en-IE" sz="2800" dirty="0" err="1"/>
                  <a:t>BaU</a:t>
                </a:r>
                <a:r>
                  <a:rPr lang="en-IE" sz="2800" dirty="0"/>
                  <a:t> Energy Consumption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9D2894-95A4-43E3-9C73-2E16EF5DB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" y="2306616"/>
                <a:ext cx="11820939" cy="2554545"/>
              </a:xfrm>
              <a:prstGeom prst="rect">
                <a:avLst/>
              </a:prstGeom>
              <a:blipFill>
                <a:blip r:embed="rId2"/>
                <a:stretch>
                  <a:fillRect t="-2148" b="-596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5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1DEC1-F8F9-40C8-83AA-B4B1B0E36520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Emissions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78E4B-38AE-480F-B74B-15E44ACC6639}"/>
                  </a:ext>
                </a:extLst>
              </p:cNvPr>
              <p:cNvSpPr txBox="1"/>
              <p:nvPr/>
            </p:nvSpPr>
            <p:spPr>
              <a:xfrm>
                <a:off x="940904" y="2120349"/>
                <a:ext cx="10204174" cy="297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𝐸𝑚𝑖𝑠𝑠𝑖𝑜𝑛𝑠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IE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600" b="0" i="1" dirty="0" smtClean="0">
                              <a:latin typeface="Cambria Math" panose="02040503050406030204" pitchFamily="18" charset="0"/>
                            </a:rPr>
                            <m:t>𝑇𝐶𝑂</m:t>
                          </m:r>
                        </m:e>
                        <m:sub>
                          <m:r>
                            <a:rPr lang="en-IE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sz="2600" i="1" dirty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IE" sz="2600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IE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600" b="0" i="1" dirty="0" smtClean="0">
                              <a:latin typeface="Cambria Math" panose="02040503050406030204" pitchFamily="18" charset="0"/>
                            </a:rPr>
                            <m:t>𝑇𝐶𝑂</m:t>
                          </m:r>
                        </m:e>
                        <m:sub>
                          <m:r>
                            <a:rPr lang="en-IE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𝑀𝐽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)∗ 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𝐶𝑜𝑛𝑠𝑢𝑚𝑝𝑡𝑖𝑜𝑛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𝑀𝐽</m:t>
                      </m:r>
                      <m:r>
                        <a:rPr lang="en-IE" sz="2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sz="2600" dirty="0"/>
              </a:p>
              <a:p>
                <a:pPr algn="ctr"/>
                <a:endParaRPr lang="en-IE" sz="4000" dirty="0"/>
              </a:p>
              <a:p>
                <a:pPr algn="ctr"/>
                <a:r>
                  <a:rPr lang="en-IE" sz="2800" dirty="0"/>
                  <a:t>&gt;VLOOKUP to get emissions by fuel consumption</a:t>
                </a:r>
              </a:p>
              <a:p>
                <a:pPr algn="ctr"/>
                <a:endParaRPr lang="en-IE" sz="4000" dirty="0"/>
              </a:p>
              <a:p>
                <a:pPr algn="ctr"/>
                <a:r>
                  <a:rPr lang="en-IE" sz="2800" dirty="0"/>
                  <a:t>Demo: </a:t>
                </a:r>
                <a:r>
                  <a:rPr lang="en-IE" sz="2800" dirty="0" err="1"/>
                  <a:t>BaU</a:t>
                </a:r>
                <a:r>
                  <a:rPr lang="en-IE" sz="2800" dirty="0"/>
                  <a:t> Energy Consumption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78E4B-38AE-480F-B74B-15E44ACC6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4" y="2120349"/>
                <a:ext cx="10204174" cy="2976199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79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1DEC1-F8F9-40C8-83AA-B4B1B0E36520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BaU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78E4B-38AE-480F-B74B-15E44ACC6639}"/>
              </a:ext>
            </a:extLst>
          </p:cNvPr>
          <p:cNvSpPr txBox="1"/>
          <p:nvPr/>
        </p:nvSpPr>
        <p:spPr>
          <a:xfrm>
            <a:off x="940904" y="2120349"/>
            <a:ext cx="10204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Future projections to 2050</a:t>
            </a:r>
          </a:p>
          <a:p>
            <a:pPr algn="ctr"/>
            <a:r>
              <a:rPr lang="en-IE" sz="2800" dirty="0"/>
              <a:t>&gt;Historic worksheet</a:t>
            </a:r>
          </a:p>
          <a:p>
            <a:pPr algn="ctr"/>
            <a:r>
              <a:rPr lang="en-IE" sz="2800" dirty="0"/>
              <a:t>&gt;Summary worksheet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Demo: </a:t>
            </a:r>
            <a:r>
              <a:rPr lang="en-IE" sz="2800" dirty="0" err="1"/>
              <a:t>BaU</a:t>
            </a:r>
            <a:r>
              <a:rPr lang="en-IE" sz="2800" dirty="0"/>
              <a:t> Scenario</a:t>
            </a:r>
            <a:endParaRPr lang="en-IE" sz="2800" dirty="0">
              <a:highlight>
                <a:srgbClr val="FFFF00"/>
              </a:highlight>
            </a:endParaRPr>
          </a:p>
          <a:p>
            <a:pPr algn="ctr"/>
            <a:endParaRPr lang="en-IE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281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28474-F916-42C3-BB4C-779FB235475F}"/>
              </a:ext>
            </a:extLst>
          </p:cNvPr>
          <p:cNvSpPr txBox="1"/>
          <p:nvPr/>
        </p:nvSpPr>
        <p:spPr>
          <a:xfrm>
            <a:off x="940904" y="914401"/>
            <a:ext cx="10204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Results are shown in </a:t>
            </a:r>
            <a:r>
              <a:rPr lang="en-IE" sz="2800" dirty="0" err="1"/>
              <a:t>BaU</a:t>
            </a:r>
            <a:r>
              <a:rPr lang="en-IE" sz="2800" dirty="0"/>
              <a:t> Display worksheet </a:t>
            </a:r>
          </a:p>
          <a:p>
            <a:pPr algn="ctr"/>
            <a:endParaRPr lang="en-IE" sz="2800" dirty="0"/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Demo: </a:t>
            </a:r>
            <a:r>
              <a:rPr lang="en-IE" sz="2800" dirty="0" err="1"/>
              <a:t>BaU</a:t>
            </a:r>
            <a:r>
              <a:rPr lang="en-IE" sz="2800" dirty="0"/>
              <a:t> Display</a:t>
            </a:r>
            <a:endParaRPr lang="en-IE" sz="2800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B55F6-264C-45AF-9D40-A5FEA040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9" y="1577344"/>
            <a:ext cx="11530686" cy="488971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A2A945-3B5C-459F-95C4-8411CFB5EA09}"/>
              </a:ext>
            </a:extLst>
          </p:cNvPr>
          <p:cNvCxnSpPr>
            <a:cxnSpLocks/>
          </p:cNvCxnSpPr>
          <p:nvPr/>
        </p:nvCxnSpPr>
        <p:spPr>
          <a:xfrm>
            <a:off x="8030817" y="2730283"/>
            <a:ext cx="0" cy="23055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FEED12-5DF0-424D-82F5-9FF87A4964AD}"/>
              </a:ext>
            </a:extLst>
          </p:cNvPr>
          <p:cNvSpPr txBox="1"/>
          <p:nvPr/>
        </p:nvSpPr>
        <p:spPr>
          <a:xfrm>
            <a:off x="8163339" y="2827035"/>
            <a:ext cx="2584172" cy="923330"/>
          </a:xfrm>
          <a:prstGeom prst="rect">
            <a:avLst/>
          </a:prstGeom>
          <a:solidFill>
            <a:srgbClr val="F8F8F8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Scroll in the worksheet for the numerical references to the figures</a:t>
            </a:r>
          </a:p>
        </p:txBody>
      </p:sp>
    </p:spTree>
    <p:extLst>
      <p:ext uri="{BB962C8B-B14F-4D97-AF65-F5344CB8AC3E}">
        <p14:creationId xmlns:p14="http://schemas.microsoft.com/office/powerpoint/2010/main" val="346355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B08D50-4B9C-D243-ACF0-6CDAB737105C}"/>
              </a:ext>
            </a:extLst>
          </p:cNvPr>
          <p:cNvSpPr/>
          <p:nvPr/>
        </p:nvSpPr>
        <p:spPr>
          <a:xfrm>
            <a:off x="4576634" y="18630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0BE489-716C-D44B-8268-59D8BFAC5502}"/>
              </a:ext>
            </a:extLst>
          </p:cNvPr>
          <p:cNvSpPr/>
          <p:nvPr/>
        </p:nvSpPr>
        <p:spPr>
          <a:xfrm>
            <a:off x="4435759" y="15885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26763-4577-B741-AB02-5F68BF8FF22B}"/>
              </a:ext>
            </a:extLst>
          </p:cNvPr>
          <p:cNvGrpSpPr/>
          <p:nvPr/>
        </p:nvGrpSpPr>
        <p:grpSpPr>
          <a:xfrm>
            <a:off x="3450747" y="3673017"/>
            <a:ext cx="7044870" cy="646331"/>
            <a:chOff x="5835362" y="1648893"/>
            <a:chExt cx="6979054" cy="646331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78489-811D-CB41-9A24-EDF9E767B56D}"/>
                </a:ext>
              </a:extLst>
            </p:cNvPr>
            <p:cNvSpPr txBox="1"/>
            <p:nvPr/>
          </p:nvSpPr>
          <p:spPr>
            <a:xfrm>
              <a:off x="6775368" y="1718142"/>
              <a:ext cx="6039048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Adding a year 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BF3C7D-3811-E440-B638-E7D79CEDFC5A}"/>
                </a:ext>
              </a:extLst>
            </p:cNvPr>
            <p:cNvSpPr txBox="1"/>
            <p:nvPr/>
          </p:nvSpPr>
          <p:spPr>
            <a:xfrm>
              <a:off x="5835362" y="1648893"/>
              <a:ext cx="68836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D6AC0A-D12B-D24F-B66B-F0240FA494CC}"/>
              </a:ext>
            </a:extLst>
          </p:cNvPr>
          <p:cNvGrpSpPr/>
          <p:nvPr/>
        </p:nvGrpSpPr>
        <p:grpSpPr>
          <a:xfrm>
            <a:off x="3441022" y="2827487"/>
            <a:ext cx="7881257" cy="646331"/>
            <a:chOff x="5833824" y="1729382"/>
            <a:chExt cx="7043906" cy="646331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13CC5E-F3A5-014B-8831-58A412CF9E2E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Overview of the model &amp; navigation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BD7B9B-BD7B-8142-8586-47B31ABB7F65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9966FF">
                      <a:alpha val="50000"/>
                    </a:srgb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9966FF">
                    <a:alpha val="50000"/>
                  </a:srgb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EF7638-2A09-8D43-896D-7A8D2BB345B7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93704B-583B-4880-8640-13A44A69E62F}"/>
              </a:ext>
            </a:extLst>
          </p:cNvPr>
          <p:cNvGrpSpPr/>
          <p:nvPr/>
        </p:nvGrpSpPr>
        <p:grpSpPr>
          <a:xfrm>
            <a:off x="3441022" y="4481993"/>
            <a:ext cx="6394330" cy="646331"/>
            <a:chOff x="5787210" y="1666120"/>
            <a:chExt cx="6394330" cy="646331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333004-822D-412A-A318-7620049C28E6}"/>
                </a:ext>
              </a:extLst>
            </p:cNvPr>
            <p:cNvSpPr txBox="1"/>
            <p:nvPr/>
          </p:nvSpPr>
          <p:spPr>
            <a:xfrm>
              <a:off x="6760769" y="1666120"/>
              <a:ext cx="5420771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Creating a new scenario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52927D-8446-461B-B9C7-A2B08678ADFF}"/>
                </a:ext>
              </a:extLst>
            </p:cNvPr>
            <p:cNvSpPr txBox="1"/>
            <p:nvPr/>
          </p:nvSpPr>
          <p:spPr>
            <a:xfrm>
              <a:off x="5787210" y="1666120"/>
              <a:ext cx="79145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6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E36AD-156B-48CE-BB6E-0DCE59FBD816}"/>
              </a:ext>
            </a:extLst>
          </p:cNvPr>
          <p:cNvGrpSpPr/>
          <p:nvPr/>
        </p:nvGrpSpPr>
        <p:grpSpPr>
          <a:xfrm>
            <a:off x="3441022" y="1918605"/>
            <a:ext cx="7881257" cy="646331"/>
            <a:chOff x="5833824" y="1729382"/>
            <a:chExt cx="7043906" cy="646331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21D17-296C-440C-81B5-21DA1AD10B1A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What the model can &amp; can’t do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5DBE5-2803-49C0-BB18-1C407DBA3C02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alpha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2"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90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850D5-2B4E-4FC1-B88D-94322050BC86}"/>
              </a:ext>
            </a:extLst>
          </p:cNvPr>
          <p:cNvSpPr txBox="1"/>
          <p:nvPr/>
        </p:nvSpPr>
        <p:spPr>
          <a:xfrm>
            <a:off x="1371601" y="1789042"/>
            <a:ext cx="8619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Information needed: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New sales for that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Specific Energy Consumption by fuel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On-road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Mileage by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800" dirty="0"/>
              <a:t>Number of new sales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57712-6EC9-4A7B-9FC2-FB22BD60FBFA}"/>
              </a:ext>
            </a:extLst>
          </p:cNvPr>
          <p:cNvSpPr/>
          <p:nvPr/>
        </p:nvSpPr>
        <p:spPr>
          <a:xfrm>
            <a:off x="3763617" y="43912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/>
              <a:t>Add in row year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Copy method for 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1C5BC-437A-4705-92ED-E2FD052CEA59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23944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B08D50-4B9C-D243-ACF0-6CDAB737105C}"/>
              </a:ext>
            </a:extLst>
          </p:cNvPr>
          <p:cNvSpPr/>
          <p:nvPr/>
        </p:nvSpPr>
        <p:spPr>
          <a:xfrm>
            <a:off x="4576634" y="18630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0BE489-716C-D44B-8268-59D8BFAC5502}"/>
              </a:ext>
            </a:extLst>
          </p:cNvPr>
          <p:cNvSpPr/>
          <p:nvPr/>
        </p:nvSpPr>
        <p:spPr>
          <a:xfrm>
            <a:off x="4435759" y="15885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26763-4577-B741-AB02-5F68BF8FF22B}"/>
              </a:ext>
            </a:extLst>
          </p:cNvPr>
          <p:cNvGrpSpPr/>
          <p:nvPr/>
        </p:nvGrpSpPr>
        <p:grpSpPr>
          <a:xfrm>
            <a:off x="3450747" y="3673017"/>
            <a:ext cx="7044870" cy="646331"/>
            <a:chOff x="5835362" y="1648893"/>
            <a:chExt cx="6979054" cy="646331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78489-811D-CB41-9A24-EDF9E767B56D}"/>
                </a:ext>
              </a:extLst>
            </p:cNvPr>
            <p:cNvSpPr txBox="1"/>
            <p:nvPr/>
          </p:nvSpPr>
          <p:spPr>
            <a:xfrm>
              <a:off x="6775368" y="1718142"/>
              <a:ext cx="6039048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Adding a year 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BF3C7D-3811-E440-B638-E7D79CEDFC5A}"/>
                </a:ext>
              </a:extLst>
            </p:cNvPr>
            <p:cNvSpPr txBox="1"/>
            <p:nvPr/>
          </p:nvSpPr>
          <p:spPr>
            <a:xfrm>
              <a:off x="5835362" y="1648893"/>
              <a:ext cx="68836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D6AC0A-D12B-D24F-B66B-F0240FA494CC}"/>
              </a:ext>
            </a:extLst>
          </p:cNvPr>
          <p:cNvGrpSpPr/>
          <p:nvPr/>
        </p:nvGrpSpPr>
        <p:grpSpPr>
          <a:xfrm>
            <a:off x="3441022" y="2827487"/>
            <a:ext cx="7881257" cy="646331"/>
            <a:chOff x="5833824" y="1729382"/>
            <a:chExt cx="7043906" cy="646331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13CC5E-F3A5-014B-8831-58A412CF9E2E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Overview of the model &amp; navigation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BD7B9B-BD7B-8142-8586-47B31ABB7F65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9966FF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9966FF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EF7638-2A09-8D43-896D-7A8D2BB345B7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93704B-583B-4880-8640-13A44A69E62F}"/>
              </a:ext>
            </a:extLst>
          </p:cNvPr>
          <p:cNvGrpSpPr/>
          <p:nvPr/>
        </p:nvGrpSpPr>
        <p:grpSpPr>
          <a:xfrm>
            <a:off x="3441022" y="4481993"/>
            <a:ext cx="6394330" cy="646331"/>
            <a:chOff x="5787210" y="1666120"/>
            <a:chExt cx="6394330" cy="646331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333004-822D-412A-A318-7620049C28E6}"/>
                </a:ext>
              </a:extLst>
            </p:cNvPr>
            <p:cNvSpPr txBox="1"/>
            <p:nvPr/>
          </p:nvSpPr>
          <p:spPr>
            <a:xfrm>
              <a:off x="6760769" y="1666120"/>
              <a:ext cx="5420771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Creating a new scenario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52927D-8446-461B-B9C7-A2B08678ADFF}"/>
                </a:ext>
              </a:extLst>
            </p:cNvPr>
            <p:cNvSpPr txBox="1"/>
            <p:nvPr/>
          </p:nvSpPr>
          <p:spPr>
            <a:xfrm>
              <a:off x="5787210" y="1666120"/>
              <a:ext cx="79145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E36AD-156B-48CE-BB6E-0DCE59FBD816}"/>
              </a:ext>
            </a:extLst>
          </p:cNvPr>
          <p:cNvGrpSpPr/>
          <p:nvPr/>
        </p:nvGrpSpPr>
        <p:grpSpPr>
          <a:xfrm>
            <a:off x="3441022" y="1918605"/>
            <a:ext cx="7881257" cy="646331"/>
            <a:chOff x="5833824" y="1729382"/>
            <a:chExt cx="7043906" cy="646331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21D17-296C-440C-81B5-21DA1AD10B1A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What the model can &amp; can’t do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5DBE5-2803-49C0-BB18-1C407DBA3C02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85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5DF82-CD59-4AB4-AD6F-A51F912B4E56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40877-5ED4-4EA8-998D-3EC3A3CFD37E}"/>
              </a:ext>
            </a:extLst>
          </p:cNvPr>
          <p:cNvSpPr txBox="1"/>
          <p:nvPr/>
        </p:nvSpPr>
        <p:spPr>
          <a:xfrm>
            <a:off x="1457739" y="2410311"/>
            <a:ext cx="9276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dirty="0"/>
              <a:t>New sales + Old stock*survival rate</a:t>
            </a:r>
          </a:p>
          <a:p>
            <a:pPr algn="ctr"/>
            <a:endParaRPr lang="en-IE" sz="3600" dirty="0"/>
          </a:p>
          <a:p>
            <a:pPr algn="ctr"/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52645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73D84-5833-4C57-BBFD-F6B165AA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18" y="1380571"/>
            <a:ext cx="9300632" cy="40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6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05EA1-6045-458C-B5DD-28BA500CE8DE}"/>
              </a:ext>
            </a:extLst>
          </p:cNvPr>
          <p:cNvSpPr txBox="1"/>
          <p:nvPr/>
        </p:nvSpPr>
        <p:spPr>
          <a:xfrm>
            <a:off x="1320800" y="1794933"/>
            <a:ext cx="99398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E" dirty="0"/>
              <a:t>Add new year block in “Stock” sheet</a:t>
            </a:r>
          </a:p>
          <a:p>
            <a:pPr marL="342900" indent="-342900">
              <a:buAutoNum type="arabicPeriod"/>
            </a:pPr>
            <a:r>
              <a:rPr lang="en-IE" dirty="0"/>
              <a:t>New sales = vintage 0</a:t>
            </a:r>
          </a:p>
          <a:p>
            <a:pPr marL="342900" indent="-342900">
              <a:buAutoNum type="arabicPeriod"/>
            </a:pPr>
            <a:r>
              <a:rPr lang="en-IE" dirty="0"/>
              <a:t>Update older vintage using survival rate from “Survival Rate” sheet </a:t>
            </a:r>
          </a:p>
          <a:p>
            <a:r>
              <a:rPr lang="en-IE" dirty="0"/>
              <a:t>       </a:t>
            </a:r>
            <a:r>
              <a:rPr lang="en-IE" sz="2400" dirty="0"/>
              <a:t>2018, vintage 0 * survival rate (fuel type) = 2019 vintage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3923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26D821-FB3B-46D0-AD91-654EEBD2F858}"/>
              </a:ext>
            </a:extLst>
          </p:cNvPr>
          <p:cNvSpPr txBox="1"/>
          <p:nvPr/>
        </p:nvSpPr>
        <p:spPr>
          <a:xfrm>
            <a:off x="4527551" y="353535"/>
            <a:ext cx="58102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CSO figures/SEAI gather information on cars by engine 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75E12-EFDA-4409-8211-368C454D89B2}"/>
              </a:ext>
            </a:extLst>
          </p:cNvPr>
          <p:cNvSpPr txBox="1"/>
          <p:nvPr/>
        </p:nvSpPr>
        <p:spPr>
          <a:xfrm>
            <a:off x="3571875" y="5839558"/>
            <a:ext cx="581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CSO figures/SEAI gather information on cars by engine cc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BC3314-F2C4-4504-B3DA-F716682E8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93"/>
          <a:stretch/>
        </p:blipFill>
        <p:spPr>
          <a:xfrm>
            <a:off x="126213" y="968477"/>
            <a:ext cx="12192000" cy="58419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14F8E4-0493-469C-89E1-E0074401FAC1}"/>
              </a:ext>
            </a:extLst>
          </p:cNvPr>
          <p:cNvCxnSpPr>
            <a:cxnSpLocks/>
          </p:cNvCxnSpPr>
          <p:nvPr/>
        </p:nvCxnSpPr>
        <p:spPr>
          <a:xfrm flipH="1">
            <a:off x="5960533" y="703301"/>
            <a:ext cx="261680" cy="694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9FCEA56-11D2-4A92-9ABE-5413413F0F62}"/>
              </a:ext>
            </a:extLst>
          </p:cNvPr>
          <p:cNvSpPr/>
          <p:nvPr/>
        </p:nvSpPr>
        <p:spPr>
          <a:xfrm>
            <a:off x="423333" y="1398221"/>
            <a:ext cx="11497734" cy="225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30673B-AAB7-4216-B711-9A38A957337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47649" y="2155908"/>
            <a:ext cx="836610" cy="540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3E59B9-6D33-4517-8A0F-B5552E3FE729}"/>
              </a:ext>
            </a:extLst>
          </p:cNvPr>
          <p:cNvSpPr txBox="1"/>
          <p:nvPr/>
        </p:nvSpPr>
        <p:spPr>
          <a:xfrm>
            <a:off x="5284259" y="2373106"/>
            <a:ext cx="4760383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2019, vintage 1, petrol = 2018, vintage 0, petrol* “Survival Profiles, vintage 1, petrol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011C7F-9272-4911-A836-AA29BD20A1E7}"/>
              </a:ext>
            </a:extLst>
          </p:cNvPr>
          <p:cNvSpPr/>
          <p:nvPr/>
        </p:nvSpPr>
        <p:spPr>
          <a:xfrm>
            <a:off x="423332" y="1624187"/>
            <a:ext cx="4104219" cy="901320"/>
          </a:xfrm>
          <a:prstGeom prst="rect">
            <a:avLst/>
          </a:prstGeom>
          <a:noFill/>
          <a:ln w="28575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17FDCE-995E-4451-9DB1-2A7AA3498983}"/>
              </a:ext>
            </a:extLst>
          </p:cNvPr>
          <p:cNvCxnSpPr>
            <a:cxnSpLocks/>
          </p:cNvCxnSpPr>
          <p:nvPr/>
        </p:nvCxnSpPr>
        <p:spPr>
          <a:xfrm flipH="1">
            <a:off x="4673600" y="3011482"/>
            <a:ext cx="704322" cy="28780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B132ED0-5CAA-4DDC-B0F4-369FBD27CF85}"/>
              </a:ext>
            </a:extLst>
          </p:cNvPr>
          <p:cNvSpPr/>
          <p:nvPr/>
        </p:nvSpPr>
        <p:spPr>
          <a:xfrm>
            <a:off x="423333" y="5839558"/>
            <a:ext cx="4250267" cy="901320"/>
          </a:xfrm>
          <a:prstGeom prst="rect">
            <a:avLst/>
          </a:prstGeom>
          <a:noFill/>
          <a:ln w="381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42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941BE-D95D-495C-B5AA-A9655978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7" y="1595437"/>
            <a:ext cx="11431470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72FD5C-268E-4872-8682-F21C0DD6B5EC}"/>
              </a:ext>
            </a:extLst>
          </p:cNvPr>
          <p:cNvSpPr txBox="1"/>
          <p:nvPr/>
        </p:nvSpPr>
        <p:spPr>
          <a:xfrm>
            <a:off x="7984066" y="2472265"/>
            <a:ext cx="1600200" cy="1371601"/>
          </a:xfrm>
          <a:prstGeom prst="rect">
            <a:avLst/>
          </a:prstGeom>
          <a:noFill/>
          <a:ln w="76200"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33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9480FA-F0C4-45BE-92E8-77CAE74B784D}"/>
              </a:ext>
            </a:extLst>
          </p:cNvPr>
          <p:cNvSpPr txBox="1"/>
          <p:nvPr/>
        </p:nvSpPr>
        <p:spPr>
          <a:xfrm>
            <a:off x="1422400" y="1710267"/>
            <a:ext cx="809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Million</a:t>
            </a:r>
            <a:r>
              <a:rPr lang="en-IE" dirty="0"/>
              <a:t> </a:t>
            </a:r>
            <a:r>
              <a:rPr lang="en-IE" dirty="0" err="1"/>
              <a:t>vkm</a:t>
            </a:r>
            <a:r>
              <a:rPr lang="en-IE" dirty="0"/>
              <a:t> = Stock*Average mileage(km)/1000000</a:t>
            </a:r>
          </a:p>
          <a:p>
            <a:r>
              <a:rPr lang="en-IE" dirty="0"/>
              <a:t> 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B9C4F-0183-4A48-B173-A1164959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8" y="2305549"/>
            <a:ext cx="8831107" cy="3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F819F-960B-4870-87E6-942C606F69F2}"/>
              </a:ext>
            </a:extLst>
          </p:cNvPr>
          <p:cNvSpPr txBox="1"/>
          <p:nvPr/>
        </p:nvSpPr>
        <p:spPr>
          <a:xfrm>
            <a:off x="4885797" y="486602"/>
            <a:ext cx="530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Mileage – average mileage of a car of a particular fuel type and engine cc, based on information from the NCT.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9EE5E-7D2C-4935-9E69-D51C259D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0" y="1320724"/>
            <a:ext cx="9523940" cy="54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C241C-7D5F-4959-A797-31077D69F5E9}"/>
              </a:ext>
            </a:extLst>
          </p:cNvPr>
          <p:cNvSpPr txBox="1"/>
          <p:nvPr/>
        </p:nvSpPr>
        <p:spPr>
          <a:xfrm>
            <a:off x="2370667" y="2099733"/>
            <a:ext cx="635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Update </a:t>
            </a:r>
            <a:r>
              <a:rPr lang="en-IE" dirty="0" err="1"/>
              <a:t>Mkm</a:t>
            </a:r>
            <a:r>
              <a:rPr lang="en-IE" dirty="0"/>
              <a:t> &gt; update mileage (CSO or just use 2018 figures)</a:t>
            </a:r>
          </a:p>
          <a:p>
            <a:r>
              <a:rPr lang="en-IE" dirty="0"/>
              <a:t>Figures are from NCT – they can give you mileage by engine cc</a:t>
            </a:r>
          </a:p>
          <a:p>
            <a:endParaRPr lang="en-IE" dirty="0"/>
          </a:p>
          <a:p>
            <a:r>
              <a:rPr lang="en-IE" dirty="0"/>
              <a:t>Copy and paste and add in new year above </a:t>
            </a:r>
          </a:p>
          <a:p>
            <a:endParaRPr lang="en-IE" dirty="0"/>
          </a:p>
          <a:p>
            <a:r>
              <a:rPr lang="en-IE" dirty="0"/>
              <a:t>Sales sheet – update sales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715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C8A6D-C419-41E8-BBD5-3F12154B2D96}"/>
              </a:ext>
            </a:extLst>
          </p:cNvPr>
          <p:cNvSpPr txBox="1"/>
          <p:nvPr/>
        </p:nvSpPr>
        <p:spPr>
          <a:xfrm>
            <a:off x="3037325" y="1871502"/>
            <a:ext cx="6117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Once you’ve updated</a:t>
            </a:r>
          </a:p>
          <a:p>
            <a:pPr marL="342900" indent="-342900">
              <a:buAutoNum type="arabicPeriod"/>
            </a:pPr>
            <a:r>
              <a:rPr lang="en-IE" sz="2400" dirty="0"/>
              <a:t>Stock</a:t>
            </a:r>
          </a:p>
          <a:p>
            <a:pPr marL="342900" indent="-342900">
              <a:buAutoNum type="arabicPeriod"/>
            </a:pPr>
            <a:r>
              <a:rPr lang="en-IE" sz="2400" dirty="0"/>
              <a:t>Mileage</a:t>
            </a:r>
          </a:p>
          <a:p>
            <a:pPr marL="342900" indent="-342900">
              <a:buAutoNum type="arabicPeriod"/>
            </a:pPr>
            <a:r>
              <a:rPr lang="en-IE" sz="2400" dirty="0"/>
              <a:t>Million </a:t>
            </a:r>
            <a:r>
              <a:rPr lang="en-IE" sz="2400" dirty="0" err="1"/>
              <a:t>vkm</a:t>
            </a:r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You can update the ‘historic’ worksheet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9794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DE0A9-063F-47DC-90B3-A52ED613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4" y="618068"/>
            <a:ext cx="2950633" cy="41439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BD9E3-769F-4BEF-8514-0F4EA9C37DF8}"/>
              </a:ext>
            </a:extLst>
          </p:cNvPr>
          <p:cNvCxnSpPr/>
          <p:nvPr/>
        </p:nvCxnSpPr>
        <p:spPr>
          <a:xfrm>
            <a:off x="4741334" y="2167467"/>
            <a:ext cx="18287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3F65B0-2452-4AF4-9EB6-046739A45D2B}"/>
              </a:ext>
            </a:extLst>
          </p:cNvPr>
          <p:cNvSpPr txBox="1"/>
          <p:nvPr/>
        </p:nvSpPr>
        <p:spPr>
          <a:xfrm>
            <a:off x="474133" y="132080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Click and drag horizontally to update</a:t>
            </a:r>
          </a:p>
        </p:txBody>
      </p:sp>
    </p:spTree>
    <p:extLst>
      <p:ext uri="{BB962C8B-B14F-4D97-AF65-F5344CB8AC3E}">
        <p14:creationId xmlns:p14="http://schemas.microsoft.com/office/powerpoint/2010/main" val="25159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B08D50-4B9C-D243-ACF0-6CDAB737105C}"/>
              </a:ext>
            </a:extLst>
          </p:cNvPr>
          <p:cNvSpPr/>
          <p:nvPr/>
        </p:nvSpPr>
        <p:spPr>
          <a:xfrm>
            <a:off x="4576634" y="18630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0BE489-716C-D44B-8268-59D8BFAC5502}"/>
              </a:ext>
            </a:extLst>
          </p:cNvPr>
          <p:cNvSpPr/>
          <p:nvPr/>
        </p:nvSpPr>
        <p:spPr>
          <a:xfrm>
            <a:off x="4435759" y="15885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26763-4577-B741-AB02-5F68BF8FF22B}"/>
              </a:ext>
            </a:extLst>
          </p:cNvPr>
          <p:cNvGrpSpPr/>
          <p:nvPr/>
        </p:nvGrpSpPr>
        <p:grpSpPr>
          <a:xfrm>
            <a:off x="3450747" y="3673017"/>
            <a:ext cx="7044870" cy="646331"/>
            <a:chOff x="5835362" y="1648893"/>
            <a:chExt cx="6979054" cy="646331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78489-811D-CB41-9A24-EDF9E767B56D}"/>
                </a:ext>
              </a:extLst>
            </p:cNvPr>
            <p:cNvSpPr txBox="1"/>
            <p:nvPr/>
          </p:nvSpPr>
          <p:spPr>
            <a:xfrm>
              <a:off x="6775368" y="1718142"/>
              <a:ext cx="6039048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Adding a year 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BF3C7D-3811-E440-B638-E7D79CEDFC5A}"/>
                </a:ext>
              </a:extLst>
            </p:cNvPr>
            <p:cNvSpPr txBox="1"/>
            <p:nvPr/>
          </p:nvSpPr>
          <p:spPr>
            <a:xfrm>
              <a:off x="5835362" y="1648893"/>
              <a:ext cx="68836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2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D6AC0A-D12B-D24F-B66B-F0240FA494CC}"/>
              </a:ext>
            </a:extLst>
          </p:cNvPr>
          <p:cNvGrpSpPr/>
          <p:nvPr/>
        </p:nvGrpSpPr>
        <p:grpSpPr>
          <a:xfrm>
            <a:off x="3441022" y="2827487"/>
            <a:ext cx="7881257" cy="646331"/>
            <a:chOff x="5833824" y="1729382"/>
            <a:chExt cx="7043906" cy="646331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13CC5E-F3A5-014B-8831-58A412CF9E2E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Overview of the model &amp; navigation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BD7B9B-BD7B-8142-8586-47B31ABB7F65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9966FF">
                      <a:alpha val="50000"/>
                    </a:srgb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9966FF">
                    <a:alpha val="50000"/>
                  </a:srgb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EF7638-2A09-8D43-896D-7A8D2BB345B7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93704B-583B-4880-8640-13A44A69E62F}"/>
              </a:ext>
            </a:extLst>
          </p:cNvPr>
          <p:cNvGrpSpPr/>
          <p:nvPr/>
        </p:nvGrpSpPr>
        <p:grpSpPr>
          <a:xfrm>
            <a:off x="3441022" y="4481993"/>
            <a:ext cx="6394330" cy="646331"/>
            <a:chOff x="5787210" y="1666120"/>
            <a:chExt cx="6394330" cy="646331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333004-822D-412A-A318-7620049C28E6}"/>
                </a:ext>
              </a:extLst>
            </p:cNvPr>
            <p:cNvSpPr txBox="1"/>
            <p:nvPr/>
          </p:nvSpPr>
          <p:spPr>
            <a:xfrm>
              <a:off x="6760769" y="1666120"/>
              <a:ext cx="5420771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Creating a new scenario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52927D-8446-461B-B9C7-A2B08678ADFF}"/>
                </a:ext>
              </a:extLst>
            </p:cNvPr>
            <p:cNvSpPr txBox="1"/>
            <p:nvPr/>
          </p:nvSpPr>
          <p:spPr>
            <a:xfrm>
              <a:off x="5787210" y="1666120"/>
              <a:ext cx="79145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6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E36AD-156B-48CE-BB6E-0DCE59FBD816}"/>
              </a:ext>
            </a:extLst>
          </p:cNvPr>
          <p:cNvGrpSpPr/>
          <p:nvPr/>
        </p:nvGrpSpPr>
        <p:grpSpPr>
          <a:xfrm>
            <a:off x="3441022" y="1918605"/>
            <a:ext cx="7881257" cy="646331"/>
            <a:chOff x="5833824" y="1729382"/>
            <a:chExt cx="7043906" cy="646331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21D17-296C-440C-81B5-21DA1AD10B1A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What the model can &amp; can’t do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5DBE5-2803-49C0-BB18-1C407DBA3C02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123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F13BE-B973-4AE8-B9F7-3E48FF582B8C}"/>
              </a:ext>
            </a:extLst>
          </p:cNvPr>
          <p:cNvSpPr txBox="1"/>
          <p:nvPr/>
        </p:nvSpPr>
        <p:spPr>
          <a:xfrm>
            <a:off x="2099733" y="2438400"/>
            <a:ext cx="8906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 road SEC – add in new year</a:t>
            </a:r>
          </a:p>
          <a:p>
            <a:r>
              <a:rPr lang="en-IE" dirty="0"/>
              <a:t>Figures from UK GOV</a:t>
            </a:r>
          </a:p>
          <a:p>
            <a:endParaRPr lang="en-IE" dirty="0"/>
          </a:p>
          <a:p>
            <a:r>
              <a:rPr lang="en-IE" dirty="0"/>
              <a:t>On road factors*SEC = On road SEC</a:t>
            </a:r>
          </a:p>
          <a:p>
            <a:endParaRPr lang="en-I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/>
              <a:t>WLTP updates should replace need for on-road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/>
              <a:t>l/100km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/>
              <a:t>kWh/100km for electric cars!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729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DA370D-8FB2-498C-8998-65288177B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45" y="1247775"/>
            <a:ext cx="9014355" cy="531136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312D7F-77E9-4792-A76C-74F458689BA2}"/>
              </a:ext>
            </a:extLst>
          </p:cNvPr>
          <p:cNvCxnSpPr/>
          <p:nvPr/>
        </p:nvCxnSpPr>
        <p:spPr>
          <a:xfrm>
            <a:off x="9093200" y="4199467"/>
            <a:ext cx="1219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622C6F-6692-46B1-BC80-C2CCC3F8055F}"/>
              </a:ext>
            </a:extLst>
          </p:cNvPr>
          <p:cNvSpPr txBox="1"/>
          <p:nvPr/>
        </p:nvSpPr>
        <p:spPr>
          <a:xfrm>
            <a:off x="6265333" y="203200"/>
            <a:ext cx="3691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Now that you’ve added a new year to the historic sheet, you can update the </a:t>
            </a:r>
            <a:r>
              <a:rPr lang="en-IE" dirty="0" err="1"/>
              <a:t>BaU</a:t>
            </a:r>
            <a:r>
              <a:rPr lang="en-IE" dirty="0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76030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B08D50-4B9C-D243-ACF0-6CDAB737105C}"/>
              </a:ext>
            </a:extLst>
          </p:cNvPr>
          <p:cNvSpPr/>
          <p:nvPr/>
        </p:nvSpPr>
        <p:spPr>
          <a:xfrm>
            <a:off x="4576634" y="18630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0BE489-716C-D44B-8268-59D8BFAC5502}"/>
              </a:ext>
            </a:extLst>
          </p:cNvPr>
          <p:cNvSpPr/>
          <p:nvPr/>
        </p:nvSpPr>
        <p:spPr>
          <a:xfrm>
            <a:off x="4435759" y="15885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26763-4577-B741-AB02-5F68BF8FF22B}"/>
              </a:ext>
            </a:extLst>
          </p:cNvPr>
          <p:cNvGrpSpPr/>
          <p:nvPr/>
        </p:nvGrpSpPr>
        <p:grpSpPr>
          <a:xfrm>
            <a:off x="3450747" y="3673017"/>
            <a:ext cx="7044870" cy="646331"/>
            <a:chOff x="5835362" y="1648893"/>
            <a:chExt cx="6979054" cy="646331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78489-811D-CB41-9A24-EDF9E767B56D}"/>
                </a:ext>
              </a:extLst>
            </p:cNvPr>
            <p:cNvSpPr txBox="1"/>
            <p:nvPr/>
          </p:nvSpPr>
          <p:spPr>
            <a:xfrm>
              <a:off x="6775368" y="1718142"/>
              <a:ext cx="6039048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Adding a year 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BF3C7D-3811-E440-B638-E7D79CEDFC5A}"/>
                </a:ext>
              </a:extLst>
            </p:cNvPr>
            <p:cNvSpPr txBox="1"/>
            <p:nvPr/>
          </p:nvSpPr>
          <p:spPr>
            <a:xfrm>
              <a:off x="5835362" y="1648893"/>
              <a:ext cx="68836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2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D6AC0A-D12B-D24F-B66B-F0240FA494CC}"/>
              </a:ext>
            </a:extLst>
          </p:cNvPr>
          <p:cNvGrpSpPr/>
          <p:nvPr/>
        </p:nvGrpSpPr>
        <p:grpSpPr>
          <a:xfrm>
            <a:off x="3441022" y="2827487"/>
            <a:ext cx="7881257" cy="646331"/>
            <a:chOff x="5833824" y="1729382"/>
            <a:chExt cx="7043906" cy="646331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13CC5E-F3A5-014B-8831-58A412CF9E2E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Overview of the model &amp; navigation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BD7B9B-BD7B-8142-8586-47B31ABB7F65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9966FF">
                      <a:alpha val="50000"/>
                    </a:srgb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9966FF">
                    <a:alpha val="50000"/>
                  </a:srgb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EF7638-2A09-8D43-896D-7A8D2BB345B7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93704B-583B-4880-8640-13A44A69E62F}"/>
              </a:ext>
            </a:extLst>
          </p:cNvPr>
          <p:cNvGrpSpPr/>
          <p:nvPr/>
        </p:nvGrpSpPr>
        <p:grpSpPr>
          <a:xfrm>
            <a:off x="3441022" y="4481993"/>
            <a:ext cx="6394330" cy="646331"/>
            <a:chOff x="5787210" y="1666120"/>
            <a:chExt cx="6394330" cy="646331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333004-822D-412A-A318-7620049C28E6}"/>
                </a:ext>
              </a:extLst>
            </p:cNvPr>
            <p:cNvSpPr txBox="1"/>
            <p:nvPr/>
          </p:nvSpPr>
          <p:spPr>
            <a:xfrm>
              <a:off x="6760769" y="1666120"/>
              <a:ext cx="5420771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Creating a new scenario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52927D-8446-461B-B9C7-A2B08678ADFF}"/>
                </a:ext>
              </a:extLst>
            </p:cNvPr>
            <p:cNvSpPr txBox="1"/>
            <p:nvPr/>
          </p:nvSpPr>
          <p:spPr>
            <a:xfrm>
              <a:off x="5787210" y="1666120"/>
              <a:ext cx="79145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E36AD-156B-48CE-BB6E-0DCE59FBD816}"/>
              </a:ext>
            </a:extLst>
          </p:cNvPr>
          <p:cNvGrpSpPr/>
          <p:nvPr/>
        </p:nvGrpSpPr>
        <p:grpSpPr>
          <a:xfrm>
            <a:off x="3441022" y="1918605"/>
            <a:ext cx="7881257" cy="646331"/>
            <a:chOff x="5833824" y="1729382"/>
            <a:chExt cx="7043906" cy="646331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21D17-296C-440C-81B5-21DA1AD10B1A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What the model can &amp; can’t do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5DBE5-2803-49C0-BB18-1C407DBA3C02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alpha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2"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8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6C3B1-0C68-4C96-85D9-E15C0380994B}"/>
              </a:ext>
            </a:extLst>
          </p:cNvPr>
          <p:cNvSpPr txBox="1"/>
          <p:nvPr/>
        </p:nvSpPr>
        <p:spPr>
          <a:xfrm>
            <a:off x="1046921" y="1351721"/>
            <a:ext cx="10906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Create separate sheets for summary, stock, mileage, fuel consumption, energy consumption &amp; emissions “new scenario”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Adjust values as you see fit! 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Create copy of other </a:t>
            </a:r>
            <a:r>
              <a:rPr lang="en-IE" sz="2800" b="1" dirty="0"/>
              <a:t>scenario display </a:t>
            </a:r>
            <a:r>
              <a:rPr lang="en-IE" sz="2800" dirty="0"/>
              <a:t>and </a:t>
            </a:r>
            <a:r>
              <a:rPr lang="en-IE" sz="2800" b="1" dirty="0"/>
              <a:t>calculate stock, total mileage, total energy consumption,  emissions</a:t>
            </a:r>
            <a:r>
              <a:rPr lang="en-IE" sz="2800" dirty="0"/>
              <a:t>, stock by vintage using formula developed in other Display sheets, routing to the new scenario sheets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6182A-9F64-4BA4-9346-A7C25E2B0799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How-to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16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89D065-6E8E-4E16-A464-DDF4F6910D6C}"/>
              </a:ext>
            </a:extLst>
          </p:cNvPr>
          <p:cNvSpPr txBox="1"/>
          <p:nvPr/>
        </p:nvSpPr>
        <p:spPr>
          <a:xfrm>
            <a:off x="1452585" y="1645271"/>
            <a:ext cx="92868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Adjusting sales proportions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Adjusting future biofuel proportions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Adjusting future fuel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Adjusting future mileages (total mileage) – remote working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800" dirty="0"/>
              <a:t>Adjusting sales to hit targets (CAP Target)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9099-224E-4AA2-82A2-1D4A641CDF6D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33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AB6D1-97D5-409E-9780-1C2124891239}"/>
              </a:ext>
            </a:extLst>
          </p:cNvPr>
          <p:cNvSpPr txBox="1"/>
          <p:nvPr/>
        </p:nvSpPr>
        <p:spPr>
          <a:xfrm>
            <a:off x="1232452" y="1722783"/>
            <a:ext cx="10084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Examples: Biofuel scenario</a:t>
            </a:r>
          </a:p>
          <a:p>
            <a:r>
              <a:rPr lang="en-IE" dirty="0"/>
              <a:t>	&gt; Updated ‘emissions’ section to reflect reduced emissions from biofuels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060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4E229-A1AE-428B-91C2-A91A4F8C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52"/>
            <a:ext cx="12191999" cy="5426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A3D32-050C-4FDE-99C1-D480E4AF1008}"/>
              </a:ext>
            </a:extLst>
          </p:cNvPr>
          <p:cNvSpPr txBox="1"/>
          <p:nvPr/>
        </p:nvSpPr>
        <p:spPr>
          <a:xfrm>
            <a:off x="4956313" y="265043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BaU</a:t>
            </a:r>
            <a:r>
              <a:rPr lang="en-IE" dirty="0"/>
              <a:t> 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EEFB5-2FF8-415D-831A-2BDBE1076431}"/>
              </a:ext>
            </a:extLst>
          </p:cNvPr>
          <p:cNvSpPr txBox="1"/>
          <p:nvPr/>
        </p:nvSpPr>
        <p:spPr>
          <a:xfrm>
            <a:off x="0" y="2941983"/>
            <a:ext cx="12191999" cy="10734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AD19A-BD97-4689-9FFA-55AF095355B3}"/>
              </a:ext>
            </a:extLst>
          </p:cNvPr>
          <p:cNvSpPr txBox="1"/>
          <p:nvPr/>
        </p:nvSpPr>
        <p:spPr>
          <a:xfrm>
            <a:off x="3061252" y="5924240"/>
            <a:ext cx="556591" cy="535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4958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23D48-9FE9-4BF1-9D1B-0A40385CF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3" r="898"/>
          <a:stretch/>
        </p:blipFill>
        <p:spPr>
          <a:xfrm>
            <a:off x="-22246" y="954156"/>
            <a:ext cx="12172468" cy="5327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A52667-6885-4E6F-A4EB-91427015EE2D}"/>
              </a:ext>
            </a:extLst>
          </p:cNvPr>
          <p:cNvSpPr txBox="1"/>
          <p:nvPr/>
        </p:nvSpPr>
        <p:spPr>
          <a:xfrm>
            <a:off x="-22246" y="2892287"/>
            <a:ext cx="12191999" cy="10734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54155-009D-4A6C-AA00-2B262FBF765D}"/>
              </a:ext>
            </a:extLst>
          </p:cNvPr>
          <p:cNvSpPr txBox="1"/>
          <p:nvPr/>
        </p:nvSpPr>
        <p:spPr>
          <a:xfrm>
            <a:off x="4956313" y="265043"/>
            <a:ext cx="42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Biofuel mixing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BE729-AE30-4F17-AE81-67E0E4DA8021}"/>
              </a:ext>
            </a:extLst>
          </p:cNvPr>
          <p:cNvSpPr txBox="1"/>
          <p:nvPr/>
        </p:nvSpPr>
        <p:spPr>
          <a:xfrm>
            <a:off x="1921565" y="5903844"/>
            <a:ext cx="1139687" cy="377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3454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9FC364-C185-46CD-A2FF-1283EA162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455607"/>
              </p:ext>
            </p:extLst>
          </p:nvPr>
        </p:nvGraphicFramePr>
        <p:xfrm>
          <a:off x="57150" y="1976022"/>
          <a:ext cx="6038850" cy="429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935F3A-5EF6-4958-AC42-06DDC9D40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593961"/>
              </p:ext>
            </p:extLst>
          </p:nvPr>
        </p:nvGraphicFramePr>
        <p:xfrm>
          <a:off x="6003234" y="1976023"/>
          <a:ext cx="5910470" cy="429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4A7D58-C019-49A1-A99C-2732C4A60D10}"/>
              </a:ext>
            </a:extLst>
          </p:cNvPr>
          <p:cNvSpPr txBox="1"/>
          <p:nvPr/>
        </p:nvSpPr>
        <p:spPr>
          <a:xfrm>
            <a:off x="2213113" y="1099930"/>
            <a:ext cx="895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472593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157AA-0515-4E9D-BFBC-D9EBB5158C81}"/>
              </a:ext>
            </a:extLst>
          </p:cNvPr>
          <p:cNvSpPr txBox="1"/>
          <p:nvPr/>
        </p:nvSpPr>
        <p:spPr>
          <a:xfrm>
            <a:off x="1811867" y="1676400"/>
            <a:ext cx="92625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Question for the team: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Version control: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Lets say one of the team makes a change – adding a new scenario – to the model, so now there’s an Irish Car Stock Model V 2.2. How do we make sure the rest of the team has access to the change and there is no confusion with version numbers and new additions?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37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B400FD-FE27-48D7-ABD1-CE50420EE82E}"/>
              </a:ext>
            </a:extLst>
          </p:cNvPr>
          <p:cNvSpPr txBox="1"/>
          <p:nvPr/>
        </p:nvSpPr>
        <p:spPr>
          <a:xfrm>
            <a:off x="1920092" y="1422807"/>
            <a:ext cx="10031896" cy="436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3600" dirty="0"/>
              <a:t>Stock – number of cars in each technology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3600" dirty="0"/>
              <a:t>Mileage (kilometres)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3600" dirty="0"/>
              <a:t>Energy Consumption (MJ)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E" sz="3600" dirty="0"/>
              <a:t>Carbon Dioxide Emissions (tCO</a:t>
            </a:r>
            <a:r>
              <a:rPr lang="en-IE" sz="2400" dirty="0"/>
              <a:t>2</a:t>
            </a:r>
            <a:r>
              <a:rPr lang="en-IE" sz="36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018B9-2F60-4C2E-A447-F70D0148D3C7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07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0F454-EF57-4274-9297-640291E6D844}"/>
              </a:ext>
            </a:extLst>
          </p:cNvPr>
          <p:cNvSpPr txBox="1"/>
          <p:nvPr/>
        </p:nvSpPr>
        <p:spPr>
          <a:xfrm>
            <a:off x="1697751" y="2735102"/>
            <a:ext cx="924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Keep centralised folder with all versions in one 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/>
              <a:t>When change is made update version number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8698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93BA1-A4C8-4F9C-BC17-FEEE0A96344F}"/>
              </a:ext>
            </a:extLst>
          </p:cNvPr>
          <p:cNvSpPr txBox="1"/>
          <p:nvPr/>
        </p:nvSpPr>
        <p:spPr>
          <a:xfrm>
            <a:off x="1260060" y="2090172"/>
            <a:ext cx="1041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Using the Irish Car Stock Model for a report or publication?</a:t>
            </a:r>
          </a:p>
          <a:p>
            <a:endParaRPr lang="en-IE" sz="2400" dirty="0"/>
          </a:p>
          <a:p>
            <a:r>
              <a:rPr lang="en-IE" sz="2400" dirty="0"/>
              <a:t>Be sure to mention the Energy Policy and Modelling Group in </a:t>
            </a:r>
            <a:r>
              <a:rPr lang="en-IE" sz="2400"/>
              <a:t>MaREI! </a:t>
            </a:r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Currently working on the carbon emissions savings potential of walking/cycling as modes of transport for short journeys and an interactive tool on policy pathways for CO2 emissions reduction … watch this space!</a:t>
            </a:r>
          </a:p>
        </p:txBody>
      </p:sp>
    </p:spTree>
    <p:extLst>
      <p:ext uri="{BB962C8B-B14F-4D97-AF65-F5344CB8AC3E}">
        <p14:creationId xmlns:p14="http://schemas.microsoft.com/office/powerpoint/2010/main" val="2298568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D8D8-F737-4C8D-A423-834522774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Thank you for your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295B-6518-46A3-A5AF-3FDD945F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Vera O’Riordan – PhD student, Marine and Renewable Energy Institute, UCC</a:t>
            </a:r>
          </a:p>
          <a:p>
            <a:r>
              <a:rPr lang="en-IE" dirty="0">
                <a:solidFill>
                  <a:schemeClr val="bg1"/>
                </a:solidFill>
              </a:rPr>
              <a:t>vera.oriordan@ucc.ie</a:t>
            </a:r>
          </a:p>
        </p:txBody>
      </p:sp>
    </p:spTree>
    <p:extLst>
      <p:ext uri="{BB962C8B-B14F-4D97-AF65-F5344CB8AC3E}">
        <p14:creationId xmlns:p14="http://schemas.microsoft.com/office/powerpoint/2010/main" val="7671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0F454-EF57-4274-9297-640291E6D844}"/>
              </a:ext>
            </a:extLst>
          </p:cNvPr>
          <p:cNvSpPr txBox="1"/>
          <p:nvPr/>
        </p:nvSpPr>
        <p:spPr>
          <a:xfrm>
            <a:off x="1286933" y="1202267"/>
            <a:ext cx="924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emissions for improved biofuel mixing rates</a:t>
            </a:r>
          </a:p>
          <a:p>
            <a:pPr marL="342900" indent="-342900">
              <a:buFont typeface="+mj-lt"/>
              <a:buAutoNum type="arabicPeriod"/>
            </a:pPr>
            <a:endParaRPr lang="en-IE" sz="2400" dirty="0"/>
          </a:p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emissions for increased/decreased EV sales</a:t>
            </a:r>
          </a:p>
          <a:p>
            <a:pPr marL="342900" indent="-342900">
              <a:buFont typeface="+mj-lt"/>
              <a:buAutoNum type="arabicPeriod"/>
            </a:pPr>
            <a:endParaRPr lang="en-IE" sz="2400" dirty="0"/>
          </a:p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emissions reductions for reduced activity scenarios</a:t>
            </a:r>
          </a:p>
          <a:p>
            <a:pPr marL="342900" indent="-342900">
              <a:buFont typeface="+mj-lt"/>
              <a:buAutoNum type="arabicPeriod"/>
            </a:pPr>
            <a:endParaRPr lang="en-IE" sz="2400" dirty="0"/>
          </a:p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car stock based on historical legacy of the stock</a:t>
            </a:r>
          </a:p>
          <a:p>
            <a:pPr marL="342900" indent="-342900">
              <a:buFont typeface="+mj-lt"/>
              <a:buAutoNum type="arabicPeriod"/>
            </a:pPr>
            <a:endParaRPr lang="en-IE" sz="2400" dirty="0"/>
          </a:p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increases in car sales based on economic activity</a:t>
            </a:r>
          </a:p>
          <a:p>
            <a:pPr marL="342900" indent="-342900">
              <a:buFont typeface="+mj-lt"/>
              <a:buAutoNum type="arabicPeriod"/>
            </a:pPr>
            <a:endParaRPr lang="en-IE" sz="2400" dirty="0"/>
          </a:p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impacts of fuel type bans &amp; transitions</a:t>
            </a:r>
          </a:p>
          <a:p>
            <a:pPr marL="342900" indent="-342900">
              <a:buFont typeface="+mj-lt"/>
              <a:buAutoNum type="arabicPeriod"/>
            </a:pPr>
            <a:endParaRPr lang="en-IE" sz="2400" dirty="0"/>
          </a:p>
          <a:p>
            <a:pPr marL="342900" indent="-342900">
              <a:buFont typeface="+mj-lt"/>
              <a:buAutoNum type="arabicPeriod"/>
            </a:pPr>
            <a:r>
              <a:rPr lang="en-IE" sz="2400" dirty="0"/>
              <a:t>Project impact of improved efficiencies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BCE98-53DA-4C7A-A65D-5DCE0024FA05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it can do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1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0F454-EF57-4274-9297-640291E6D844}"/>
              </a:ext>
            </a:extLst>
          </p:cNvPr>
          <p:cNvSpPr txBox="1"/>
          <p:nvPr/>
        </p:nvSpPr>
        <p:spPr>
          <a:xfrm>
            <a:off x="795866" y="1608667"/>
            <a:ext cx="1017693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800" dirty="0"/>
              <a:t>Model future changes in consumer habits</a:t>
            </a:r>
          </a:p>
          <a:p>
            <a:pPr marL="514350" indent="-514350">
              <a:buFont typeface="+mj-lt"/>
              <a:buAutoNum type="arabicPeriod"/>
            </a:pPr>
            <a:endParaRPr lang="en-IE" sz="2800" dirty="0"/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Model impact of second hand imports – only bases imports from historical survival rates</a:t>
            </a:r>
          </a:p>
          <a:p>
            <a:pPr marL="514350" indent="-514350">
              <a:buFont typeface="+mj-lt"/>
              <a:buAutoNum type="arabicPeriod"/>
            </a:pPr>
            <a:endParaRPr lang="en-IE" sz="2800" dirty="0"/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Take a deeper look into consumer behaviour and what drives emissions – only what emissions would look like under a set of rules</a:t>
            </a:r>
          </a:p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5FF16-1BF7-4FF9-99CD-9ED168635F19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it can’t do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5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0F454-EF57-4274-9297-640291E6D844}"/>
              </a:ext>
            </a:extLst>
          </p:cNvPr>
          <p:cNvSpPr txBox="1"/>
          <p:nvPr/>
        </p:nvSpPr>
        <p:spPr>
          <a:xfrm>
            <a:off x="1828800" y="2726267"/>
            <a:ext cx="9245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600" dirty="0"/>
              <a:t>Insights, not answers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306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B08D50-4B9C-D243-ACF0-6CDAB737105C}"/>
              </a:ext>
            </a:extLst>
          </p:cNvPr>
          <p:cNvSpPr/>
          <p:nvPr/>
        </p:nvSpPr>
        <p:spPr>
          <a:xfrm>
            <a:off x="4576634" y="18630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0BE489-716C-D44B-8268-59D8BFAC5502}"/>
              </a:ext>
            </a:extLst>
          </p:cNvPr>
          <p:cNvSpPr/>
          <p:nvPr/>
        </p:nvSpPr>
        <p:spPr>
          <a:xfrm>
            <a:off x="4435759" y="158856"/>
            <a:ext cx="609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26763-4577-B741-AB02-5F68BF8FF22B}"/>
              </a:ext>
            </a:extLst>
          </p:cNvPr>
          <p:cNvGrpSpPr/>
          <p:nvPr/>
        </p:nvGrpSpPr>
        <p:grpSpPr>
          <a:xfrm>
            <a:off x="3486889" y="4651322"/>
            <a:ext cx="7044870" cy="646331"/>
            <a:chOff x="5835362" y="1648893"/>
            <a:chExt cx="6979054" cy="646331"/>
          </a:xfrm>
          <a:noFill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78489-811D-CB41-9A24-EDF9E767B56D}"/>
                </a:ext>
              </a:extLst>
            </p:cNvPr>
            <p:cNvSpPr txBox="1"/>
            <p:nvPr/>
          </p:nvSpPr>
          <p:spPr>
            <a:xfrm>
              <a:off x="6775368" y="1718142"/>
              <a:ext cx="6039048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Adding a year 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BF3C7D-3811-E440-B638-E7D79CEDFC5A}"/>
                </a:ext>
              </a:extLst>
            </p:cNvPr>
            <p:cNvSpPr txBox="1"/>
            <p:nvPr/>
          </p:nvSpPr>
          <p:spPr>
            <a:xfrm>
              <a:off x="5835362" y="1648893"/>
              <a:ext cx="68836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2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1D6AC0A-D12B-D24F-B66B-F0240FA494CC}"/>
              </a:ext>
            </a:extLst>
          </p:cNvPr>
          <p:cNvGrpSpPr/>
          <p:nvPr/>
        </p:nvGrpSpPr>
        <p:grpSpPr>
          <a:xfrm>
            <a:off x="3441022" y="2827487"/>
            <a:ext cx="7881257" cy="646331"/>
            <a:chOff x="5833824" y="1729382"/>
            <a:chExt cx="7043906" cy="646331"/>
          </a:xfrm>
          <a:noFill/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13CC5E-F3A5-014B-8831-58A412CF9E2E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Overview of the model &amp; navigation</a:t>
              </a:r>
              <a:endParaRPr lang="ko-KR" altLang="en-US" sz="27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BD7B9B-BD7B-8142-8586-47B31ABB7F65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9966FF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9966FF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1EF7638-2A09-8D43-896D-7A8D2BB345B7}"/>
              </a:ext>
            </a:extLst>
          </p:cNvPr>
          <p:cNvSpPr txBox="1"/>
          <p:nvPr/>
        </p:nvSpPr>
        <p:spPr>
          <a:xfrm>
            <a:off x="1151923" y="369153"/>
            <a:ext cx="31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93704B-583B-4880-8640-13A44A69E62F}"/>
              </a:ext>
            </a:extLst>
          </p:cNvPr>
          <p:cNvGrpSpPr/>
          <p:nvPr/>
        </p:nvGrpSpPr>
        <p:grpSpPr>
          <a:xfrm>
            <a:off x="3441022" y="3721713"/>
            <a:ext cx="6394330" cy="646331"/>
            <a:chOff x="5787210" y="1666120"/>
            <a:chExt cx="6394330" cy="646331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333004-822D-412A-A318-7620049C28E6}"/>
                </a:ext>
              </a:extLst>
            </p:cNvPr>
            <p:cNvSpPr txBox="1"/>
            <p:nvPr/>
          </p:nvSpPr>
          <p:spPr>
            <a:xfrm>
              <a:off x="6760769" y="1666120"/>
              <a:ext cx="5420771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Creating a new scenario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52927D-8446-461B-B9C7-A2B08678ADFF}"/>
                </a:ext>
              </a:extLst>
            </p:cNvPr>
            <p:cNvSpPr txBox="1"/>
            <p:nvPr/>
          </p:nvSpPr>
          <p:spPr>
            <a:xfrm>
              <a:off x="5787210" y="1666120"/>
              <a:ext cx="791454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6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E36AD-156B-48CE-BB6E-0DCE59FBD816}"/>
              </a:ext>
            </a:extLst>
          </p:cNvPr>
          <p:cNvGrpSpPr/>
          <p:nvPr/>
        </p:nvGrpSpPr>
        <p:grpSpPr>
          <a:xfrm>
            <a:off x="3441022" y="1918605"/>
            <a:ext cx="7881257" cy="646331"/>
            <a:chOff x="5833824" y="1729382"/>
            <a:chExt cx="7043906" cy="646331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521D17-296C-440C-81B5-21DA1AD10B1A}"/>
                </a:ext>
              </a:extLst>
            </p:cNvPr>
            <p:cNvSpPr txBox="1"/>
            <p:nvPr/>
          </p:nvSpPr>
          <p:spPr>
            <a:xfrm>
              <a:off x="6660780" y="1763249"/>
              <a:ext cx="6216950" cy="5078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IE" altLang="ko-KR" sz="2700" b="1" dirty="0">
                  <a:solidFill>
                    <a:schemeClr val="accent3">
                      <a:lumMod val="75000"/>
                      <a:alpha val="50000"/>
                    </a:schemeClr>
                  </a:solidFill>
                  <a:cs typeface="Arial" pitchFamily="34" charset="0"/>
                </a:rPr>
                <a:t>What the model can &amp; can’t do</a:t>
              </a:r>
              <a:endParaRPr lang="ko-KR" altLang="en-US" sz="2700" b="1" dirty="0">
                <a:solidFill>
                  <a:schemeClr val="accent3">
                    <a:lumMod val="75000"/>
                    <a:alpha val="5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5DBE5-2803-49C0-BB18-1C407DBA3C02}"/>
                </a:ext>
              </a:extLst>
            </p:cNvPr>
            <p:cNvSpPr txBox="1"/>
            <p:nvPr/>
          </p:nvSpPr>
          <p:spPr>
            <a:xfrm>
              <a:off x="5833824" y="1729382"/>
              <a:ext cx="621030" cy="646331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2">
                      <a:alpha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2">
                    <a:alpha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1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5DF82-CD59-4AB4-AD6F-A51F912B4E56}"/>
              </a:ext>
            </a:extLst>
          </p:cNvPr>
          <p:cNvSpPr txBox="1"/>
          <p:nvPr/>
        </p:nvSpPr>
        <p:spPr>
          <a:xfrm>
            <a:off x="1151923" y="369153"/>
            <a:ext cx="315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603AE-2B49-47C2-979D-E41E1D67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0" y="1645730"/>
            <a:ext cx="10886847" cy="921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1132-3BAF-49D3-8558-9187273ACF22}"/>
              </a:ext>
            </a:extLst>
          </p:cNvPr>
          <p:cNvSpPr txBox="1"/>
          <p:nvPr/>
        </p:nvSpPr>
        <p:spPr>
          <a:xfrm>
            <a:off x="424620" y="2949417"/>
            <a:ext cx="10886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sz="2800" dirty="0"/>
              <a:t>Readme – cover sheet with colour coding, update if changes made, document scenarios here.</a:t>
            </a:r>
          </a:p>
          <a:p>
            <a:pPr marL="514350" indent="-514350">
              <a:buFont typeface="+mj-lt"/>
              <a:buAutoNum type="arabicPeriod"/>
            </a:pPr>
            <a:endParaRPr lang="en-IE" sz="2800" dirty="0"/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References – links </a:t>
            </a:r>
          </a:p>
          <a:p>
            <a:pPr marL="514350" indent="-514350">
              <a:buFont typeface="+mj-lt"/>
              <a:buAutoNum type="arabicPeriod"/>
            </a:pPr>
            <a:endParaRPr lang="en-IE" sz="2800" dirty="0"/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“…. Display” – results output for each scenario</a:t>
            </a:r>
          </a:p>
          <a:p>
            <a:pPr marL="514350" indent="-514350">
              <a:buFont typeface="+mj-lt"/>
              <a:buAutoNum type="arabicPeriod"/>
            </a:pPr>
            <a:endParaRPr lang="en-IE" sz="2800" dirty="0"/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Input sheets</a:t>
            </a:r>
          </a:p>
        </p:txBody>
      </p:sp>
    </p:spTree>
    <p:extLst>
      <p:ext uri="{BB962C8B-B14F-4D97-AF65-F5344CB8AC3E}">
        <p14:creationId xmlns:p14="http://schemas.microsoft.com/office/powerpoint/2010/main" val="347989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377CD30A0914381FD37FC52787E69" ma:contentTypeVersion="10" ma:contentTypeDescription="Create a new document." ma:contentTypeScope="" ma:versionID="eee1caff7ee1f9458a6d7fc288797396">
  <xsd:schema xmlns:xsd="http://www.w3.org/2001/XMLSchema" xmlns:xs="http://www.w3.org/2001/XMLSchema" xmlns:p="http://schemas.microsoft.com/office/2006/metadata/properties" xmlns:ns2="212658a5-b456-41ea-be98-c66d3cbf5f9e" xmlns:ns3="9a4ff2f6-c41e-451b-bee0-8d7af98f2e07" targetNamespace="http://schemas.microsoft.com/office/2006/metadata/properties" ma:root="true" ma:fieldsID="221a92a256605c79281cb2f5d3bdd53c" ns2:_="" ns3:_="">
    <xsd:import namespace="212658a5-b456-41ea-be98-c66d3cbf5f9e"/>
    <xsd:import namespace="9a4ff2f6-c41e-451b-bee0-8d7af98f2e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658a5-b456-41ea-be98-c66d3cbf5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ff2f6-c41e-451b-bee0-8d7af98f2e0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00C49-B9FF-47B1-AE4A-2F4A75B90068}">
  <ds:schemaRefs>
    <ds:schemaRef ds:uri="http://schemas.microsoft.com/office/2006/metadata/properties"/>
    <ds:schemaRef ds:uri="212658a5-b456-41ea-be98-c66d3cbf5f9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9a4ff2f6-c41e-451b-bee0-8d7af98f2e07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20DC116-D800-483D-954C-BD27D484C3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46393-2E25-41EB-B656-112F63B5EC71}"/>
</file>

<file path=docProps/app.xml><?xml version="1.0" encoding="utf-8"?>
<Properties xmlns="http://schemas.openxmlformats.org/officeDocument/2006/extended-properties" xmlns:vt="http://schemas.openxmlformats.org/officeDocument/2006/docPropsVTypes">
  <TotalTime>10135</TotalTime>
  <Words>1101</Words>
  <Application>Microsoft Office PowerPoint</Application>
  <PresentationFormat>Widescreen</PresentationFormat>
  <Paragraphs>218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O'Riordan, Vera</dc:creator>
  <cp:lastModifiedBy>O'Riordan, Vera</cp:lastModifiedBy>
  <cp:revision>31</cp:revision>
  <dcterms:created xsi:type="dcterms:W3CDTF">2020-03-09T14:35:53Z</dcterms:created>
  <dcterms:modified xsi:type="dcterms:W3CDTF">2020-07-14T08:16:25Z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0x010100B2F377CD30A0914381FD37FC52787E69</vt:lpwstr>
  </property>
</Properties>
</file>