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60" r:id="rId3"/>
    <p:sldId id="262" r:id="rId4"/>
    <p:sldId id="263" r:id="rId5"/>
    <p:sldId id="271" r:id="rId6"/>
    <p:sldId id="266" r:id="rId7"/>
    <p:sldId id="272" r:id="rId8"/>
    <p:sldId id="264" r:id="rId9"/>
    <p:sldId id="273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E64FE-459F-43F2-A76E-E82803628050}" v="96" dt="2020-11-18T11:31:29.579"/>
    <p1510:client id="{C1F174D2-021D-4B8F-AA6A-D3179184BF8D}" v="1" dt="2020-11-18T15:30:3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22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AMA Marie reine" userId="a108ff24-9f59-4bf8-ab96-ae06c991262e" providerId="ADAL" clId="{C1F174D2-021D-4B8F-AA6A-D3179184BF8D}"/>
    <pc:docChg chg="modSld">
      <pc:chgData name="OBAMA Marie reine" userId="a108ff24-9f59-4bf8-ab96-ae06c991262e" providerId="ADAL" clId="{C1F174D2-021D-4B8F-AA6A-D3179184BF8D}" dt="2020-11-18T15:30:30.637" v="1" actId="20577"/>
      <pc:docMkLst>
        <pc:docMk/>
      </pc:docMkLst>
      <pc:sldChg chg="modSp mod">
        <pc:chgData name="OBAMA Marie reine" userId="a108ff24-9f59-4bf8-ab96-ae06c991262e" providerId="ADAL" clId="{C1F174D2-021D-4B8F-AA6A-D3179184BF8D}" dt="2020-11-18T15:30:30.637" v="1" actId="20577"/>
        <pc:sldMkLst>
          <pc:docMk/>
          <pc:sldMk cId="1957621013" sldId="273"/>
        </pc:sldMkLst>
        <pc:spChg chg="mod">
          <ac:chgData name="OBAMA Marie reine" userId="a108ff24-9f59-4bf8-ab96-ae06c991262e" providerId="ADAL" clId="{C1F174D2-021D-4B8F-AA6A-D3179184BF8D}" dt="2020-11-18T15:30:30.637" v="1" actId="20577"/>
          <ac:spMkLst>
            <pc:docMk/>
            <pc:sldMk cId="1957621013" sldId="273"/>
            <ac:spMk id="3" creationId="{84C1DCC0-DAD1-492A-B595-F73870A5A6C5}"/>
          </ac:spMkLst>
        </pc:spChg>
      </pc:sldChg>
    </pc:docChg>
  </pc:docChgLst>
  <pc:docChgLst>
    <pc:chgData name="OBAMA Marie reine" userId="a108ff24-9f59-4bf8-ab96-ae06c991262e" providerId="ADAL" clId="{4BDE64FE-459F-43F2-A76E-E82803628050}"/>
    <pc:docChg chg="undo custSel mod addSld delSld modSld sldOrd">
      <pc:chgData name="OBAMA Marie reine" userId="a108ff24-9f59-4bf8-ab96-ae06c991262e" providerId="ADAL" clId="{4BDE64FE-459F-43F2-A76E-E82803628050}" dt="2020-11-18T12:15:20.533" v="2232" actId="2696"/>
      <pc:docMkLst>
        <pc:docMk/>
      </pc:docMkLst>
      <pc:sldChg chg="modSp mod">
        <pc:chgData name="OBAMA Marie reine" userId="a108ff24-9f59-4bf8-ab96-ae06c991262e" providerId="ADAL" clId="{4BDE64FE-459F-43F2-A76E-E82803628050}" dt="2020-11-18T02:03:24.955" v="378" actId="1076"/>
        <pc:sldMkLst>
          <pc:docMk/>
          <pc:sldMk cId="51081842" sldId="263"/>
        </pc:sldMkLst>
        <pc:picChg chg="mod">
          <ac:chgData name="OBAMA Marie reine" userId="a108ff24-9f59-4bf8-ab96-ae06c991262e" providerId="ADAL" clId="{4BDE64FE-459F-43F2-A76E-E82803628050}" dt="2020-11-18T02:03:24.955" v="378" actId="1076"/>
          <ac:picMkLst>
            <pc:docMk/>
            <pc:sldMk cId="51081842" sldId="263"/>
            <ac:picMk id="21" creationId="{00000000-0000-0000-0000-000000000000}"/>
          </ac:picMkLst>
        </pc:picChg>
      </pc:sldChg>
      <pc:sldChg chg="addSp delSp modSp mod">
        <pc:chgData name="OBAMA Marie reine" userId="a108ff24-9f59-4bf8-ab96-ae06c991262e" providerId="ADAL" clId="{4BDE64FE-459F-43F2-A76E-E82803628050}" dt="2020-11-18T02:07:44.398" v="418" actId="1076"/>
        <pc:sldMkLst>
          <pc:docMk/>
          <pc:sldMk cId="1734839918" sldId="264"/>
        </pc:sldMkLst>
        <pc:spChg chg="add del mod">
          <ac:chgData name="OBAMA Marie reine" userId="a108ff24-9f59-4bf8-ab96-ae06c991262e" providerId="ADAL" clId="{4BDE64FE-459F-43F2-A76E-E82803628050}" dt="2020-11-18T02:07:39.485" v="417" actId="478"/>
          <ac:spMkLst>
            <pc:docMk/>
            <pc:sldMk cId="1734839918" sldId="264"/>
            <ac:spMk id="4" creationId="{3091FBAC-747B-4D98-A52E-5081C7311CA7}"/>
          </ac:spMkLst>
        </pc:spChg>
        <pc:spChg chg="add del">
          <ac:chgData name="OBAMA Marie reine" userId="a108ff24-9f59-4bf8-ab96-ae06c991262e" providerId="ADAL" clId="{4BDE64FE-459F-43F2-A76E-E82803628050}" dt="2020-11-18T02:05:44.666" v="389" actId="478"/>
          <ac:spMkLst>
            <pc:docMk/>
            <pc:sldMk cId="1734839918" sldId="264"/>
            <ac:spMk id="6" creationId="{DFE5A0D3-0475-4631-AD2D-8763D0E8F837}"/>
          </ac:spMkLst>
        </pc:spChg>
        <pc:spChg chg="add mod">
          <ac:chgData name="OBAMA Marie reine" userId="a108ff24-9f59-4bf8-ab96-ae06c991262e" providerId="ADAL" clId="{4BDE64FE-459F-43F2-A76E-E82803628050}" dt="2020-11-18T02:06:39.687" v="403" actId="14100"/>
          <ac:spMkLst>
            <pc:docMk/>
            <pc:sldMk cId="1734839918" sldId="264"/>
            <ac:spMk id="8" creationId="{6EC0E356-52A3-44E2-8C85-E7BC48BAFF3A}"/>
          </ac:spMkLst>
        </pc:spChg>
        <pc:spChg chg="add del">
          <ac:chgData name="OBAMA Marie reine" userId="a108ff24-9f59-4bf8-ab96-ae06c991262e" providerId="ADAL" clId="{4BDE64FE-459F-43F2-A76E-E82803628050}" dt="2020-11-18T01:21:34.712" v="321" actId="26606"/>
          <ac:spMkLst>
            <pc:docMk/>
            <pc:sldMk cId="1734839918" sldId="264"/>
            <ac:spMk id="71" creationId="{53F29798-D584-4792-9B62-3F5F5C36D619}"/>
          </ac:spMkLst>
        </pc:spChg>
        <pc:picChg chg="add">
          <ac:chgData name="OBAMA Marie reine" userId="a108ff24-9f59-4bf8-ab96-ae06c991262e" providerId="ADAL" clId="{4BDE64FE-459F-43F2-A76E-E82803628050}" dt="2020-11-18T02:03:42.676" v="381" actId="22"/>
          <ac:picMkLst>
            <pc:docMk/>
            <pc:sldMk cId="1734839918" sldId="264"/>
            <ac:picMk id="5" creationId="{51A9E68E-BC3F-4540-8F4B-51B76F8214BA}"/>
          </ac:picMkLst>
        </pc:picChg>
        <pc:picChg chg="mod ord">
          <ac:chgData name="OBAMA Marie reine" userId="a108ff24-9f59-4bf8-ab96-ae06c991262e" providerId="ADAL" clId="{4BDE64FE-459F-43F2-A76E-E82803628050}" dt="2020-11-18T02:07:44.398" v="418" actId="1076"/>
          <ac:picMkLst>
            <pc:docMk/>
            <pc:sldMk cId="1734839918" sldId="264"/>
            <ac:picMk id="1026" creationId="{6827A9F0-1192-4813-9DFF-FE6A9B349397}"/>
          </ac:picMkLst>
        </pc:picChg>
      </pc:sldChg>
      <pc:sldChg chg="addSp delSp modSp mod modNotesTx">
        <pc:chgData name="OBAMA Marie reine" userId="a108ff24-9f59-4bf8-ab96-ae06c991262e" providerId="ADAL" clId="{4BDE64FE-459F-43F2-A76E-E82803628050}" dt="2020-11-18T06:44:31.542" v="2185" actId="20577"/>
        <pc:sldMkLst>
          <pc:docMk/>
          <pc:sldMk cId="1097192913" sldId="265"/>
        </pc:sldMkLst>
        <pc:spChg chg="add mod">
          <ac:chgData name="OBAMA Marie reine" userId="a108ff24-9f59-4bf8-ab96-ae06c991262e" providerId="ADAL" clId="{4BDE64FE-459F-43F2-A76E-E82803628050}" dt="2020-11-18T06:44:31.542" v="2185" actId="20577"/>
          <ac:spMkLst>
            <pc:docMk/>
            <pc:sldMk cId="1097192913" sldId="265"/>
            <ac:spMk id="4" creationId="{9C7FA066-70AD-449B-83F9-9E5DD9F16546}"/>
          </ac:spMkLst>
        </pc:spChg>
        <pc:picChg chg="add mod">
          <ac:chgData name="OBAMA Marie reine" userId="a108ff24-9f59-4bf8-ab96-ae06c991262e" providerId="ADAL" clId="{4BDE64FE-459F-43F2-A76E-E82803628050}" dt="2020-11-18T00:54:47.697" v="66" actId="1076"/>
          <ac:picMkLst>
            <pc:docMk/>
            <pc:sldMk cId="1097192913" sldId="265"/>
            <ac:picMk id="5" creationId="{72FA3F4F-52BB-4AFE-883E-5F2419B3E815}"/>
          </ac:picMkLst>
        </pc:picChg>
        <pc:picChg chg="add del mod">
          <ac:chgData name="OBAMA Marie reine" userId="a108ff24-9f59-4bf8-ab96-ae06c991262e" providerId="ADAL" clId="{4BDE64FE-459F-43F2-A76E-E82803628050}" dt="2020-11-18T01:36:03.803" v="327" actId="478"/>
          <ac:picMkLst>
            <pc:docMk/>
            <pc:sldMk cId="1097192913" sldId="265"/>
            <ac:picMk id="3074" creationId="{97F3F756-F27D-493A-989E-AFEB9841BEDC}"/>
          </ac:picMkLst>
        </pc:picChg>
        <pc:picChg chg="add del mod">
          <ac:chgData name="OBAMA Marie reine" userId="a108ff24-9f59-4bf8-ab96-ae06c991262e" providerId="ADAL" clId="{4BDE64FE-459F-43F2-A76E-E82803628050}" dt="2020-11-18T02:14:27.191" v="517" actId="478"/>
          <ac:picMkLst>
            <pc:docMk/>
            <pc:sldMk cId="1097192913" sldId="265"/>
            <ac:picMk id="3076" creationId="{7F83639C-33B0-41E9-9CFC-4939D2512A02}"/>
          </ac:picMkLst>
        </pc:picChg>
        <pc:picChg chg="add del mod">
          <ac:chgData name="OBAMA Marie reine" userId="a108ff24-9f59-4bf8-ab96-ae06c991262e" providerId="ADAL" clId="{4BDE64FE-459F-43F2-A76E-E82803628050}" dt="2020-11-18T03:31:32.694" v="2080" actId="478"/>
          <ac:picMkLst>
            <pc:docMk/>
            <pc:sldMk cId="1097192913" sldId="265"/>
            <ac:picMk id="3078" creationId="{5B4A2FDA-83BD-4421-8AAF-03806D99C88A}"/>
          </ac:picMkLst>
        </pc:picChg>
        <pc:picChg chg="add mod">
          <ac:chgData name="OBAMA Marie reine" userId="a108ff24-9f59-4bf8-ab96-ae06c991262e" providerId="ADAL" clId="{4BDE64FE-459F-43F2-A76E-E82803628050}" dt="2020-11-18T03:31:42.958" v="2084" actId="14100"/>
          <ac:picMkLst>
            <pc:docMk/>
            <pc:sldMk cId="1097192913" sldId="265"/>
            <ac:picMk id="3080" creationId="{9FE65A82-C2FE-45A7-9128-97BB302E31A6}"/>
          </ac:picMkLst>
        </pc:picChg>
      </pc:sldChg>
      <pc:sldChg chg="addSp delSp modSp mod ord modNotesTx">
        <pc:chgData name="OBAMA Marie reine" userId="a108ff24-9f59-4bf8-ab96-ae06c991262e" providerId="ADAL" clId="{4BDE64FE-459F-43F2-A76E-E82803628050}" dt="2020-11-18T10:46:59.399" v="2220" actId="20577"/>
        <pc:sldMkLst>
          <pc:docMk/>
          <pc:sldMk cId="121116740" sldId="266"/>
        </pc:sldMkLst>
        <pc:spChg chg="del mod">
          <ac:chgData name="OBAMA Marie reine" userId="a108ff24-9f59-4bf8-ab96-ae06c991262e" providerId="ADAL" clId="{4BDE64FE-459F-43F2-A76E-E82803628050}" dt="2020-11-18T02:53:34.937" v="1604" actId="478"/>
          <ac:spMkLst>
            <pc:docMk/>
            <pc:sldMk cId="121116740" sldId="266"/>
            <ac:spMk id="2" creationId="{AF58094D-D66A-41C6-A523-D2DFFA79722D}"/>
          </ac:spMkLst>
        </pc:spChg>
        <pc:spChg chg="del mod">
          <ac:chgData name="OBAMA Marie reine" userId="a108ff24-9f59-4bf8-ab96-ae06c991262e" providerId="ADAL" clId="{4BDE64FE-459F-43F2-A76E-E82803628050}" dt="2020-11-18T02:53:39.805" v="1606" actId="478"/>
          <ac:spMkLst>
            <pc:docMk/>
            <pc:sldMk cId="121116740" sldId="266"/>
            <ac:spMk id="3" creationId="{693E59F0-B436-40BA-8B76-B7B229D18D09}"/>
          </ac:spMkLst>
        </pc:spChg>
        <pc:spChg chg="add del mod">
          <ac:chgData name="OBAMA Marie reine" userId="a108ff24-9f59-4bf8-ab96-ae06c991262e" providerId="ADAL" clId="{4BDE64FE-459F-43F2-A76E-E82803628050}" dt="2020-11-18T02:53:37.232" v="1605" actId="478"/>
          <ac:spMkLst>
            <pc:docMk/>
            <pc:sldMk cId="121116740" sldId="266"/>
            <ac:spMk id="9" creationId="{2C2B5813-0257-4FF9-B3CB-A8C1509D41E5}"/>
          </ac:spMkLst>
        </pc:spChg>
        <pc:spChg chg="add del mod">
          <ac:chgData name="OBAMA Marie reine" userId="a108ff24-9f59-4bf8-ab96-ae06c991262e" providerId="ADAL" clId="{4BDE64FE-459F-43F2-A76E-E82803628050}" dt="2020-11-18T02:53:42.454" v="1607" actId="478"/>
          <ac:spMkLst>
            <pc:docMk/>
            <pc:sldMk cId="121116740" sldId="266"/>
            <ac:spMk id="11" creationId="{AC5EBCA3-19F5-4E9E-B1DE-BFA2A8C4FD65}"/>
          </ac:spMkLst>
        </pc:spChg>
        <pc:graphicFrameChg chg="add del mod modGraphic">
          <ac:chgData name="OBAMA Marie reine" userId="a108ff24-9f59-4bf8-ab96-ae06c991262e" providerId="ADAL" clId="{4BDE64FE-459F-43F2-A76E-E82803628050}" dt="2020-11-18T02:03:21.317" v="377" actId="478"/>
          <ac:graphicFrameMkLst>
            <pc:docMk/>
            <pc:sldMk cId="121116740" sldId="266"/>
            <ac:graphicFrameMk id="5" creationId="{83FC4DC7-3DB3-4E05-8B51-935B10EE3E5A}"/>
          </ac:graphicFrameMkLst>
        </pc:graphicFrameChg>
        <pc:graphicFrameChg chg="add mod modGraphic">
          <ac:chgData name="OBAMA Marie reine" userId="a108ff24-9f59-4bf8-ab96-ae06c991262e" providerId="ADAL" clId="{4BDE64FE-459F-43F2-A76E-E82803628050}" dt="2020-11-18T03:01:34.641" v="2034" actId="123"/>
          <ac:graphicFrameMkLst>
            <pc:docMk/>
            <pc:sldMk cId="121116740" sldId="266"/>
            <ac:graphicFrameMk id="12" creationId="{B30EDDD2-3A81-4A5B-9CF7-D447EC07FDB8}"/>
          </ac:graphicFrameMkLst>
        </pc:graphicFrameChg>
        <pc:picChg chg="add">
          <ac:chgData name="OBAMA Marie reine" userId="a108ff24-9f59-4bf8-ab96-ae06c991262e" providerId="ADAL" clId="{4BDE64FE-459F-43F2-A76E-E82803628050}" dt="2020-11-18T02:03:31.394" v="380" actId="22"/>
          <ac:picMkLst>
            <pc:docMk/>
            <pc:sldMk cId="121116740" sldId="266"/>
            <ac:picMk id="6" creationId="{2442AF66-886D-4FDD-A0FC-D00707F75BC2}"/>
          </ac:picMkLst>
        </pc:picChg>
        <pc:picChg chg="add del mod">
          <ac:chgData name="OBAMA Marie reine" userId="a108ff24-9f59-4bf8-ab96-ae06c991262e" providerId="ADAL" clId="{4BDE64FE-459F-43F2-A76E-E82803628050}" dt="2020-11-18T02:53:45.223" v="1608" actId="478"/>
          <ac:picMkLst>
            <pc:docMk/>
            <pc:sldMk cId="121116740" sldId="266"/>
            <ac:picMk id="2050" creationId="{53175BC6-BCFE-4129-925C-4AE0F6BC1B48}"/>
          </ac:picMkLst>
        </pc:picChg>
      </pc:sldChg>
      <pc:sldChg chg="addSp delSp modSp add mod">
        <pc:chgData name="OBAMA Marie reine" userId="a108ff24-9f59-4bf8-ab96-ae06c991262e" providerId="ADAL" clId="{4BDE64FE-459F-43F2-A76E-E82803628050}" dt="2020-11-18T06:44:42.956" v="2187" actId="20577"/>
        <pc:sldMkLst>
          <pc:docMk/>
          <pc:sldMk cId="1928596338" sldId="267"/>
        </pc:sldMkLst>
        <pc:spChg chg="mod">
          <ac:chgData name="OBAMA Marie reine" userId="a108ff24-9f59-4bf8-ab96-ae06c991262e" providerId="ADAL" clId="{4BDE64FE-459F-43F2-A76E-E82803628050}" dt="2020-11-18T06:44:42.956" v="2187" actId="20577"/>
          <ac:spMkLst>
            <pc:docMk/>
            <pc:sldMk cId="1928596338" sldId="267"/>
            <ac:spMk id="4" creationId="{9C7FA066-70AD-449B-83F9-9E5DD9F16546}"/>
          </ac:spMkLst>
        </pc:spChg>
        <pc:picChg chg="add mod">
          <ac:chgData name="OBAMA Marie reine" userId="a108ff24-9f59-4bf8-ab96-ae06c991262e" providerId="ADAL" clId="{4BDE64FE-459F-43F2-A76E-E82803628050}" dt="2020-11-18T02:16:33.692" v="567" actId="1076"/>
          <ac:picMkLst>
            <pc:docMk/>
            <pc:sldMk cId="1928596338" sldId="267"/>
            <ac:picMk id="2" creationId="{9FDBDE76-FCCC-4B24-BF79-803609FBDECB}"/>
          </ac:picMkLst>
        </pc:picChg>
        <pc:picChg chg="del">
          <ac:chgData name="OBAMA Marie reine" userId="a108ff24-9f59-4bf8-ab96-ae06c991262e" providerId="ADAL" clId="{4BDE64FE-459F-43F2-A76E-E82803628050}" dt="2020-11-18T00:55:33.088" v="71" actId="478"/>
          <ac:picMkLst>
            <pc:docMk/>
            <pc:sldMk cId="1928596338" sldId="267"/>
            <ac:picMk id="5" creationId="{72FA3F4F-52BB-4AFE-883E-5F2419B3E815}"/>
          </ac:picMkLst>
        </pc:picChg>
        <pc:picChg chg="del">
          <ac:chgData name="OBAMA Marie reine" userId="a108ff24-9f59-4bf8-ab96-ae06c991262e" providerId="ADAL" clId="{4BDE64FE-459F-43F2-A76E-E82803628050}" dt="2020-11-18T00:55:15.806" v="68" actId="478"/>
          <ac:picMkLst>
            <pc:docMk/>
            <pc:sldMk cId="1928596338" sldId="267"/>
            <ac:picMk id="3074" creationId="{97F3F756-F27D-493A-989E-AFEB9841BEDC}"/>
          </ac:picMkLst>
        </pc:picChg>
        <pc:picChg chg="add del mod">
          <ac:chgData name="OBAMA Marie reine" userId="a108ff24-9f59-4bf8-ab96-ae06c991262e" providerId="ADAL" clId="{4BDE64FE-459F-43F2-A76E-E82803628050}" dt="2020-11-18T02:15:23.007" v="524" actId="478"/>
          <ac:picMkLst>
            <pc:docMk/>
            <pc:sldMk cId="1928596338" sldId="267"/>
            <ac:picMk id="4098" creationId="{482A20D6-000F-4694-B2C3-FD2447A63398}"/>
          </ac:picMkLst>
        </pc:picChg>
        <pc:picChg chg="add del mod">
          <ac:chgData name="OBAMA Marie reine" userId="a108ff24-9f59-4bf8-ab96-ae06c991262e" providerId="ADAL" clId="{4BDE64FE-459F-43F2-A76E-E82803628050}" dt="2020-11-18T03:32:29.307" v="2094" actId="478"/>
          <ac:picMkLst>
            <pc:docMk/>
            <pc:sldMk cId="1928596338" sldId="267"/>
            <ac:picMk id="4100" creationId="{ECAAF539-D77A-4EE7-AE8F-2D89F74C069C}"/>
          </ac:picMkLst>
        </pc:picChg>
        <pc:picChg chg="add mod">
          <ac:chgData name="OBAMA Marie reine" userId="a108ff24-9f59-4bf8-ab96-ae06c991262e" providerId="ADAL" clId="{4BDE64FE-459F-43F2-A76E-E82803628050}" dt="2020-11-18T03:32:33.598" v="2096" actId="1076"/>
          <ac:picMkLst>
            <pc:docMk/>
            <pc:sldMk cId="1928596338" sldId="267"/>
            <ac:picMk id="4102" creationId="{3A814247-0F55-4561-A904-AFCE227FE6A3}"/>
          </ac:picMkLst>
        </pc:picChg>
      </pc:sldChg>
      <pc:sldChg chg="addSp delSp modSp add mod ord">
        <pc:chgData name="OBAMA Marie reine" userId="a108ff24-9f59-4bf8-ab96-ae06c991262e" providerId="ADAL" clId="{4BDE64FE-459F-43F2-A76E-E82803628050}" dt="2020-11-18T06:44:49.842" v="2189" actId="20577"/>
        <pc:sldMkLst>
          <pc:docMk/>
          <pc:sldMk cId="771764391" sldId="268"/>
        </pc:sldMkLst>
        <pc:spChg chg="mod">
          <ac:chgData name="OBAMA Marie reine" userId="a108ff24-9f59-4bf8-ab96-ae06c991262e" providerId="ADAL" clId="{4BDE64FE-459F-43F2-A76E-E82803628050}" dt="2020-11-18T06:44:49.842" v="2189" actId="20577"/>
          <ac:spMkLst>
            <pc:docMk/>
            <pc:sldMk cId="771764391" sldId="268"/>
            <ac:spMk id="4" creationId="{9C7FA066-70AD-449B-83F9-9E5DD9F16546}"/>
          </ac:spMkLst>
        </pc:spChg>
        <pc:spChg chg="add del">
          <ac:chgData name="OBAMA Marie reine" userId="a108ff24-9f59-4bf8-ab96-ae06c991262e" providerId="ADAL" clId="{4BDE64FE-459F-43F2-A76E-E82803628050}" dt="2020-11-18T02:17:40.293" v="574" actId="22"/>
          <ac:spMkLst>
            <pc:docMk/>
            <pc:sldMk cId="771764391" sldId="268"/>
            <ac:spMk id="9" creationId="{C9B01414-BBFF-456C-AEBE-0331F9A77489}"/>
          </ac:spMkLst>
        </pc:spChg>
        <pc:picChg chg="del">
          <ac:chgData name="OBAMA Marie reine" userId="a108ff24-9f59-4bf8-ab96-ae06c991262e" providerId="ADAL" clId="{4BDE64FE-459F-43F2-A76E-E82803628050}" dt="2020-11-18T00:56:09.139" v="79" actId="478"/>
          <ac:picMkLst>
            <pc:docMk/>
            <pc:sldMk cId="771764391" sldId="268"/>
            <ac:picMk id="2" creationId="{9FDBDE76-FCCC-4B24-BF79-803609FBDECB}"/>
          </ac:picMkLst>
        </pc:picChg>
        <pc:picChg chg="add mod">
          <ac:chgData name="OBAMA Marie reine" userId="a108ff24-9f59-4bf8-ab96-ae06c991262e" providerId="ADAL" clId="{4BDE64FE-459F-43F2-A76E-E82803628050}" dt="2020-11-18T00:56:32.952" v="87" actId="1076"/>
          <ac:picMkLst>
            <pc:docMk/>
            <pc:sldMk cId="771764391" sldId="268"/>
            <ac:picMk id="3" creationId="{926873E0-A893-4E8C-A4CC-E2458C32DEF6}"/>
          </ac:picMkLst>
        </pc:picChg>
        <pc:picChg chg="del">
          <ac:chgData name="OBAMA Marie reine" userId="a108ff24-9f59-4bf8-ab96-ae06c991262e" providerId="ADAL" clId="{4BDE64FE-459F-43F2-A76E-E82803628050}" dt="2020-11-18T00:56:05.008" v="76" actId="478"/>
          <ac:picMkLst>
            <pc:docMk/>
            <pc:sldMk cId="771764391" sldId="268"/>
            <ac:picMk id="4098" creationId="{482A20D6-000F-4694-B2C3-FD2447A63398}"/>
          </ac:picMkLst>
        </pc:picChg>
        <pc:picChg chg="add del mod">
          <ac:chgData name="OBAMA Marie reine" userId="a108ff24-9f59-4bf8-ab96-ae06c991262e" providerId="ADAL" clId="{4BDE64FE-459F-43F2-A76E-E82803628050}" dt="2020-11-18T02:17:51.284" v="576" actId="478"/>
          <ac:picMkLst>
            <pc:docMk/>
            <pc:sldMk cId="771764391" sldId="268"/>
            <ac:picMk id="5122" creationId="{142B120A-860A-4EAA-BBC3-40BF60B82EB4}"/>
          </ac:picMkLst>
        </pc:picChg>
        <pc:picChg chg="add del mod">
          <ac:chgData name="OBAMA Marie reine" userId="a108ff24-9f59-4bf8-ab96-ae06c991262e" providerId="ADAL" clId="{4BDE64FE-459F-43F2-A76E-E82803628050}" dt="2020-11-18T03:33:10.574" v="2101" actId="478"/>
          <ac:picMkLst>
            <pc:docMk/>
            <pc:sldMk cId="771764391" sldId="268"/>
            <ac:picMk id="5124" creationId="{809743EC-4C0C-4B8A-A402-306518C340C3}"/>
          </ac:picMkLst>
        </pc:picChg>
        <pc:picChg chg="add mod">
          <ac:chgData name="OBAMA Marie reine" userId="a108ff24-9f59-4bf8-ab96-ae06c991262e" providerId="ADAL" clId="{4BDE64FE-459F-43F2-A76E-E82803628050}" dt="2020-11-18T03:33:18.329" v="2105" actId="14100"/>
          <ac:picMkLst>
            <pc:docMk/>
            <pc:sldMk cId="771764391" sldId="268"/>
            <ac:picMk id="5126" creationId="{16936ABC-A5EF-419B-9116-D8A718FB371D}"/>
          </ac:picMkLst>
        </pc:picChg>
      </pc:sldChg>
      <pc:sldChg chg="addSp delSp modSp add mod">
        <pc:chgData name="OBAMA Marie reine" userId="a108ff24-9f59-4bf8-ab96-ae06c991262e" providerId="ADAL" clId="{4BDE64FE-459F-43F2-A76E-E82803628050}" dt="2020-11-18T06:44:54.958" v="2191" actId="20577"/>
        <pc:sldMkLst>
          <pc:docMk/>
          <pc:sldMk cId="4225389579" sldId="269"/>
        </pc:sldMkLst>
        <pc:spChg chg="mod">
          <ac:chgData name="OBAMA Marie reine" userId="a108ff24-9f59-4bf8-ab96-ae06c991262e" providerId="ADAL" clId="{4BDE64FE-459F-43F2-A76E-E82803628050}" dt="2020-11-18T06:44:54.958" v="2191" actId="20577"/>
          <ac:spMkLst>
            <pc:docMk/>
            <pc:sldMk cId="4225389579" sldId="269"/>
            <ac:spMk id="4" creationId="{9C7FA066-70AD-449B-83F9-9E5DD9F16546}"/>
          </ac:spMkLst>
        </pc:spChg>
        <pc:picChg chg="add mod">
          <ac:chgData name="OBAMA Marie reine" userId="a108ff24-9f59-4bf8-ab96-ae06c991262e" providerId="ADAL" clId="{4BDE64FE-459F-43F2-A76E-E82803628050}" dt="2020-11-18T00:57:20.004" v="94" actId="1076"/>
          <ac:picMkLst>
            <pc:docMk/>
            <pc:sldMk cId="4225389579" sldId="269"/>
            <ac:picMk id="2" creationId="{F88A687E-55C8-4792-8958-AB3F67D14376}"/>
          </ac:picMkLst>
        </pc:picChg>
        <pc:picChg chg="del">
          <ac:chgData name="OBAMA Marie reine" userId="a108ff24-9f59-4bf8-ab96-ae06c991262e" providerId="ADAL" clId="{4BDE64FE-459F-43F2-A76E-E82803628050}" dt="2020-11-18T00:57:16.670" v="92" actId="478"/>
          <ac:picMkLst>
            <pc:docMk/>
            <pc:sldMk cId="4225389579" sldId="269"/>
            <ac:picMk id="3" creationId="{926873E0-A893-4E8C-A4CC-E2458C32DEF6}"/>
          </ac:picMkLst>
        </pc:picChg>
        <pc:picChg chg="del">
          <ac:chgData name="OBAMA Marie reine" userId="a108ff24-9f59-4bf8-ab96-ae06c991262e" providerId="ADAL" clId="{4BDE64FE-459F-43F2-A76E-E82803628050}" dt="2020-11-18T00:56:55.401" v="89" actId="478"/>
          <ac:picMkLst>
            <pc:docMk/>
            <pc:sldMk cId="4225389579" sldId="269"/>
            <ac:picMk id="5122" creationId="{142B120A-860A-4EAA-BBC3-40BF60B82EB4}"/>
          </ac:picMkLst>
        </pc:picChg>
        <pc:picChg chg="add del mod">
          <ac:chgData name="OBAMA Marie reine" userId="a108ff24-9f59-4bf8-ab96-ae06c991262e" providerId="ADAL" clId="{4BDE64FE-459F-43F2-A76E-E82803628050}" dt="2020-11-18T02:19:38.845" v="613" actId="478"/>
          <ac:picMkLst>
            <pc:docMk/>
            <pc:sldMk cId="4225389579" sldId="269"/>
            <ac:picMk id="6146" creationId="{72F0795A-8C9E-4513-AA21-E99C0DB3BF64}"/>
          </ac:picMkLst>
        </pc:picChg>
        <pc:picChg chg="add del mod">
          <ac:chgData name="OBAMA Marie reine" userId="a108ff24-9f59-4bf8-ab96-ae06c991262e" providerId="ADAL" clId="{4BDE64FE-459F-43F2-A76E-E82803628050}" dt="2020-11-18T03:40:00.019" v="2106" actId="478"/>
          <ac:picMkLst>
            <pc:docMk/>
            <pc:sldMk cId="4225389579" sldId="269"/>
            <ac:picMk id="6148" creationId="{02D2E168-6AFD-4C45-BB51-820AA85F78F8}"/>
          </ac:picMkLst>
        </pc:picChg>
        <pc:picChg chg="add mod">
          <ac:chgData name="OBAMA Marie reine" userId="a108ff24-9f59-4bf8-ab96-ae06c991262e" providerId="ADAL" clId="{4BDE64FE-459F-43F2-A76E-E82803628050}" dt="2020-11-18T03:40:11.193" v="2112" actId="1076"/>
          <ac:picMkLst>
            <pc:docMk/>
            <pc:sldMk cId="4225389579" sldId="269"/>
            <ac:picMk id="6150" creationId="{12E50E18-DD6B-4783-BD9C-47D4CD1C4A2C}"/>
          </ac:picMkLst>
        </pc:picChg>
      </pc:sldChg>
      <pc:sldChg chg="addSp delSp modSp add mod">
        <pc:chgData name="OBAMA Marie reine" userId="a108ff24-9f59-4bf8-ab96-ae06c991262e" providerId="ADAL" clId="{4BDE64FE-459F-43F2-A76E-E82803628050}" dt="2020-11-18T06:45:09.018" v="2193" actId="20577"/>
        <pc:sldMkLst>
          <pc:docMk/>
          <pc:sldMk cId="1159507867" sldId="270"/>
        </pc:sldMkLst>
        <pc:spChg chg="mod">
          <ac:chgData name="OBAMA Marie reine" userId="a108ff24-9f59-4bf8-ab96-ae06c991262e" providerId="ADAL" clId="{4BDE64FE-459F-43F2-A76E-E82803628050}" dt="2020-11-18T06:45:09.018" v="2193" actId="20577"/>
          <ac:spMkLst>
            <pc:docMk/>
            <pc:sldMk cId="1159507867" sldId="270"/>
            <ac:spMk id="4" creationId="{9C7FA066-70AD-449B-83F9-9E5DD9F16546}"/>
          </ac:spMkLst>
        </pc:spChg>
        <pc:picChg chg="del">
          <ac:chgData name="OBAMA Marie reine" userId="a108ff24-9f59-4bf8-ab96-ae06c991262e" providerId="ADAL" clId="{4BDE64FE-459F-43F2-A76E-E82803628050}" dt="2020-11-18T00:59:27.154" v="99" actId="478"/>
          <ac:picMkLst>
            <pc:docMk/>
            <pc:sldMk cId="1159507867" sldId="270"/>
            <ac:picMk id="2" creationId="{F88A687E-55C8-4792-8958-AB3F67D14376}"/>
          </ac:picMkLst>
        </pc:picChg>
        <pc:picChg chg="add mod">
          <ac:chgData name="OBAMA Marie reine" userId="a108ff24-9f59-4bf8-ab96-ae06c991262e" providerId="ADAL" clId="{4BDE64FE-459F-43F2-A76E-E82803628050}" dt="2020-11-18T00:59:44.101" v="101" actId="1076"/>
          <ac:picMkLst>
            <pc:docMk/>
            <pc:sldMk cId="1159507867" sldId="270"/>
            <ac:picMk id="3" creationId="{9E307264-CFB7-4CAF-A5AA-8A3F4E97510C}"/>
          </ac:picMkLst>
        </pc:picChg>
        <pc:picChg chg="del">
          <ac:chgData name="OBAMA Marie reine" userId="a108ff24-9f59-4bf8-ab96-ae06c991262e" providerId="ADAL" clId="{4BDE64FE-459F-43F2-A76E-E82803628050}" dt="2020-11-18T00:59:11.359" v="96" actId="478"/>
          <ac:picMkLst>
            <pc:docMk/>
            <pc:sldMk cId="1159507867" sldId="270"/>
            <ac:picMk id="6146" creationId="{72F0795A-8C9E-4513-AA21-E99C0DB3BF64}"/>
          </ac:picMkLst>
        </pc:picChg>
        <pc:picChg chg="add del mod">
          <ac:chgData name="OBAMA Marie reine" userId="a108ff24-9f59-4bf8-ab96-ae06c991262e" providerId="ADAL" clId="{4BDE64FE-459F-43F2-A76E-E82803628050}" dt="2020-11-18T02:21:49.494" v="688" actId="478"/>
          <ac:picMkLst>
            <pc:docMk/>
            <pc:sldMk cId="1159507867" sldId="270"/>
            <ac:picMk id="7170" creationId="{7353DD7A-3106-4EAA-BF00-B0F8AA9605AA}"/>
          </ac:picMkLst>
        </pc:picChg>
        <pc:picChg chg="add del mod">
          <ac:chgData name="OBAMA Marie reine" userId="a108ff24-9f59-4bf8-ab96-ae06c991262e" providerId="ADAL" clId="{4BDE64FE-459F-43F2-A76E-E82803628050}" dt="2020-11-18T03:42:12.455" v="2152" actId="478"/>
          <ac:picMkLst>
            <pc:docMk/>
            <pc:sldMk cId="1159507867" sldId="270"/>
            <ac:picMk id="7172" creationId="{D9316DAE-DDCA-4BC8-9FE9-F30CD8078A9E}"/>
          </ac:picMkLst>
        </pc:picChg>
        <pc:picChg chg="add mod">
          <ac:chgData name="OBAMA Marie reine" userId="a108ff24-9f59-4bf8-ab96-ae06c991262e" providerId="ADAL" clId="{4BDE64FE-459F-43F2-A76E-E82803628050}" dt="2020-11-18T03:42:15.908" v="2154" actId="1076"/>
          <ac:picMkLst>
            <pc:docMk/>
            <pc:sldMk cId="1159507867" sldId="270"/>
            <ac:picMk id="7174" creationId="{5DB41F0F-7B5E-4552-A80D-7CA4A9D8594F}"/>
          </ac:picMkLst>
        </pc:picChg>
      </pc:sldChg>
      <pc:sldChg chg="addSp delSp modSp add mod">
        <pc:chgData name="OBAMA Marie reine" userId="a108ff24-9f59-4bf8-ab96-ae06c991262e" providerId="ADAL" clId="{4BDE64FE-459F-43F2-A76E-E82803628050}" dt="2020-11-18T10:43:34.405" v="2215" actId="20577"/>
        <pc:sldMkLst>
          <pc:docMk/>
          <pc:sldMk cId="361733007" sldId="271"/>
        </pc:sldMkLst>
        <pc:spChg chg="add del">
          <ac:chgData name="OBAMA Marie reine" userId="a108ff24-9f59-4bf8-ab96-ae06c991262e" providerId="ADAL" clId="{4BDE64FE-459F-43F2-A76E-E82803628050}" dt="2020-11-18T02:27:49.038" v="748" actId="478"/>
          <ac:spMkLst>
            <pc:docMk/>
            <pc:sldMk cId="361733007" sldId="271"/>
            <ac:spMk id="2" creationId="{8DDC8ACB-DC79-493D-BF8D-61E42009E119}"/>
          </ac:spMkLst>
        </pc:spChg>
        <pc:spChg chg="add mod">
          <ac:chgData name="OBAMA Marie reine" userId="a108ff24-9f59-4bf8-ab96-ae06c991262e" providerId="ADAL" clId="{4BDE64FE-459F-43F2-A76E-E82803628050}" dt="2020-11-18T02:43:26.797" v="1513" actId="207"/>
          <ac:spMkLst>
            <pc:docMk/>
            <pc:sldMk cId="361733007" sldId="271"/>
            <ac:spMk id="3" creationId="{A133D350-D368-436D-ADB4-CE6ED6E7120E}"/>
          </ac:spMkLst>
        </pc:spChg>
        <pc:spChg chg="add del mod">
          <ac:chgData name="OBAMA Marie reine" userId="a108ff24-9f59-4bf8-ab96-ae06c991262e" providerId="ADAL" clId="{4BDE64FE-459F-43F2-A76E-E82803628050}" dt="2020-11-18T02:35:10.654" v="938" actId="478"/>
          <ac:spMkLst>
            <pc:docMk/>
            <pc:sldMk cId="361733007" sldId="271"/>
            <ac:spMk id="4" creationId="{0A99112F-AFAD-4496-B1FF-AEF9D9885B29}"/>
          </ac:spMkLst>
        </pc:spChg>
        <pc:spChg chg="del mod">
          <ac:chgData name="OBAMA Marie reine" userId="a108ff24-9f59-4bf8-ab96-ae06c991262e" providerId="ADAL" clId="{4BDE64FE-459F-43F2-A76E-E82803628050}" dt="2020-11-18T02:27:46.104" v="747"/>
          <ac:spMkLst>
            <pc:docMk/>
            <pc:sldMk cId="361733007" sldId="271"/>
            <ac:spMk id="5" creationId="{573E1829-2AB3-49D3-AF7B-0B87D8118A3E}"/>
          </ac:spMkLst>
        </pc:spChg>
        <pc:spChg chg="add del mod">
          <ac:chgData name="OBAMA Marie reine" userId="a108ff24-9f59-4bf8-ab96-ae06c991262e" providerId="ADAL" clId="{4BDE64FE-459F-43F2-A76E-E82803628050}" dt="2020-11-18T02:29:59.790" v="830" actId="478"/>
          <ac:spMkLst>
            <pc:docMk/>
            <pc:sldMk cId="361733007" sldId="271"/>
            <ac:spMk id="6" creationId="{1BCF4579-CE9D-4DF1-A613-09B18322690B}"/>
          </ac:spMkLst>
        </pc:spChg>
        <pc:spChg chg="add del mod">
          <ac:chgData name="OBAMA Marie reine" userId="a108ff24-9f59-4bf8-ab96-ae06c991262e" providerId="ADAL" clId="{4BDE64FE-459F-43F2-A76E-E82803628050}" dt="2020-11-18T02:35:08.937" v="937" actId="478"/>
          <ac:spMkLst>
            <pc:docMk/>
            <pc:sldMk cId="361733007" sldId="271"/>
            <ac:spMk id="7" creationId="{FBEF8624-910C-4B12-8222-856E89FE8BF6}"/>
          </ac:spMkLst>
        </pc:spChg>
        <pc:spChg chg="add mod">
          <ac:chgData name="OBAMA Marie reine" userId="a108ff24-9f59-4bf8-ab96-ae06c991262e" providerId="ADAL" clId="{4BDE64FE-459F-43F2-A76E-E82803628050}" dt="2020-11-18T10:43:04.507" v="2201" actId="20577"/>
          <ac:spMkLst>
            <pc:docMk/>
            <pc:sldMk cId="361733007" sldId="271"/>
            <ac:spMk id="9" creationId="{867918D3-AF41-4F32-9443-75197F40C0EF}"/>
          </ac:spMkLst>
        </pc:spChg>
        <pc:spChg chg="add mod ord">
          <ac:chgData name="OBAMA Marie reine" userId="a108ff24-9f59-4bf8-ab96-ae06c991262e" providerId="ADAL" clId="{4BDE64FE-459F-43F2-A76E-E82803628050}" dt="2020-11-18T02:41:24.810" v="1479" actId="1035"/>
          <ac:spMkLst>
            <pc:docMk/>
            <pc:sldMk cId="361733007" sldId="271"/>
            <ac:spMk id="10" creationId="{D9794948-D1AC-44C9-9B5C-27010D027B9F}"/>
          </ac:spMkLst>
        </pc:spChg>
        <pc:spChg chg="add mod">
          <ac:chgData name="OBAMA Marie reine" userId="a108ff24-9f59-4bf8-ab96-ae06c991262e" providerId="ADAL" clId="{4BDE64FE-459F-43F2-A76E-E82803628050}" dt="2020-11-18T02:41:11.524" v="1458" actId="1035"/>
          <ac:spMkLst>
            <pc:docMk/>
            <pc:sldMk cId="361733007" sldId="271"/>
            <ac:spMk id="11" creationId="{DA3CF028-4BB9-4537-8EB3-561944D6A0BB}"/>
          </ac:spMkLst>
        </pc:spChg>
        <pc:spChg chg="mod">
          <ac:chgData name="OBAMA Marie reine" userId="a108ff24-9f59-4bf8-ab96-ae06c991262e" providerId="ADAL" clId="{4BDE64FE-459F-43F2-A76E-E82803628050}" dt="2020-11-18T02:39:28.919" v="1439" actId="122"/>
          <ac:spMkLst>
            <pc:docMk/>
            <pc:sldMk cId="361733007" sldId="271"/>
            <ac:spMk id="12" creationId="{9EA5AA9C-4A96-4A7D-8999-54C28A424043}"/>
          </ac:spMkLst>
        </pc:spChg>
        <pc:spChg chg="add mod">
          <ac:chgData name="OBAMA Marie reine" userId="a108ff24-9f59-4bf8-ab96-ae06c991262e" providerId="ADAL" clId="{4BDE64FE-459F-43F2-A76E-E82803628050}" dt="2020-11-18T10:43:34.405" v="2215" actId="20577"/>
          <ac:spMkLst>
            <pc:docMk/>
            <pc:sldMk cId="361733007" sldId="271"/>
            <ac:spMk id="14" creationId="{2B6FB8CC-942C-4367-9F30-742AE047D9C6}"/>
          </ac:spMkLst>
        </pc:spChg>
        <pc:spChg chg="add mod">
          <ac:chgData name="OBAMA Marie reine" userId="a108ff24-9f59-4bf8-ab96-ae06c991262e" providerId="ADAL" clId="{4BDE64FE-459F-43F2-A76E-E82803628050}" dt="2020-11-18T02:43:08.591" v="1511" actId="1036"/>
          <ac:spMkLst>
            <pc:docMk/>
            <pc:sldMk cId="361733007" sldId="271"/>
            <ac:spMk id="16" creationId="{426DDEA1-0743-469F-BE3E-D14AF5094293}"/>
          </ac:spMkLst>
        </pc:spChg>
        <pc:spChg chg="add mod">
          <ac:chgData name="OBAMA Marie reine" userId="a108ff24-9f59-4bf8-ab96-ae06c991262e" providerId="ADAL" clId="{4BDE64FE-459F-43F2-A76E-E82803628050}" dt="2020-11-18T10:42:58.044" v="2199" actId="20577"/>
          <ac:spMkLst>
            <pc:docMk/>
            <pc:sldMk cId="361733007" sldId="271"/>
            <ac:spMk id="18" creationId="{47CD9242-2AE6-4FEC-A8FD-AB5AC1FEBBC7}"/>
          </ac:spMkLst>
        </pc:spChg>
        <pc:spChg chg="add mod">
          <ac:chgData name="OBAMA Marie reine" userId="a108ff24-9f59-4bf8-ab96-ae06c991262e" providerId="ADAL" clId="{4BDE64FE-459F-43F2-A76E-E82803628050}" dt="2020-11-18T02:42:35.749" v="1501" actId="207"/>
          <ac:spMkLst>
            <pc:docMk/>
            <pc:sldMk cId="361733007" sldId="271"/>
            <ac:spMk id="20" creationId="{1D6F407C-7F6A-4CE8-9906-716ADD0551B0}"/>
          </ac:spMkLst>
        </pc:spChg>
        <pc:spChg chg="add mod">
          <ac:chgData name="OBAMA Marie reine" userId="a108ff24-9f59-4bf8-ab96-ae06c991262e" providerId="ADAL" clId="{4BDE64FE-459F-43F2-A76E-E82803628050}" dt="2020-11-18T10:43:16.203" v="2203" actId="20577"/>
          <ac:spMkLst>
            <pc:docMk/>
            <pc:sldMk cId="361733007" sldId="271"/>
            <ac:spMk id="24" creationId="{AB215E21-90FC-46A6-944F-BECDD7AEF47C}"/>
          </ac:spMkLst>
        </pc:spChg>
        <pc:spChg chg="add mod">
          <ac:chgData name="OBAMA Marie reine" userId="a108ff24-9f59-4bf8-ab96-ae06c991262e" providerId="ADAL" clId="{4BDE64FE-459F-43F2-A76E-E82803628050}" dt="2020-11-18T02:42:15.170" v="1495" actId="14100"/>
          <ac:spMkLst>
            <pc:docMk/>
            <pc:sldMk cId="361733007" sldId="271"/>
            <ac:spMk id="26" creationId="{AA7F42E8-1DB3-422F-88BC-A527E0EDC581}"/>
          </ac:spMkLst>
        </pc:spChg>
        <pc:spChg chg="add mod">
          <ac:chgData name="OBAMA Marie reine" userId="a108ff24-9f59-4bf8-ab96-ae06c991262e" providerId="ADAL" clId="{4BDE64FE-459F-43F2-A76E-E82803628050}" dt="2020-11-18T02:46:41.042" v="1577" actId="20577"/>
          <ac:spMkLst>
            <pc:docMk/>
            <pc:sldMk cId="361733007" sldId="271"/>
            <ac:spMk id="28" creationId="{1470732E-ADB6-4170-8C83-5DBBB8C871CD}"/>
          </ac:spMkLst>
        </pc:spChg>
        <pc:cxnChg chg="add mod">
          <ac:chgData name="OBAMA Marie reine" userId="a108ff24-9f59-4bf8-ab96-ae06c991262e" providerId="ADAL" clId="{4BDE64FE-459F-43F2-A76E-E82803628050}" dt="2020-11-18T02:46:01.931" v="1531" actId="13822"/>
          <ac:cxnSpMkLst>
            <pc:docMk/>
            <pc:sldMk cId="361733007" sldId="271"/>
            <ac:cxnSpMk id="30" creationId="{63F1A9BE-66A5-4E4B-967C-FE882BF85EC5}"/>
          </ac:cxnSpMkLst>
        </pc:cxnChg>
        <pc:cxnChg chg="add del mod">
          <ac:chgData name="OBAMA Marie reine" userId="a108ff24-9f59-4bf8-ab96-ae06c991262e" providerId="ADAL" clId="{4BDE64FE-459F-43F2-A76E-E82803628050}" dt="2020-11-18T02:44:00.585" v="1517" actId="478"/>
          <ac:cxnSpMkLst>
            <pc:docMk/>
            <pc:sldMk cId="361733007" sldId="271"/>
            <ac:cxnSpMk id="32" creationId="{68CE5067-895C-464D-955F-3BE00615F09B}"/>
          </ac:cxnSpMkLst>
        </pc:cxnChg>
        <pc:cxnChg chg="add mod">
          <ac:chgData name="OBAMA Marie reine" userId="a108ff24-9f59-4bf8-ab96-ae06c991262e" providerId="ADAL" clId="{4BDE64FE-459F-43F2-A76E-E82803628050}" dt="2020-11-18T02:46:05.269" v="1532" actId="13822"/>
          <ac:cxnSpMkLst>
            <pc:docMk/>
            <pc:sldMk cId="361733007" sldId="271"/>
            <ac:cxnSpMk id="35" creationId="{2FB96957-C025-45BC-ADA3-0C72AE6CE145}"/>
          </ac:cxnSpMkLst>
        </pc:cxnChg>
        <pc:cxnChg chg="add mod">
          <ac:chgData name="OBAMA Marie reine" userId="a108ff24-9f59-4bf8-ab96-ae06c991262e" providerId="ADAL" clId="{4BDE64FE-459F-43F2-A76E-E82803628050}" dt="2020-11-18T02:45:53.767" v="1529" actId="13822"/>
          <ac:cxnSpMkLst>
            <pc:docMk/>
            <pc:sldMk cId="361733007" sldId="271"/>
            <ac:cxnSpMk id="37" creationId="{D03491E4-2BAE-4CCD-8311-AB0B1E106ADA}"/>
          </ac:cxnSpMkLst>
        </pc:cxnChg>
        <pc:cxnChg chg="add mod">
          <ac:chgData name="OBAMA Marie reine" userId="a108ff24-9f59-4bf8-ab96-ae06c991262e" providerId="ADAL" clId="{4BDE64FE-459F-43F2-A76E-E82803628050}" dt="2020-11-18T02:45:50.751" v="1528" actId="14100"/>
          <ac:cxnSpMkLst>
            <pc:docMk/>
            <pc:sldMk cId="361733007" sldId="271"/>
            <ac:cxnSpMk id="39" creationId="{09B88606-0838-4E89-8ADC-D6FEFDC6147B}"/>
          </ac:cxnSpMkLst>
        </pc:cxnChg>
        <pc:cxnChg chg="add mod">
          <ac:chgData name="OBAMA Marie reine" userId="a108ff24-9f59-4bf8-ab96-ae06c991262e" providerId="ADAL" clId="{4BDE64FE-459F-43F2-A76E-E82803628050}" dt="2020-11-18T02:45:56.906" v="1530" actId="13822"/>
          <ac:cxnSpMkLst>
            <pc:docMk/>
            <pc:sldMk cId="361733007" sldId="271"/>
            <ac:cxnSpMk id="41" creationId="{D2A75B90-87D4-4BCC-9CD8-B58152CBF770}"/>
          </ac:cxnSpMkLst>
        </pc:cxnChg>
      </pc:sldChg>
      <pc:sldChg chg="modSp add mod modNotesTx">
        <pc:chgData name="OBAMA Marie reine" userId="a108ff24-9f59-4bf8-ab96-ae06c991262e" providerId="ADAL" clId="{4BDE64FE-459F-43F2-A76E-E82803628050}" dt="2020-11-18T10:49:07.894" v="2223"/>
        <pc:sldMkLst>
          <pc:docMk/>
          <pc:sldMk cId="601251172" sldId="272"/>
        </pc:sldMkLst>
        <pc:spChg chg="mod">
          <ac:chgData name="OBAMA Marie reine" userId="a108ff24-9f59-4bf8-ab96-ae06c991262e" providerId="ADAL" clId="{4BDE64FE-459F-43F2-A76E-E82803628050}" dt="2020-11-18T06:44:13.870" v="2183" actId="404"/>
          <ac:spMkLst>
            <pc:docMk/>
            <pc:sldMk cId="601251172" sldId="272"/>
            <ac:spMk id="2" creationId="{AF58094D-D66A-41C6-A523-D2DFFA79722D}"/>
          </ac:spMkLst>
        </pc:spChg>
        <pc:spChg chg="mod">
          <ac:chgData name="OBAMA Marie reine" userId="a108ff24-9f59-4bf8-ab96-ae06c991262e" providerId="ADAL" clId="{4BDE64FE-459F-43F2-A76E-E82803628050}" dt="2020-11-18T10:49:05.056" v="2222" actId="27636"/>
          <ac:spMkLst>
            <pc:docMk/>
            <pc:sldMk cId="601251172" sldId="272"/>
            <ac:spMk id="3" creationId="{693E59F0-B436-40BA-8B76-B7B229D18D09}"/>
          </ac:spMkLst>
        </pc:spChg>
        <pc:picChg chg="mod">
          <ac:chgData name="OBAMA Marie reine" userId="a108ff24-9f59-4bf8-ab96-ae06c991262e" providerId="ADAL" clId="{4BDE64FE-459F-43F2-A76E-E82803628050}" dt="2020-11-18T06:44:03.633" v="2181" actId="1076"/>
          <ac:picMkLst>
            <pc:docMk/>
            <pc:sldMk cId="601251172" sldId="272"/>
            <ac:picMk id="2050" creationId="{53175BC6-BCFE-4129-925C-4AE0F6BC1B48}"/>
          </ac:picMkLst>
        </pc:picChg>
      </pc:sldChg>
      <pc:sldChg chg="delSp modSp new mod">
        <pc:chgData name="OBAMA Marie reine" userId="a108ff24-9f59-4bf8-ab96-ae06c991262e" providerId="ADAL" clId="{4BDE64FE-459F-43F2-A76E-E82803628050}" dt="2020-11-18T12:15:09.548" v="2230" actId="368"/>
        <pc:sldMkLst>
          <pc:docMk/>
          <pc:sldMk cId="1957621013" sldId="273"/>
        </pc:sldMkLst>
        <pc:spChg chg="del mod">
          <ac:chgData name="OBAMA Marie reine" userId="a108ff24-9f59-4bf8-ab96-ae06c991262e" providerId="ADAL" clId="{4BDE64FE-459F-43F2-A76E-E82803628050}" dt="2020-11-18T11:31:25.136" v="2226" actId="478"/>
          <ac:spMkLst>
            <pc:docMk/>
            <pc:sldMk cId="1957621013" sldId="273"/>
            <ac:spMk id="2" creationId="{EAB7A7BC-0FA5-4ADB-9CFA-11143B01393A}"/>
          </ac:spMkLst>
        </pc:spChg>
        <pc:spChg chg="mod">
          <ac:chgData name="OBAMA Marie reine" userId="a108ff24-9f59-4bf8-ab96-ae06c991262e" providerId="ADAL" clId="{4BDE64FE-459F-43F2-A76E-E82803628050}" dt="2020-11-18T12:15:09.548" v="2230" actId="368"/>
          <ac:spMkLst>
            <pc:docMk/>
            <pc:sldMk cId="1957621013" sldId="273"/>
            <ac:spMk id="3" creationId="{84C1DCC0-DAD1-492A-B595-F73870A5A6C5}"/>
          </ac:spMkLst>
        </pc:spChg>
      </pc:sldChg>
      <pc:sldChg chg="new del">
        <pc:chgData name="OBAMA Marie reine" userId="a108ff24-9f59-4bf8-ab96-ae06c991262e" providerId="ADAL" clId="{4BDE64FE-459F-43F2-A76E-E82803628050}" dt="2020-11-18T12:15:20.533" v="2232" actId="2696"/>
        <pc:sldMkLst>
          <pc:docMk/>
          <pc:sldMk cId="76736171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CF-D930-4A16-9501-D5F9B19C61EE}" type="datetimeFigureOut">
              <a:rPr lang="en-GB" smtClean="0"/>
              <a:t>18/11/2020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35C0-6A7F-4466-B3B9-3693F195E2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21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56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9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35C0-6A7F-4466-B3B9-3693F195E2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98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latin typeface="72 Light" panose="020B0303030000000003" pitchFamily="34" charset="0"/>
                <a:cs typeface="72 Light" panose="020B0303030000000003" pitchFamily="34" charset="0"/>
              </a:rPr>
              <a:t>It indicates how close the observed data points are to the model’s predicted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The moving average is one of the most common things we use in our day-to-day lives.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The predicted closing price for each day will be the average of a set of previously observed values.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Instead of using the simple average, we will be using the moving average technique which uses the late set of values for each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dirty="0"/>
              <a:t>For each subsequent step, the predicted values are taken into consideration while removing the oldest observed value from the set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35C0-6A7F-4466-B3B9-3693F195E2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7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mean of about 22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35C0-6A7F-4466-B3B9-3693F195E2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2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646-B8C7-4D3C-B847-CCC8613EB8A6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AA5C-5D5D-4014-9F02-AD0D1DA2E95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1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9646-B8C7-4D3C-B847-CCC8613EB8A6}" type="datetimeFigureOut">
              <a:rPr lang="fr-FR" smtClean="0"/>
              <a:t>18/11/2020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AA5C-5D5D-4014-9F02-AD0D1DA2E95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36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redit_Suisse_Logo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utsche_Bank_logo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ogo-societe-generale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B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s://de.wikipedia.org/wiki/Axa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Credit_Suisse_Logo.svg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HSBC" TargetMode="External"/><Relationship Id="rId5" Type="http://schemas.openxmlformats.org/officeDocument/2006/relationships/hyperlink" Target="https://en.wikipedia.org/wiki/File:Deutsche_Bank_logo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commons.wikimedia.org/wiki/File:Logo-societe-generale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inance.yahoo.com/look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Individual%20assignment/Marie%20Reine%20Obama%20Individual%20Assignment/Marie%20Reine%20Obama%20script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de.wikipedia.org/wiki/Ax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Upwards trending chart on a screen">
            <a:extLst>
              <a:ext uri="{FF2B5EF4-FFF2-40B4-BE49-F238E27FC236}">
                <a16:creationId xmlns:a16="http://schemas.microsoft.com/office/drawing/2014/main" id="{0E4C714F-714D-47BE-B383-28C1FD46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9091" r="219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cs typeface="Calibri Light"/>
              </a:rPr>
              <a:t>FORECASTING AND VISUALISATION OF STOCKS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310" y="4676872"/>
            <a:ext cx="4023359" cy="36964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600" b="1" dirty="0">
                <a:cs typeface="Calibri"/>
              </a:rPr>
              <a:t>By Marie Reine Obama</a:t>
            </a:r>
          </a:p>
          <a:p>
            <a:pPr algn="r"/>
            <a:endParaRPr lang="en-US" sz="1400" b="1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A066-70AD-449B-83F9-9E5DD9F16546}"/>
              </a:ext>
            </a:extLst>
          </p:cNvPr>
          <p:cNvSpPr txBox="1"/>
          <p:nvPr/>
        </p:nvSpPr>
        <p:spPr>
          <a:xfrm>
            <a:off x="491067" y="2508258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The value RMSE is about 1.55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FDBDE76-FCCC-4B24-BF79-803609FB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671" y="370607"/>
            <a:ext cx="3685737" cy="856950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A814247-0F55-4561-A904-AFCE227F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919287"/>
            <a:ext cx="84296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59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A066-70AD-449B-83F9-9E5DD9F16546}"/>
              </a:ext>
            </a:extLst>
          </p:cNvPr>
          <p:cNvSpPr txBox="1"/>
          <p:nvPr/>
        </p:nvSpPr>
        <p:spPr>
          <a:xfrm rot="10800000" flipV="1">
            <a:off x="500035" y="2533105"/>
            <a:ext cx="273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RMSE is about 1.84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26873E0-A893-4E8C-A4CC-E2458C32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035" y="392488"/>
            <a:ext cx="2905198" cy="774855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6936ABC-A5EF-419B-9116-D8A718FB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648355"/>
            <a:ext cx="8429625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76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A066-70AD-449B-83F9-9E5DD9F16546}"/>
              </a:ext>
            </a:extLst>
          </p:cNvPr>
          <p:cNvSpPr txBox="1"/>
          <p:nvPr/>
        </p:nvSpPr>
        <p:spPr>
          <a:xfrm>
            <a:off x="647017" y="3075057"/>
            <a:ext cx="377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RMSE value is about 3.5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F88A687E-55C8-4792-8958-AB3F67D1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76" y="405878"/>
            <a:ext cx="1856937" cy="1443000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2E50E18-DD6B-4783-BD9C-47D4CD1C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5" y="1848878"/>
            <a:ext cx="726281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8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A066-70AD-449B-83F9-9E5DD9F16546}"/>
              </a:ext>
            </a:extLst>
          </p:cNvPr>
          <p:cNvSpPr txBox="1"/>
          <p:nvPr/>
        </p:nvSpPr>
        <p:spPr>
          <a:xfrm>
            <a:off x="486731" y="3429000"/>
            <a:ext cx="318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RMSE value of about 5.29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307264-CFB7-4CAF-A5AA-8A3F4E975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382" y="635053"/>
            <a:ext cx="3531826" cy="1213825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DB41F0F-7B5E-4552-A80D-7CA4A9D8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21" y="2319397"/>
            <a:ext cx="84296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209328"/>
            <a:ext cx="1316148" cy="41136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B23A74-DAE5-4B42-997D-82FE65D2F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72232" y="1939935"/>
            <a:ext cx="2905198" cy="77485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A6E1EE1-FEC2-4E8C-BFC4-75C439E7F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06402" y="1735105"/>
            <a:ext cx="3685737" cy="85695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632C3AC-09C0-4CB8-BBA6-260E8014F7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40916" y="3629152"/>
            <a:ext cx="1856937" cy="1443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B02DF4-4DE0-4C6E-93C8-D3425F9F01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126296" y="3589653"/>
            <a:ext cx="3531826" cy="12138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F4935E2A-0A36-434B-AF18-70C6D30D3C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989567" y="4624428"/>
            <a:ext cx="1393281" cy="1359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5AA9C-4A96-4A7D-8999-54C28A424043}"/>
              </a:ext>
            </a:extLst>
          </p:cNvPr>
          <p:cNvSpPr txBox="1"/>
          <p:nvPr/>
        </p:nvSpPr>
        <p:spPr>
          <a:xfrm>
            <a:off x="2253894" y="620688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72 Light" panose="020B0303030000000003" pitchFamily="34" charset="0"/>
                <a:cs typeface="72 Light" panose="020B0303030000000003" pitchFamily="34" charset="0"/>
              </a:rPr>
              <a:t>Five (05) companies of financial sector</a:t>
            </a:r>
          </a:p>
        </p:txBody>
      </p:sp>
    </p:spTree>
    <p:extLst>
      <p:ext uri="{BB962C8B-B14F-4D97-AF65-F5344CB8AC3E}">
        <p14:creationId xmlns:p14="http://schemas.microsoft.com/office/powerpoint/2010/main" val="415008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196076"/>
            <a:ext cx="1316148" cy="411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5AA9C-4A96-4A7D-8999-54C28A424043}"/>
              </a:ext>
            </a:extLst>
          </p:cNvPr>
          <p:cNvSpPr txBox="1"/>
          <p:nvPr/>
        </p:nvSpPr>
        <p:spPr>
          <a:xfrm>
            <a:off x="1654804" y="620688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72 Light" panose="020B0303030000000003" pitchFamily="34" charset="0"/>
                <a:cs typeface="72 Light" panose="020B0303030000000003" pitchFamily="34" charset="0"/>
              </a:rPr>
              <a:t>SOURCES: </a:t>
            </a:r>
            <a:r>
              <a:rPr lang="en-GB" sz="2400" b="1" dirty="0">
                <a:solidFill>
                  <a:srgbClr val="FFC0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Yahoo Finance</a:t>
            </a:r>
            <a:endParaRPr lang="en-GB" sz="2800" b="1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E1829-2AB3-49D3-AF7B-0B87D8118A3E}"/>
              </a:ext>
            </a:extLst>
          </p:cNvPr>
          <p:cNvSpPr txBox="1"/>
          <p:nvPr/>
        </p:nvSpPr>
        <p:spPr>
          <a:xfrm>
            <a:off x="688276" y="1435998"/>
            <a:ext cx="102002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Packages and modules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:</a:t>
            </a:r>
          </a:p>
          <a:p>
            <a:pPr algn="just"/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pip install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yfinance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 --upgrade --no-cache-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dir</a:t>
            </a:r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import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yfinance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 as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yf</a:t>
            </a:r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from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yahoo_fin.stock_info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 import *</a:t>
            </a:r>
          </a:p>
          <a:p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algn="just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How to extract?</a:t>
            </a:r>
          </a:p>
          <a:p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algn="just"/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1-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get_data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(‘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stocks_name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' ,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start_date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=‘….' ,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end_date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=‘….’)</a:t>
            </a:r>
          </a:p>
          <a:p>
            <a:pPr algn="just"/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algn="just"/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2- 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yf.download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(“</a:t>
            </a:r>
            <a:r>
              <a:rPr lang="en-GB" dirty="0" err="1">
                <a:latin typeface="72 Light" panose="020B0303030000000003" pitchFamily="34" charset="0"/>
                <a:cs typeface="72 Light" panose="020B0303030000000003" pitchFamily="34" charset="0"/>
              </a:rPr>
              <a:t>stocks_name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(s)", start=“…..", end=“…..")</a:t>
            </a:r>
          </a:p>
          <a:p>
            <a:pPr algn="just"/>
            <a:endParaRPr lang="en-GB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algn="just"/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3- 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  <a:hlinkClick r:id="rId4"/>
              </a:rPr>
              <a:t>https://finance.yahoo.com/lookup</a:t>
            </a:r>
            <a:r>
              <a:rPr lang="en-GB" dirty="0">
                <a:latin typeface="72 Light" panose="020B0303030000000003" pitchFamily="34" charset="0"/>
                <a:cs typeface="72 Light" panose="020B0303030000000003" pitchFamily="34" charset="0"/>
              </a:rPr>
              <a:t> &lt; “the name of company” &lt; Time period &lt; historical data &lt; download </a:t>
            </a:r>
          </a:p>
        </p:txBody>
      </p:sp>
    </p:spTree>
    <p:extLst>
      <p:ext uri="{BB962C8B-B14F-4D97-AF65-F5344CB8AC3E}">
        <p14:creationId xmlns:p14="http://schemas.microsoft.com/office/powerpoint/2010/main" val="5108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196076"/>
            <a:ext cx="1316148" cy="411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5AA9C-4A96-4A7D-8999-54C28A424043}"/>
              </a:ext>
            </a:extLst>
          </p:cNvPr>
          <p:cNvSpPr txBox="1"/>
          <p:nvPr/>
        </p:nvSpPr>
        <p:spPr>
          <a:xfrm>
            <a:off x="1654804" y="552954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72 Light" panose="020B0303030000000003" pitchFamily="34" charset="0"/>
                <a:cs typeface="72 Light" panose="020B0303030000000003" pitchFamily="34" charset="0"/>
              </a:rPr>
              <a:t>DATA 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133D350-D368-436D-ADB4-CE6ED6E7120E}"/>
              </a:ext>
            </a:extLst>
          </p:cNvPr>
          <p:cNvSpPr/>
          <p:nvPr/>
        </p:nvSpPr>
        <p:spPr>
          <a:xfrm>
            <a:off x="4093942" y="3033181"/>
            <a:ext cx="2404533" cy="123613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YAHOO FINANCE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9794948-D1AC-44C9-9B5C-27010D027B9F}"/>
              </a:ext>
            </a:extLst>
          </p:cNvPr>
          <p:cNvSpPr/>
          <p:nvPr/>
        </p:nvSpPr>
        <p:spPr>
          <a:xfrm>
            <a:off x="7542447" y="1557868"/>
            <a:ext cx="2230046" cy="145988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Date, Open, High, Low, Close, </a:t>
            </a:r>
            <a:r>
              <a:rPr lang="en-GB" sz="1600" dirty="0" err="1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Adj_Close</a:t>
            </a:r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, Volume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67918D3-AF41-4F32-9443-75197F40C0EF}"/>
              </a:ext>
            </a:extLst>
          </p:cNvPr>
          <p:cNvSpPr/>
          <p:nvPr/>
        </p:nvSpPr>
        <p:spPr>
          <a:xfrm>
            <a:off x="7542447" y="1341973"/>
            <a:ext cx="2230046" cy="68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DB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DA3CF028-4BB9-4537-8EB3-561944D6A0BB}"/>
              </a:ext>
            </a:extLst>
          </p:cNvPr>
          <p:cNvSpPr/>
          <p:nvPr/>
        </p:nvSpPr>
        <p:spPr>
          <a:xfrm>
            <a:off x="7491647" y="4114791"/>
            <a:ext cx="2230046" cy="131657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Date, Open, High, Low, Close, </a:t>
            </a:r>
            <a:r>
              <a:rPr lang="en-GB" sz="1600" dirty="0" err="1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Adj_Close</a:t>
            </a:r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, Volume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B6FB8CC-942C-4367-9F30-742AE047D9C6}"/>
              </a:ext>
            </a:extLst>
          </p:cNvPr>
          <p:cNvSpPr/>
          <p:nvPr/>
        </p:nvSpPr>
        <p:spPr>
          <a:xfrm>
            <a:off x="7491647" y="3881963"/>
            <a:ext cx="2230046" cy="68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GLE.PA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6DDEA1-0743-469F-BE3E-D14AF5094293}"/>
              </a:ext>
            </a:extLst>
          </p:cNvPr>
          <p:cNvSpPr/>
          <p:nvPr/>
        </p:nvSpPr>
        <p:spPr>
          <a:xfrm>
            <a:off x="1023126" y="1574803"/>
            <a:ext cx="2230046" cy="123612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Date, Open, High, Low, Close, </a:t>
            </a:r>
            <a:r>
              <a:rPr lang="en-GB" sz="1600" dirty="0" err="1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Adj_Close</a:t>
            </a:r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, Volume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7CD9242-2AE6-4FEC-A8FD-AB5AC1FEBBC7}"/>
              </a:ext>
            </a:extLst>
          </p:cNvPr>
          <p:cNvSpPr/>
          <p:nvPr/>
        </p:nvSpPr>
        <p:spPr>
          <a:xfrm>
            <a:off x="1023126" y="1291176"/>
            <a:ext cx="2230046" cy="68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AXAHY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1D6F407C-7F6A-4CE8-9906-716ADD0551B0}"/>
              </a:ext>
            </a:extLst>
          </p:cNvPr>
          <p:cNvSpPr/>
          <p:nvPr/>
        </p:nvSpPr>
        <p:spPr>
          <a:xfrm>
            <a:off x="870725" y="4047066"/>
            <a:ext cx="2230046" cy="123613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Date, Open, High, Low, Close, </a:t>
            </a:r>
            <a:r>
              <a:rPr lang="en-GB" sz="1600" dirty="0" err="1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Adj_Close</a:t>
            </a:r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, Volume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AB215E21-90FC-46A6-944F-BECDD7AEF47C}"/>
              </a:ext>
            </a:extLst>
          </p:cNvPr>
          <p:cNvSpPr/>
          <p:nvPr/>
        </p:nvSpPr>
        <p:spPr>
          <a:xfrm>
            <a:off x="870725" y="3785834"/>
            <a:ext cx="2230046" cy="68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CS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A7F42E8-1DB3-422F-88BC-A527E0EDC581}"/>
              </a:ext>
            </a:extLst>
          </p:cNvPr>
          <p:cNvSpPr/>
          <p:nvPr/>
        </p:nvSpPr>
        <p:spPr>
          <a:xfrm>
            <a:off x="4069153" y="5079993"/>
            <a:ext cx="2230046" cy="123613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Date, Open, High, Low, Close, </a:t>
            </a:r>
            <a:r>
              <a:rPr lang="en-GB" sz="1600" dirty="0" err="1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Adj_Close</a:t>
            </a:r>
            <a:r>
              <a:rPr lang="en-GB" sz="1600" dirty="0">
                <a:solidFill>
                  <a:schemeClr val="tx1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, Volume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1470732E-ADB6-4170-8C83-5DBBB8C871CD}"/>
              </a:ext>
            </a:extLst>
          </p:cNvPr>
          <p:cNvSpPr/>
          <p:nvPr/>
        </p:nvSpPr>
        <p:spPr>
          <a:xfrm>
            <a:off x="4071120" y="4779433"/>
            <a:ext cx="2230046" cy="6894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72 Light" panose="020B0303030000000003" pitchFamily="34" charset="0"/>
                <a:cs typeface="72 Light" panose="020B0303030000000003" pitchFamily="34" charset="0"/>
              </a:rPr>
              <a:t>HSBC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F1A9BE-66A5-4E4B-967C-FE882BF85EC5}"/>
              </a:ext>
            </a:extLst>
          </p:cNvPr>
          <p:cNvCxnSpPr/>
          <p:nvPr/>
        </p:nvCxnSpPr>
        <p:spPr>
          <a:xfrm>
            <a:off x="3253172" y="2624667"/>
            <a:ext cx="840770" cy="5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B96957-C025-45BC-ADA3-0C72AE6CE14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584751" y="2287811"/>
            <a:ext cx="957696" cy="89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3491E4-2BAE-4CCD-8311-AB0B1E106ADA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565529" y="4047066"/>
            <a:ext cx="926118" cy="17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B88606-0838-4E89-8ADC-D6FEFDC6147B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5186143" y="4269314"/>
            <a:ext cx="0" cy="51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A75B90-87D4-4BCC-9CD8-B58152CBF770}"/>
              </a:ext>
            </a:extLst>
          </p:cNvPr>
          <p:cNvCxnSpPr/>
          <p:nvPr/>
        </p:nvCxnSpPr>
        <p:spPr>
          <a:xfrm flipV="1">
            <a:off x="3100770" y="3881963"/>
            <a:ext cx="968383" cy="53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0">
            <a:extLst>
              <a:ext uri="{FF2B5EF4-FFF2-40B4-BE49-F238E27FC236}">
                <a16:creationId xmlns:a16="http://schemas.microsoft.com/office/drawing/2014/main" id="{2442AF66-886D-4FDD-A0FC-D00707F75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196076"/>
            <a:ext cx="1316148" cy="411360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0EDDD2-3A81-4A5B-9CF7-D447EC07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05648"/>
              </p:ext>
            </p:extLst>
          </p:nvPr>
        </p:nvGraphicFramePr>
        <p:xfrm>
          <a:off x="2218267" y="1687321"/>
          <a:ext cx="8127244" cy="351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622">
                  <a:extLst>
                    <a:ext uri="{9D8B030D-6E8A-4147-A177-3AD203B41FA5}">
                      <a16:colId xmlns:a16="http://schemas.microsoft.com/office/drawing/2014/main" val="3895627147"/>
                    </a:ext>
                  </a:extLst>
                </a:gridCol>
                <a:gridCol w="4063622">
                  <a:extLst>
                    <a:ext uri="{9D8B030D-6E8A-4147-A177-3AD203B41FA5}">
                      <a16:colId xmlns:a16="http://schemas.microsoft.com/office/drawing/2014/main" val="1433482851"/>
                    </a:ext>
                  </a:extLst>
                </a:gridCol>
              </a:tblGrid>
              <a:tr h="36699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62490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The day of the trade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21177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The price at which the stock began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33010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The price at which the stock ended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03111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The maximum price in the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731403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The minimum price in the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17457"/>
                  </a:ext>
                </a:extLst>
              </a:tr>
              <a:tr h="904916">
                <a:tc>
                  <a:txBody>
                    <a:bodyPr/>
                    <a:lstStyle/>
                    <a:p>
                      <a:pPr algn="just"/>
                      <a:r>
                        <a:rPr lang="en-GB" dirty="0" err="1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Adj_Close</a:t>
                      </a:r>
                      <a:endParaRPr lang="en-GB" dirty="0">
                        <a:solidFill>
                          <a:schemeClr val="tx1"/>
                        </a:solidFill>
                        <a:latin typeface="72 Light" panose="020B0303030000000003" pitchFamily="34" charset="0"/>
                        <a:cs typeface="72 Light" panose="020B03030300000000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Stands for Adjusted values, factor in a corporate such as dividends, stock splits and new share insurance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415837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Volume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solidFill>
                            <a:schemeClr val="tx1"/>
                          </a:solidFill>
                          <a:latin typeface="72 Light" panose="020B0303030000000003" pitchFamily="34" charset="0"/>
                          <a:cs typeface="72 Light" panose="020B0303030000000003" pitchFamily="34" charset="0"/>
                        </a:rPr>
                        <a:t>Trading volume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5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1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094D-D66A-41C6-A523-D2DFFA797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36"/>
            <a:ext cx="9144000" cy="1183515"/>
          </a:xfrm>
        </p:spPr>
        <p:txBody>
          <a:bodyPr>
            <a:normAutofit fontScale="90000"/>
          </a:bodyPr>
          <a:lstStyle/>
          <a:p>
            <a:r>
              <a:rPr lang="en-GB" dirty="0"/>
              <a:t>FORECASTING</a:t>
            </a:r>
            <a:br>
              <a:rPr lang="en-GB" dirty="0"/>
            </a:br>
            <a:r>
              <a:rPr lang="en-GB" sz="4000" dirty="0">
                <a:solidFill>
                  <a:srgbClr val="FFC000"/>
                </a:solidFill>
              </a:rPr>
              <a:t>The mobile mean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E59F0-B436-40BA-8B76-B7B229D1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85" y="2001078"/>
            <a:ext cx="10111408" cy="263865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RMSE or root mean square error is used to measure the differences between values predicted by an estimator.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The RMSE represents the square root of the second sample moment of the differences between predicted values and observed values or the quadratic mean of these differences.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The profit or loss calculation is usually determined by the closing price of a stock for the day. Hence we will consider the Closing price (‘Close’) as the target variable.</a:t>
            </a:r>
          </a:p>
        </p:txBody>
      </p:sp>
      <p:pic>
        <p:nvPicPr>
          <p:cNvPr id="2050" name="Picture 2" descr="Root-Mean-Square Error in R Programming - GeeksforGeeks">
            <a:extLst>
              <a:ext uri="{FF2B5EF4-FFF2-40B4-BE49-F238E27FC236}">
                <a16:creationId xmlns:a16="http://schemas.microsoft.com/office/drawing/2014/main" id="{53175BC6-BCFE-4129-925C-4AE0F6BC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09" y="4878418"/>
            <a:ext cx="3705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20">
            <a:extLst>
              <a:ext uri="{FF2B5EF4-FFF2-40B4-BE49-F238E27FC236}">
                <a16:creationId xmlns:a16="http://schemas.microsoft.com/office/drawing/2014/main" id="{2442AF66-886D-4FDD-A0FC-D00707F75B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196076"/>
            <a:ext cx="1316148" cy="4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27A9F0-1192-4813-9DFF-FE6A9B34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1802297"/>
            <a:ext cx="9904120" cy="46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1FBAC-747B-4D98-A52E-5081C7311CA7}"/>
              </a:ext>
            </a:extLst>
          </p:cNvPr>
          <p:cNvSpPr txBox="1"/>
          <p:nvPr/>
        </p:nvSpPr>
        <p:spPr>
          <a:xfrm rot="10800000" flipV="1">
            <a:off x="4544012" y="706798"/>
            <a:ext cx="4227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72 Light" panose="020B0303030000000003" pitchFamily="34" charset="0"/>
                <a:cs typeface="72 Light" panose="020B0303030000000003" pitchFamily="34" charset="0"/>
              </a:rPr>
              <a:t>An overview of the stocks prices from November 10, 2018 until November 10, 2020</a:t>
            </a:r>
          </a:p>
        </p:txBody>
      </p:sp>
      <p:pic>
        <p:nvPicPr>
          <p:cNvPr id="5" name="Image 20">
            <a:extLst>
              <a:ext uri="{FF2B5EF4-FFF2-40B4-BE49-F238E27FC236}">
                <a16:creationId xmlns:a16="http://schemas.microsoft.com/office/drawing/2014/main" id="{51A9E68E-BC3F-4540-8F4B-51B76F8214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44" y="196076"/>
            <a:ext cx="1316148" cy="411360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6EC0E356-52A3-44E2-8C85-E7BC48BAFF3A}"/>
              </a:ext>
            </a:extLst>
          </p:cNvPr>
          <p:cNvSpPr/>
          <p:nvPr/>
        </p:nvSpPr>
        <p:spPr>
          <a:xfrm>
            <a:off x="2001078" y="196076"/>
            <a:ext cx="2080592" cy="1606221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Let's plot the target variable to understand how it's shaping up in our data</a:t>
            </a:r>
          </a:p>
        </p:txBody>
      </p:sp>
    </p:spTree>
    <p:extLst>
      <p:ext uri="{BB962C8B-B14F-4D97-AF65-F5344CB8AC3E}">
        <p14:creationId xmlns:p14="http://schemas.microsoft.com/office/powerpoint/2010/main" val="173483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C1DCC0-DAD1-492A-B595-F73870A5A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http://localhost:8888/notebooks/Individual%20assignment/Marie%20Reine%20Obama%20Individual%20Assignment/Marie%20Reine%20Obama%20script.ipynb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62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A066-70AD-449B-83F9-9E5DD9F16546}"/>
              </a:ext>
            </a:extLst>
          </p:cNvPr>
          <p:cNvSpPr txBox="1"/>
          <p:nvPr/>
        </p:nvSpPr>
        <p:spPr>
          <a:xfrm>
            <a:off x="742424" y="3028890"/>
            <a:ext cx="283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72 Light" panose="020B0303030000000003" pitchFamily="34" charset="0"/>
                <a:cs typeface="72 Light" panose="020B0303030000000003" pitchFamily="34" charset="0"/>
              </a:rPr>
              <a:t>The value of the RMSE is about 11.88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2FA3F4F-52BB-4AFE-883E-5F2419B3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4352" y="489451"/>
            <a:ext cx="1393281" cy="1359427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FE65A82-C2FE-45A7-9128-97BB302E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70" y="1682221"/>
            <a:ext cx="8240278" cy="30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9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539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72 Light</vt:lpstr>
      <vt:lpstr>Arial</vt:lpstr>
      <vt:lpstr>Calibri</vt:lpstr>
      <vt:lpstr>Calibri Light</vt:lpstr>
      <vt:lpstr>office theme</vt:lpstr>
      <vt:lpstr>Thème Office</vt:lpstr>
      <vt:lpstr>FORECASTING AND VISUALISATION OF STOCKS PRICES</vt:lpstr>
      <vt:lpstr>PowerPoint Presentation</vt:lpstr>
      <vt:lpstr>PowerPoint Presentation</vt:lpstr>
      <vt:lpstr>PowerPoint Presentation</vt:lpstr>
      <vt:lpstr>PowerPoint Presentation</vt:lpstr>
      <vt:lpstr>FORECASTING The mobile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AND VISUALISATION OF STOCKS PRICES</dc:title>
  <dc:creator>OBAMA Marie reine</dc:creator>
  <cp:lastModifiedBy>OBAMA Marie reine</cp:lastModifiedBy>
  <cp:revision>2</cp:revision>
  <dcterms:created xsi:type="dcterms:W3CDTF">2020-11-17T23:50:39Z</dcterms:created>
  <dcterms:modified xsi:type="dcterms:W3CDTF">2020-11-18T15:30:34Z</dcterms:modified>
</cp:coreProperties>
</file>