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CED8B-AC4D-4943-8CE3-172E16BD16F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3D98-4523-4270-B9C7-C357654BF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02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3D98-4523-4270-B9C7-C357654BF84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3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00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01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00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50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40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20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27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61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17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62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6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2AA785-88FD-423F-A8E0-E4BADCA8AB57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659E4B6-1565-49AD-AB01-82AD7987B7E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817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0895" y="1032275"/>
            <a:ext cx="9144000" cy="1828841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Boundless Space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Лицей академии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75929" y="4961546"/>
            <a:ext cx="9372898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Авторы проекта: Якимович Мария </a:t>
            </a:r>
            <a:b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Малоземов Николай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Муратова Елена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3223007"/>
            <a:ext cx="10845876" cy="2096951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Компьютерная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предназначена для людей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всех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возрастов в качестве развлечения,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помогает развить внимательность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усидчивость.</a:t>
            </a:r>
          </a:p>
          <a:p>
            <a:endParaRPr lang="ru-RU" dirty="0"/>
          </a:p>
        </p:txBody>
      </p:sp>
      <p:pic>
        <p:nvPicPr>
          <p:cNvPr id="2050" name="Picture 2" descr="https://www.eduneo.ru/wp-content/uploads/2019/09/s12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878" y="2419105"/>
            <a:ext cx="4638466" cy="31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27068" y="6369433"/>
            <a:ext cx="42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469" y="2233243"/>
            <a:ext cx="6127339" cy="3886201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проекта использован язык программирования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Классы: 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Основной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Класс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главного героя, космолета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метеоритов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Meteors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пули (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технологий и необходимые для запуска библиотеки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013438"/>
            <a:ext cx="11029615" cy="4211516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класс 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В нем прописаны главные параметры игры, такие как: размеры экрана, кадры в секунду, группы спрайтов, название игры. А также функция закрытия игры 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функция 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которая импортирует будущие спрайты для игры или выдает ошибку, если нужный файл 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изображением не найден. Функция 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в ней бесконечный цикл с событиями: если пользователь выходит из игры, то происходит вызов функции 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если нажата клавиша вправо, то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игрок перемещается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10 пикселей вправо, то же самое и с кнопкой влево. Есть реализация удара метеорита с кораблем, если происходит столкновение, игра завершается. Помимо этого, в классе происходит заливка экрана черным цветом, затем от рисовка всех спрайтов и их появление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экране. Функция заставки 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в нем прописан текст стартового окна, а также бесконечный цикл с событием закрытия окна игры. Если пользователь кликнет любой кнопкой мыши по заставке или нажмет любую кнопку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клавиатуре, то игра начнется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1916724"/>
            <a:ext cx="11029615" cy="458958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главного героя, космолета 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Пользователь управляет главным героем с помощью клавиш вправо и лево (кнопки можно удерживать). Герой перемещается и не выходит за пределы экрана. В том же классе реализована 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стрельба космолета. При нажатии на пробел, космолет стреляет снарядом и если снаряд попадает в метеориты, то те исчезают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метеоритов 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Meteors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Появление метеоритов в верхней части экрана в случайном месте, которые затем начинают двигаться вниз с равномерной скоростью, а за пределами экрана исчезают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пули 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Пуля появляется при нажатии на пробел из космолета 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двигается вверх при равномерной скорости, если пуля сталкивается 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метеоритом, то метеорит исчезает.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для запуска библиотеки: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sys, os и random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l="37238" t="11221" r="37435" b="14481"/>
          <a:stretch/>
        </p:blipFill>
        <p:spPr bwMode="auto">
          <a:xfrm>
            <a:off x="5073165" y="1969477"/>
            <a:ext cx="2655275" cy="43609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4"/>
          <a:srcRect l="37110" t="11220" r="37151" b="14043"/>
          <a:stretch/>
        </p:blipFill>
        <p:spPr bwMode="auto">
          <a:xfrm>
            <a:off x="1595206" y="2074985"/>
            <a:ext cx="2582789" cy="4255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595206" y="6330460"/>
            <a:ext cx="2607485" cy="444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заставка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474419" y="6371221"/>
            <a:ext cx="1852765" cy="3624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игры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3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дальнейшего развития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игру музыки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и режимы в игре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улучшенная анимация и графика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946" y="3014533"/>
            <a:ext cx="11029616" cy="10138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49</TotalTime>
  <Words>188</Words>
  <Application>Microsoft Office PowerPoint</Application>
  <PresentationFormat>Широкоэкранный</PresentationFormat>
  <Paragraphs>30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Times New Roman</vt:lpstr>
      <vt:lpstr>Wingdings 2</vt:lpstr>
      <vt:lpstr>Дивиденд</vt:lpstr>
      <vt:lpstr>Boundless Space Проект pygame Лицей академии яндекса</vt:lpstr>
      <vt:lpstr>Идея проекта</vt:lpstr>
      <vt:lpstr>Реализация проекта</vt:lpstr>
      <vt:lpstr>описание технологий и необходимые для запуска библиотеки</vt:lpstr>
      <vt:lpstr>  </vt:lpstr>
      <vt:lpstr>  </vt:lpstr>
      <vt:lpstr>Перспективы дальнейшего развития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Boundless Space Проект pygame</dc:title>
  <dc:creator>1</dc:creator>
  <cp:lastModifiedBy>1</cp:lastModifiedBy>
  <cp:revision>14</cp:revision>
  <dcterms:created xsi:type="dcterms:W3CDTF">2022-01-18T19:15:29Z</dcterms:created>
  <dcterms:modified xsi:type="dcterms:W3CDTF">2022-01-18T20:05:25Z</dcterms:modified>
</cp:coreProperties>
</file>