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6" r:id="rId5"/>
    <p:sldId id="345" r:id="rId6"/>
    <p:sldId id="349" r:id="rId7"/>
    <p:sldId id="333" r:id="rId8"/>
    <p:sldId id="346" r:id="rId9"/>
    <p:sldId id="347" r:id="rId10"/>
    <p:sldId id="348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0000"/>
    <a:srgbClr val="D9EBDE"/>
    <a:srgbClr val="F7FFFC"/>
    <a:srgbClr val="D1FBF3"/>
    <a:srgbClr val="D2FEED"/>
    <a:srgbClr val="F2F2F2"/>
    <a:srgbClr val="D21712"/>
    <a:srgbClr val="222C4A"/>
    <a:srgbClr val="3445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12B748-D99B-669C-D834-C325182BDEEE}" v="185" dt="2022-07-04T17:09:26.385"/>
    <p1510:client id="{78074F8A-F05E-4454-A15D-369620D67AFD}" v="4" dt="2022-07-04T14:19:49.263"/>
    <p1510:client id="{B0AA97FC-DF8D-CC6A-E8E3-32997A562B7C}" v="18" dt="2022-07-04T14:48:11.0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arro Laurent" userId="S::laurent.navarro@inetum.com::2356618d-a451-4621-9e22-6599c77cb705" providerId="AD" clId="Web-{C4D8D0BB-C945-44DF-B5E1-93C46B8A08BC}"/>
    <pc:docChg chg="modSld">
      <pc:chgData name="Navarro Laurent" userId="S::laurent.navarro@inetum.com::2356618d-a451-4621-9e22-6599c77cb705" providerId="AD" clId="Web-{C4D8D0BB-C945-44DF-B5E1-93C46B8A08BC}" dt="2022-03-07T15:28:53.750" v="175"/>
      <pc:docMkLst>
        <pc:docMk/>
      </pc:docMkLst>
      <pc:sldChg chg="modSp">
        <pc:chgData name="Navarro Laurent" userId="S::laurent.navarro@inetum.com::2356618d-a451-4621-9e22-6599c77cb705" providerId="AD" clId="Web-{C4D8D0BB-C945-44DF-B5E1-93C46B8A08BC}" dt="2022-03-07T15:28:53.750" v="175"/>
        <pc:sldMkLst>
          <pc:docMk/>
          <pc:sldMk cId="1335593566" sldId="295"/>
        </pc:sldMkLst>
        <pc:graphicFrameChg chg="mod modGraphic">
          <ac:chgData name="Navarro Laurent" userId="S::laurent.navarro@inetum.com::2356618d-a451-4621-9e22-6599c77cb705" providerId="AD" clId="Web-{C4D8D0BB-C945-44DF-B5E1-93C46B8A08BC}" dt="2022-03-07T15:28:53.750" v="175"/>
          <ac:graphicFrameMkLst>
            <pc:docMk/>
            <pc:sldMk cId="1335593566" sldId="295"/>
            <ac:graphicFrameMk id="8" creationId="{BD50F5E7-F112-4DE8-B955-98C270998D42}"/>
          </ac:graphicFrameMkLst>
        </pc:graphicFrameChg>
      </pc:sldChg>
    </pc:docChg>
  </pc:docChgLst>
  <pc:docChgLst>
    <pc:chgData name="De-Coninck Mickael" userId="S::mickael.de-coninck@inetum.com::3c8f4be4-c889-472a-aabc-ee3113a52346" providerId="AD" clId="Web-{5FA3967E-66F6-4493-BBC8-4CD1B4121A90}"/>
    <pc:docChg chg="modSld">
      <pc:chgData name="De-Coninck Mickael" userId="S::mickael.de-coninck@inetum.com::3c8f4be4-c889-472a-aabc-ee3113a52346" providerId="AD" clId="Web-{5FA3967E-66F6-4493-BBC8-4CD1B4121A90}" dt="2022-03-08T14:50:27.168" v="79"/>
      <pc:docMkLst>
        <pc:docMk/>
      </pc:docMkLst>
      <pc:sldChg chg="modSp">
        <pc:chgData name="De-Coninck Mickael" userId="S::mickael.de-coninck@inetum.com::3c8f4be4-c889-472a-aabc-ee3113a52346" providerId="AD" clId="Web-{5FA3967E-66F6-4493-BBC8-4CD1B4121A90}" dt="2022-03-08T14:09:55.337" v="38"/>
        <pc:sldMkLst>
          <pc:docMk/>
          <pc:sldMk cId="4274561337" sldId="323"/>
        </pc:sldMkLst>
        <pc:graphicFrameChg chg="mod modGraphic">
          <ac:chgData name="De-Coninck Mickael" userId="S::mickael.de-coninck@inetum.com::3c8f4be4-c889-472a-aabc-ee3113a52346" providerId="AD" clId="Web-{5FA3967E-66F6-4493-BBC8-4CD1B4121A90}" dt="2022-03-08T14:09:55.337" v="38"/>
          <ac:graphicFrameMkLst>
            <pc:docMk/>
            <pc:sldMk cId="4274561337" sldId="323"/>
            <ac:graphicFrameMk id="10" creationId="{D2E40F2C-1AA0-4C63-BEAC-69838EB719F6}"/>
          </ac:graphicFrameMkLst>
        </pc:graphicFrameChg>
      </pc:sldChg>
      <pc:sldChg chg="modSp">
        <pc:chgData name="De-Coninck Mickael" userId="S::mickael.de-coninck@inetum.com::3c8f4be4-c889-472a-aabc-ee3113a52346" providerId="AD" clId="Web-{5FA3967E-66F6-4493-BBC8-4CD1B4121A90}" dt="2022-03-08T14:50:27.168" v="79"/>
        <pc:sldMkLst>
          <pc:docMk/>
          <pc:sldMk cId="3212681262" sldId="325"/>
        </pc:sldMkLst>
        <pc:graphicFrameChg chg="mod modGraphic">
          <ac:chgData name="De-Coninck Mickael" userId="S::mickael.de-coninck@inetum.com::3c8f4be4-c889-472a-aabc-ee3113a52346" providerId="AD" clId="Web-{5FA3967E-66F6-4493-BBC8-4CD1B4121A90}" dt="2022-03-08T14:50:27.168" v="79"/>
          <ac:graphicFrameMkLst>
            <pc:docMk/>
            <pc:sldMk cId="3212681262" sldId="325"/>
            <ac:graphicFrameMk id="10" creationId="{D2E40F2C-1AA0-4C63-BEAC-69838EB719F6}"/>
          </ac:graphicFrameMkLst>
        </pc:graphicFrameChg>
      </pc:sldChg>
    </pc:docChg>
  </pc:docChgLst>
  <pc:docChgLst>
    <pc:chgData name="Neron Fabrice" userId="1470dbc8-4c3b-46c9-b40b-1dcb018b2851" providerId="ADAL" clId="{6D3359E5-5C04-46BE-80CE-954062D03BB8}"/>
    <pc:docChg chg="undo custSel addSld delSld modSld">
      <pc:chgData name="Neron Fabrice" userId="1470dbc8-4c3b-46c9-b40b-1dcb018b2851" providerId="ADAL" clId="{6D3359E5-5C04-46BE-80CE-954062D03BB8}" dt="2022-06-24T17:45:54.698" v="3917" actId="20577"/>
      <pc:docMkLst>
        <pc:docMk/>
      </pc:docMkLst>
      <pc:sldChg chg="modSp mod">
        <pc:chgData name="Neron Fabrice" userId="1470dbc8-4c3b-46c9-b40b-1dcb018b2851" providerId="ADAL" clId="{6D3359E5-5C04-46BE-80CE-954062D03BB8}" dt="2022-06-24T17:25:54.457" v="3670" actId="313"/>
        <pc:sldMkLst>
          <pc:docMk/>
          <pc:sldMk cId="2316638321" sldId="261"/>
        </pc:sldMkLst>
        <pc:spChg chg="mod">
          <ac:chgData name="Neron Fabrice" userId="1470dbc8-4c3b-46c9-b40b-1dcb018b2851" providerId="ADAL" clId="{6D3359E5-5C04-46BE-80CE-954062D03BB8}" dt="2022-06-24T16:30:53.812" v="729" actId="1076"/>
          <ac:spMkLst>
            <pc:docMk/>
            <pc:sldMk cId="2316638321" sldId="261"/>
            <ac:spMk id="30" creationId="{2EC41D9D-2310-6C3B-5502-7C54B75E8723}"/>
          </ac:spMkLst>
        </pc:spChg>
        <pc:graphicFrameChg chg="modGraphic">
          <ac:chgData name="Neron Fabrice" userId="1470dbc8-4c3b-46c9-b40b-1dcb018b2851" providerId="ADAL" clId="{6D3359E5-5C04-46BE-80CE-954062D03BB8}" dt="2022-06-24T17:25:54.457" v="3670" actId="313"/>
          <ac:graphicFrameMkLst>
            <pc:docMk/>
            <pc:sldMk cId="2316638321" sldId="261"/>
            <ac:graphicFrameMk id="22" creationId="{CA6ED807-8D41-4D6B-BBFE-04F4D7AF6B99}"/>
          </ac:graphicFrameMkLst>
        </pc:graphicFrameChg>
      </pc:sldChg>
      <pc:sldChg chg="modSp mod">
        <pc:chgData name="Neron Fabrice" userId="1470dbc8-4c3b-46c9-b40b-1dcb018b2851" providerId="ADAL" clId="{6D3359E5-5C04-46BE-80CE-954062D03BB8}" dt="2022-06-24T16:30:54.282" v="730" actId="1076"/>
        <pc:sldMkLst>
          <pc:docMk/>
          <pc:sldMk cId="1983675616" sldId="288"/>
        </pc:sldMkLst>
        <pc:spChg chg="mod">
          <ac:chgData name="Neron Fabrice" userId="1470dbc8-4c3b-46c9-b40b-1dcb018b2851" providerId="ADAL" clId="{6D3359E5-5C04-46BE-80CE-954062D03BB8}" dt="2022-06-24T16:30:54.282" v="730" actId="1076"/>
          <ac:spMkLst>
            <pc:docMk/>
            <pc:sldMk cId="1983675616" sldId="288"/>
            <ac:spMk id="5" creationId="{918BED28-06BA-46BF-BD9A-777AD5467810}"/>
          </ac:spMkLst>
        </pc:spChg>
      </pc:sldChg>
      <pc:sldChg chg="addSp modSp mod">
        <pc:chgData name="Neron Fabrice" userId="1470dbc8-4c3b-46c9-b40b-1dcb018b2851" providerId="ADAL" clId="{6D3359E5-5C04-46BE-80CE-954062D03BB8}" dt="2022-06-24T16:44:26.439" v="1476" actId="1076"/>
        <pc:sldMkLst>
          <pc:docMk/>
          <pc:sldMk cId="2490495119" sldId="292"/>
        </pc:sldMkLst>
        <pc:spChg chg="mod">
          <ac:chgData name="Neron Fabrice" userId="1470dbc8-4c3b-46c9-b40b-1dcb018b2851" providerId="ADAL" clId="{6D3359E5-5C04-46BE-80CE-954062D03BB8}" dt="2022-06-24T16:17:52.875" v="10" actId="20577"/>
          <ac:spMkLst>
            <pc:docMk/>
            <pc:sldMk cId="2490495119" sldId="292"/>
            <ac:spMk id="2" creationId="{8F66FCF7-27DF-4767-BDAD-E7A99D3297AE}"/>
          </ac:spMkLst>
        </pc:spChg>
        <pc:spChg chg="add mod">
          <ac:chgData name="Neron Fabrice" userId="1470dbc8-4c3b-46c9-b40b-1dcb018b2851" providerId="ADAL" clId="{6D3359E5-5C04-46BE-80CE-954062D03BB8}" dt="2022-06-24T16:44:26.439" v="1476" actId="1076"/>
          <ac:spMkLst>
            <pc:docMk/>
            <pc:sldMk cId="2490495119" sldId="292"/>
            <ac:spMk id="4" creationId="{050C8095-9789-9028-29E6-DEBB3FFC9008}"/>
          </ac:spMkLst>
        </pc:spChg>
        <pc:graphicFrameChg chg="modGraphic">
          <ac:chgData name="Neron Fabrice" userId="1470dbc8-4c3b-46c9-b40b-1dcb018b2851" providerId="ADAL" clId="{6D3359E5-5C04-46BE-80CE-954062D03BB8}" dt="2022-06-24T16:38:48.124" v="1218" actId="14734"/>
          <ac:graphicFrameMkLst>
            <pc:docMk/>
            <pc:sldMk cId="2490495119" sldId="292"/>
            <ac:graphicFrameMk id="3" creationId="{7FF4AFC1-0233-51BA-9382-1168BB167195}"/>
          </ac:graphicFrameMkLst>
        </pc:graphicFrameChg>
      </pc:sldChg>
      <pc:sldChg chg="addSp modSp mod">
        <pc:chgData name="Neron Fabrice" userId="1470dbc8-4c3b-46c9-b40b-1dcb018b2851" providerId="ADAL" clId="{6D3359E5-5C04-46BE-80CE-954062D03BB8}" dt="2022-06-24T17:27:08.352" v="3672" actId="13926"/>
        <pc:sldMkLst>
          <pc:docMk/>
          <pc:sldMk cId="3559545792" sldId="329"/>
        </pc:sldMkLst>
        <pc:spChg chg="mod">
          <ac:chgData name="Neron Fabrice" userId="1470dbc8-4c3b-46c9-b40b-1dcb018b2851" providerId="ADAL" clId="{6D3359E5-5C04-46BE-80CE-954062D03BB8}" dt="2022-06-24T17:17:57.072" v="3239" actId="20577"/>
          <ac:spMkLst>
            <pc:docMk/>
            <pc:sldMk cId="3559545792" sldId="329"/>
            <ac:spMk id="3" creationId="{11192317-DBEF-4D66-A913-4F50115AD591}"/>
          </ac:spMkLst>
        </pc:spChg>
        <pc:spChg chg="mod">
          <ac:chgData name="Neron Fabrice" userId="1470dbc8-4c3b-46c9-b40b-1dcb018b2851" providerId="ADAL" clId="{6D3359E5-5C04-46BE-80CE-954062D03BB8}" dt="2022-06-24T17:27:08.352" v="3672" actId="13926"/>
          <ac:spMkLst>
            <pc:docMk/>
            <pc:sldMk cId="3559545792" sldId="329"/>
            <ac:spMk id="5" creationId="{4B9F8116-CA0C-41C0-92C8-11980F869E72}"/>
          </ac:spMkLst>
        </pc:spChg>
        <pc:spChg chg="add mod">
          <ac:chgData name="Neron Fabrice" userId="1470dbc8-4c3b-46c9-b40b-1dcb018b2851" providerId="ADAL" clId="{6D3359E5-5C04-46BE-80CE-954062D03BB8}" dt="2022-06-24T17:19:29.956" v="3281" actId="5793"/>
          <ac:spMkLst>
            <pc:docMk/>
            <pc:sldMk cId="3559545792" sldId="329"/>
            <ac:spMk id="7" creationId="{E93F650F-9829-5CEE-07FF-0C3AA621D994}"/>
          </ac:spMkLst>
        </pc:spChg>
        <pc:picChg chg="mod">
          <ac:chgData name="Neron Fabrice" userId="1470dbc8-4c3b-46c9-b40b-1dcb018b2851" providerId="ADAL" clId="{6D3359E5-5C04-46BE-80CE-954062D03BB8}" dt="2022-06-24T17:11:57.935" v="3083" actId="1076"/>
          <ac:picMkLst>
            <pc:docMk/>
            <pc:sldMk cId="3559545792" sldId="329"/>
            <ac:picMk id="6" creationId="{995F6C9F-E3D6-6569-F429-06B3331D1480}"/>
          </ac:picMkLst>
        </pc:picChg>
      </pc:sldChg>
      <pc:sldChg chg="modSp mod">
        <pc:chgData name="Neron Fabrice" userId="1470dbc8-4c3b-46c9-b40b-1dcb018b2851" providerId="ADAL" clId="{6D3359E5-5C04-46BE-80CE-954062D03BB8}" dt="2022-06-24T16:30:00.226" v="723" actId="1076"/>
        <pc:sldMkLst>
          <pc:docMk/>
          <pc:sldMk cId="982608828" sldId="332"/>
        </pc:sldMkLst>
        <pc:spChg chg="mod">
          <ac:chgData name="Neron Fabrice" userId="1470dbc8-4c3b-46c9-b40b-1dcb018b2851" providerId="ADAL" clId="{6D3359E5-5C04-46BE-80CE-954062D03BB8}" dt="2022-06-24T16:30:00.226" v="723" actId="1076"/>
          <ac:spMkLst>
            <pc:docMk/>
            <pc:sldMk cId="982608828" sldId="332"/>
            <ac:spMk id="7" creationId="{42C0FF33-5B16-CDF9-9868-A2DB7F56148B}"/>
          </ac:spMkLst>
        </pc:spChg>
      </pc:sldChg>
      <pc:sldChg chg="addSp delSp modSp mod">
        <pc:chgData name="Neron Fabrice" userId="1470dbc8-4c3b-46c9-b40b-1dcb018b2851" providerId="ADAL" clId="{6D3359E5-5C04-46BE-80CE-954062D03BB8}" dt="2022-06-24T17:34:17.190" v="3810" actId="6549"/>
        <pc:sldMkLst>
          <pc:docMk/>
          <pc:sldMk cId="1842791398" sldId="337"/>
        </pc:sldMkLst>
        <pc:spChg chg="mod">
          <ac:chgData name="Neron Fabrice" userId="1470dbc8-4c3b-46c9-b40b-1dcb018b2851" providerId="ADAL" clId="{6D3359E5-5C04-46BE-80CE-954062D03BB8}" dt="2022-06-24T17:27:02.073" v="3671" actId="13926"/>
          <ac:spMkLst>
            <pc:docMk/>
            <pc:sldMk cId="1842791398" sldId="337"/>
            <ac:spMk id="2" creationId="{1F8FD785-6437-4201-8E76-55513C2FA531}"/>
          </ac:spMkLst>
        </pc:spChg>
        <pc:graphicFrameChg chg="mod modGraphic">
          <ac:chgData name="Neron Fabrice" userId="1470dbc8-4c3b-46c9-b40b-1dcb018b2851" providerId="ADAL" clId="{6D3359E5-5C04-46BE-80CE-954062D03BB8}" dt="2022-06-24T17:34:17.190" v="3810" actId="6549"/>
          <ac:graphicFrameMkLst>
            <pc:docMk/>
            <pc:sldMk cId="1842791398" sldId="337"/>
            <ac:graphicFrameMk id="6" creationId="{06CD835E-28EB-4C26-963B-30BF0883F6B0}"/>
          </ac:graphicFrameMkLst>
        </pc:graphicFrameChg>
        <pc:graphicFrameChg chg="add del mod modGraphic">
          <ac:chgData name="Neron Fabrice" userId="1470dbc8-4c3b-46c9-b40b-1dcb018b2851" providerId="ADAL" clId="{6D3359E5-5C04-46BE-80CE-954062D03BB8}" dt="2022-06-24T16:56:57.761" v="2310"/>
          <ac:graphicFrameMkLst>
            <pc:docMk/>
            <pc:sldMk cId="1842791398" sldId="337"/>
            <ac:graphicFrameMk id="7" creationId="{480158BA-5456-4A98-1BD6-560900509501}"/>
          </ac:graphicFrameMkLst>
        </pc:graphicFrameChg>
      </pc:sldChg>
      <pc:sldChg chg="modSp mod">
        <pc:chgData name="Neron Fabrice" userId="1470dbc8-4c3b-46c9-b40b-1dcb018b2851" providerId="ADAL" clId="{6D3359E5-5C04-46BE-80CE-954062D03BB8}" dt="2022-06-24T17:31:30.861" v="3728" actId="1076"/>
        <pc:sldMkLst>
          <pc:docMk/>
          <pc:sldMk cId="3823772843" sldId="338"/>
        </pc:sldMkLst>
        <pc:spChg chg="mod">
          <ac:chgData name="Neron Fabrice" userId="1470dbc8-4c3b-46c9-b40b-1dcb018b2851" providerId="ADAL" clId="{6D3359E5-5C04-46BE-80CE-954062D03BB8}" dt="2022-06-24T17:31:30.861" v="3728" actId="1076"/>
          <ac:spMkLst>
            <pc:docMk/>
            <pc:sldMk cId="3823772843" sldId="338"/>
            <ac:spMk id="2" creationId="{8F66FCF7-27DF-4767-BDAD-E7A99D3297AE}"/>
          </ac:spMkLst>
        </pc:spChg>
      </pc:sldChg>
      <pc:sldChg chg="modSp mod">
        <pc:chgData name="Neron Fabrice" userId="1470dbc8-4c3b-46c9-b40b-1dcb018b2851" providerId="ADAL" clId="{6D3359E5-5C04-46BE-80CE-954062D03BB8}" dt="2022-06-24T16:43:58.580" v="1473" actId="13926"/>
        <pc:sldMkLst>
          <pc:docMk/>
          <pc:sldMk cId="138616857" sldId="340"/>
        </pc:sldMkLst>
        <pc:spChg chg="mod">
          <ac:chgData name="Neron Fabrice" userId="1470dbc8-4c3b-46c9-b40b-1dcb018b2851" providerId="ADAL" clId="{6D3359E5-5C04-46BE-80CE-954062D03BB8}" dt="2022-06-24T16:43:58.580" v="1473" actId="13926"/>
          <ac:spMkLst>
            <pc:docMk/>
            <pc:sldMk cId="138616857" sldId="340"/>
            <ac:spMk id="8" creationId="{AAECEE50-8CA7-4318-BFED-A4A1BD09F81B}"/>
          </ac:spMkLst>
        </pc:spChg>
      </pc:sldChg>
      <pc:sldChg chg="modSp add mod">
        <pc:chgData name="Neron Fabrice" userId="1470dbc8-4c3b-46c9-b40b-1dcb018b2851" providerId="ADAL" clId="{6D3359E5-5C04-46BE-80CE-954062D03BB8}" dt="2022-06-24T16:52:19.785" v="2109" actId="20577"/>
        <pc:sldMkLst>
          <pc:docMk/>
          <pc:sldMk cId="2329236997" sldId="342"/>
        </pc:sldMkLst>
        <pc:spChg chg="mod">
          <ac:chgData name="Neron Fabrice" userId="1470dbc8-4c3b-46c9-b40b-1dcb018b2851" providerId="ADAL" clId="{6D3359E5-5C04-46BE-80CE-954062D03BB8}" dt="2022-06-24T16:37:15.025" v="1194" actId="20577"/>
          <ac:spMkLst>
            <pc:docMk/>
            <pc:sldMk cId="2329236997" sldId="342"/>
            <ac:spMk id="2" creationId="{8F66FCF7-27DF-4767-BDAD-E7A99D3297AE}"/>
          </ac:spMkLst>
        </pc:spChg>
        <pc:graphicFrameChg chg="modGraphic">
          <ac:chgData name="Neron Fabrice" userId="1470dbc8-4c3b-46c9-b40b-1dcb018b2851" providerId="ADAL" clId="{6D3359E5-5C04-46BE-80CE-954062D03BB8}" dt="2022-06-24T16:52:19.785" v="2109" actId="20577"/>
          <ac:graphicFrameMkLst>
            <pc:docMk/>
            <pc:sldMk cId="2329236997" sldId="342"/>
            <ac:graphicFrameMk id="3" creationId="{7FF4AFC1-0233-51BA-9382-1168BB167195}"/>
          </ac:graphicFrameMkLst>
        </pc:graphicFrameChg>
      </pc:sldChg>
      <pc:sldChg chg="addSp modSp add mod">
        <pc:chgData name="Neron Fabrice" userId="1470dbc8-4c3b-46c9-b40b-1dcb018b2851" providerId="ADAL" clId="{6D3359E5-5C04-46BE-80CE-954062D03BB8}" dt="2022-06-24T16:51:54.159" v="2078" actId="20577"/>
        <pc:sldMkLst>
          <pc:docMk/>
          <pc:sldMk cId="327824123" sldId="343"/>
        </pc:sldMkLst>
        <pc:spChg chg="mod">
          <ac:chgData name="Neron Fabrice" userId="1470dbc8-4c3b-46c9-b40b-1dcb018b2851" providerId="ADAL" clId="{6D3359E5-5C04-46BE-80CE-954062D03BB8}" dt="2022-06-24T16:18:04.056" v="13" actId="20577"/>
          <ac:spMkLst>
            <pc:docMk/>
            <pc:sldMk cId="327824123" sldId="343"/>
            <ac:spMk id="2" creationId="{8F66FCF7-27DF-4767-BDAD-E7A99D3297AE}"/>
          </ac:spMkLst>
        </pc:spChg>
        <pc:spChg chg="mod">
          <ac:chgData name="Neron Fabrice" userId="1470dbc8-4c3b-46c9-b40b-1dcb018b2851" providerId="ADAL" clId="{6D3359E5-5C04-46BE-80CE-954062D03BB8}" dt="2022-06-24T16:30:04.857" v="724" actId="1076"/>
          <ac:spMkLst>
            <pc:docMk/>
            <pc:sldMk cId="327824123" sldId="343"/>
            <ac:spMk id="8" creationId="{790AE5A1-5B1F-9E5F-156E-5F3F81BD74F0}"/>
          </ac:spMkLst>
        </pc:spChg>
        <pc:spChg chg="add mod">
          <ac:chgData name="Neron Fabrice" userId="1470dbc8-4c3b-46c9-b40b-1dcb018b2851" providerId="ADAL" clId="{6D3359E5-5C04-46BE-80CE-954062D03BB8}" dt="2022-06-24T16:44:08.183" v="1474" actId="13926"/>
          <ac:spMkLst>
            <pc:docMk/>
            <pc:sldMk cId="327824123" sldId="343"/>
            <ac:spMk id="10" creationId="{4E9C0FB1-1937-DB96-6551-0521CECA12D4}"/>
          </ac:spMkLst>
        </pc:spChg>
        <pc:graphicFrameChg chg="modGraphic">
          <ac:chgData name="Neron Fabrice" userId="1470dbc8-4c3b-46c9-b40b-1dcb018b2851" providerId="ADAL" clId="{6D3359E5-5C04-46BE-80CE-954062D03BB8}" dt="2022-06-24T16:51:54.159" v="2078" actId="20577"/>
          <ac:graphicFrameMkLst>
            <pc:docMk/>
            <pc:sldMk cId="327824123" sldId="343"/>
            <ac:graphicFrameMk id="3" creationId="{7FF4AFC1-0233-51BA-9382-1168BB167195}"/>
          </ac:graphicFrameMkLst>
        </pc:graphicFrameChg>
      </pc:sldChg>
      <pc:sldChg chg="addSp modSp mod">
        <pc:chgData name="Neron Fabrice" userId="1470dbc8-4c3b-46c9-b40b-1dcb018b2851" providerId="ADAL" clId="{6D3359E5-5C04-46BE-80CE-954062D03BB8}" dt="2022-06-24T17:45:54.698" v="3917" actId="20577"/>
        <pc:sldMkLst>
          <pc:docMk/>
          <pc:sldMk cId="1023532120" sldId="344"/>
        </pc:sldMkLst>
        <pc:graphicFrameChg chg="add mod modGraphic">
          <ac:chgData name="Neron Fabrice" userId="1470dbc8-4c3b-46c9-b40b-1dcb018b2851" providerId="ADAL" clId="{6D3359E5-5C04-46BE-80CE-954062D03BB8}" dt="2022-06-24T17:45:54.698" v="3917" actId="20577"/>
          <ac:graphicFrameMkLst>
            <pc:docMk/>
            <pc:sldMk cId="1023532120" sldId="344"/>
            <ac:graphicFrameMk id="3" creationId="{340511DC-539F-BEF8-76E2-FD5D52D2CA3C}"/>
          </ac:graphicFrameMkLst>
        </pc:graphicFrameChg>
      </pc:sldChg>
      <pc:sldChg chg="modSp add del mod">
        <pc:chgData name="Neron Fabrice" userId="1470dbc8-4c3b-46c9-b40b-1dcb018b2851" providerId="ADAL" clId="{6D3359E5-5C04-46BE-80CE-954062D03BB8}" dt="2022-06-24T17:31:24.009" v="3727"/>
        <pc:sldMkLst>
          <pc:docMk/>
          <pc:sldMk cId="2772312110" sldId="344"/>
        </pc:sldMkLst>
        <pc:spChg chg="mod">
          <ac:chgData name="Neron Fabrice" userId="1470dbc8-4c3b-46c9-b40b-1dcb018b2851" providerId="ADAL" clId="{6D3359E5-5C04-46BE-80CE-954062D03BB8}" dt="2022-06-24T17:31:23.558" v="3726" actId="20577"/>
          <ac:spMkLst>
            <pc:docMk/>
            <pc:sldMk cId="2772312110" sldId="344"/>
            <ac:spMk id="2" creationId="{1F8FD785-6437-4201-8E76-55513C2FA531}"/>
          </ac:spMkLst>
        </pc:spChg>
      </pc:sldChg>
    </pc:docChg>
  </pc:docChgLst>
  <pc:docChgLst>
    <pc:chgData name="Grandbarbe Samuel" userId="S::samuel.grandbarbe@inetum.com::c536f0b4-e542-4639-b6e3-ce18d412cb5a" providerId="AD" clId="Web-{775D1BEA-C8FF-D8E6-102D-E1704877DAE2}"/>
    <pc:docChg chg="modSld">
      <pc:chgData name="Grandbarbe Samuel" userId="S::samuel.grandbarbe@inetum.com::c536f0b4-e542-4639-b6e3-ce18d412cb5a" providerId="AD" clId="Web-{775D1BEA-C8FF-D8E6-102D-E1704877DAE2}" dt="2022-07-01T13:51:04.409" v="0"/>
      <pc:docMkLst>
        <pc:docMk/>
      </pc:docMkLst>
      <pc:sldChg chg="addSp">
        <pc:chgData name="Grandbarbe Samuel" userId="S::samuel.grandbarbe@inetum.com::c536f0b4-e542-4639-b6e3-ce18d412cb5a" providerId="AD" clId="Web-{775D1BEA-C8FF-D8E6-102D-E1704877DAE2}" dt="2022-07-01T13:51:04.409" v="0"/>
        <pc:sldMkLst>
          <pc:docMk/>
          <pc:sldMk cId="1225316745" sldId="256"/>
        </pc:sldMkLst>
        <pc:spChg chg="add">
          <ac:chgData name="Grandbarbe Samuel" userId="S::samuel.grandbarbe@inetum.com::c536f0b4-e542-4639-b6e3-ce18d412cb5a" providerId="AD" clId="Web-{775D1BEA-C8FF-D8E6-102D-E1704877DAE2}" dt="2022-07-01T13:51:04.409" v="0"/>
          <ac:spMkLst>
            <pc:docMk/>
            <pc:sldMk cId="1225316745" sldId="256"/>
            <ac:spMk id="3" creationId="{8875D38D-8700-79AB-81A8-3E0D048C44B2}"/>
          </ac:spMkLst>
        </pc:spChg>
      </pc:sldChg>
    </pc:docChg>
  </pc:docChgLst>
  <pc:docChgLst>
    <pc:chgData name="Helias Alain" userId="446ae227-33bd-4c7d-8927-a1f14f8d01ac" providerId="ADAL" clId="{210A4324-4660-4564-9E9C-235178442090}"/>
    <pc:docChg chg="undo custSel addSld delSld modSld">
      <pc:chgData name="Helias Alain" userId="446ae227-33bd-4c7d-8927-a1f14f8d01ac" providerId="ADAL" clId="{210A4324-4660-4564-9E9C-235178442090}" dt="2022-05-19T15:25:24.896" v="983" actId="20577"/>
      <pc:docMkLst>
        <pc:docMk/>
      </pc:docMkLst>
      <pc:sldChg chg="modSp mod">
        <pc:chgData name="Helias Alain" userId="446ae227-33bd-4c7d-8927-a1f14f8d01ac" providerId="ADAL" clId="{210A4324-4660-4564-9E9C-235178442090}" dt="2022-05-19T09:02:49.417" v="248" actId="20577"/>
        <pc:sldMkLst>
          <pc:docMk/>
          <pc:sldMk cId="1225316745" sldId="256"/>
        </pc:sldMkLst>
        <pc:spChg chg="mod">
          <ac:chgData name="Helias Alain" userId="446ae227-33bd-4c7d-8927-a1f14f8d01ac" providerId="ADAL" clId="{210A4324-4660-4564-9E9C-235178442090}" dt="2022-05-19T09:02:49.417" v="248" actId="20577"/>
          <ac:spMkLst>
            <pc:docMk/>
            <pc:sldMk cId="1225316745" sldId="256"/>
            <ac:spMk id="3" creationId="{42CE7638-CC2A-4082-A2DB-828BD207E9FD}"/>
          </ac:spMkLst>
        </pc:spChg>
        <pc:spChg chg="mod">
          <ac:chgData name="Helias Alain" userId="446ae227-33bd-4c7d-8927-a1f14f8d01ac" providerId="ADAL" clId="{210A4324-4660-4564-9E9C-235178442090}" dt="2022-05-19T08:31:14.150" v="1" actId="20577"/>
          <ac:spMkLst>
            <pc:docMk/>
            <pc:sldMk cId="1225316745" sldId="256"/>
            <ac:spMk id="8" creationId="{74BED62A-1F67-42F3-94E9-47A023C4CB15}"/>
          </ac:spMkLst>
        </pc:spChg>
      </pc:sldChg>
      <pc:sldChg chg="addSp delSp modSp mod">
        <pc:chgData name="Helias Alain" userId="446ae227-33bd-4c7d-8927-a1f14f8d01ac" providerId="ADAL" clId="{210A4324-4660-4564-9E9C-235178442090}" dt="2022-05-19T11:26:57.069" v="438" actId="207"/>
        <pc:sldMkLst>
          <pc:docMk/>
          <pc:sldMk cId="2316638321" sldId="261"/>
        </pc:sldMkLst>
        <pc:spChg chg="del mod">
          <ac:chgData name="Helias Alain" userId="446ae227-33bd-4c7d-8927-a1f14f8d01ac" providerId="ADAL" clId="{210A4324-4660-4564-9E9C-235178442090}" dt="2022-05-19T08:52:30.505" v="180" actId="478"/>
          <ac:spMkLst>
            <pc:docMk/>
            <pc:sldMk cId="2316638321" sldId="261"/>
            <ac:spMk id="15" creationId="{9D0C4218-8917-48EA-AB1D-3C3D29C54351}"/>
          </ac:spMkLst>
        </pc:spChg>
        <pc:spChg chg="mod">
          <ac:chgData name="Helias Alain" userId="446ae227-33bd-4c7d-8927-a1f14f8d01ac" providerId="ADAL" clId="{210A4324-4660-4564-9E9C-235178442090}" dt="2022-05-19T08:52:55.225" v="187" actId="20577"/>
          <ac:spMkLst>
            <pc:docMk/>
            <pc:sldMk cId="2316638321" sldId="261"/>
            <ac:spMk id="29" creationId="{1603D264-011E-46A6-A082-031C5552BEC0}"/>
          </ac:spMkLst>
        </pc:spChg>
        <pc:spChg chg="del">
          <ac:chgData name="Helias Alain" userId="446ae227-33bd-4c7d-8927-a1f14f8d01ac" providerId="ADAL" clId="{210A4324-4660-4564-9E9C-235178442090}" dt="2022-05-19T08:52:16.187" v="176" actId="478"/>
          <ac:spMkLst>
            <pc:docMk/>
            <pc:sldMk cId="2316638321" sldId="261"/>
            <ac:spMk id="30" creationId="{4B8124FB-F295-405D-957E-A7A000B18CC4}"/>
          </ac:spMkLst>
        </pc:spChg>
        <pc:spChg chg="add mod">
          <ac:chgData name="Helias Alain" userId="446ae227-33bd-4c7d-8927-a1f14f8d01ac" providerId="ADAL" clId="{210A4324-4660-4564-9E9C-235178442090}" dt="2022-05-19T08:52:38.756" v="183" actId="1076"/>
          <ac:spMkLst>
            <pc:docMk/>
            <pc:sldMk cId="2316638321" sldId="261"/>
            <ac:spMk id="31" creationId="{5F5D02B6-9D49-4550-B90B-16BEC5814CE0}"/>
          </ac:spMkLst>
        </pc:spChg>
        <pc:spChg chg="add mod">
          <ac:chgData name="Helias Alain" userId="446ae227-33bd-4c7d-8927-a1f14f8d01ac" providerId="ADAL" clId="{210A4324-4660-4564-9E9C-235178442090}" dt="2022-05-19T08:52:44.908" v="185" actId="1076"/>
          <ac:spMkLst>
            <pc:docMk/>
            <pc:sldMk cId="2316638321" sldId="261"/>
            <ac:spMk id="34" creationId="{6662CBB6-B8C8-4010-8736-9C8C7177EBCA}"/>
          </ac:spMkLst>
        </pc:spChg>
        <pc:grpChg chg="mod">
          <ac:chgData name="Helias Alain" userId="446ae227-33bd-4c7d-8927-a1f14f8d01ac" providerId="ADAL" clId="{210A4324-4660-4564-9E9C-235178442090}" dt="2022-05-19T08:52:34.303" v="182" actId="1076"/>
          <ac:grpSpMkLst>
            <pc:docMk/>
            <pc:sldMk cId="2316638321" sldId="261"/>
            <ac:grpSpMk id="11" creationId="{E73C1573-77C1-4EDA-B3EC-C236681600AA}"/>
          </ac:grpSpMkLst>
        </pc:grpChg>
        <pc:graphicFrameChg chg="modGraphic">
          <ac:chgData name="Helias Alain" userId="446ae227-33bd-4c7d-8927-a1f14f8d01ac" providerId="ADAL" clId="{210A4324-4660-4564-9E9C-235178442090}" dt="2022-05-19T11:26:40.448" v="436" actId="20577"/>
          <ac:graphicFrameMkLst>
            <pc:docMk/>
            <pc:sldMk cId="2316638321" sldId="261"/>
            <ac:graphicFrameMk id="22" creationId="{CA6ED807-8D41-4D6B-BBFE-04F4D7AF6B99}"/>
          </ac:graphicFrameMkLst>
        </pc:graphicFrameChg>
        <pc:graphicFrameChg chg="modGraphic">
          <ac:chgData name="Helias Alain" userId="446ae227-33bd-4c7d-8927-a1f14f8d01ac" providerId="ADAL" clId="{210A4324-4660-4564-9E9C-235178442090}" dt="2022-05-19T11:26:57.069" v="438" actId="207"/>
          <ac:graphicFrameMkLst>
            <pc:docMk/>
            <pc:sldMk cId="2316638321" sldId="261"/>
            <ac:graphicFrameMk id="23" creationId="{0EE93FB1-E0ED-4567-AA89-A231122B3777}"/>
          </ac:graphicFrameMkLst>
        </pc:graphicFrameChg>
      </pc:sldChg>
      <pc:sldChg chg="addSp delSp modSp mod">
        <pc:chgData name="Helias Alain" userId="446ae227-33bd-4c7d-8927-a1f14f8d01ac" providerId="ADAL" clId="{210A4324-4660-4564-9E9C-235178442090}" dt="2022-05-19T11:28:45.984" v="446" actId="478"/>
        <pc:sldMkLst>
          <pc:docMk/>
          <pc:sldMk cId="2576472733" sldId="282"/>
        </pc:sldMkLst>
        <pc:spChg chg="mod">
          <ac:chgData name="Helias Alain" userId="446ae227-33bd-4c7d-8927-a1f14f8d01ac" providerId="ADAL" clId="{210A4324-4660-4564-9E9C-235178442090}" dt="2022-05-19T11:28:22.268" v="443" actId="1076"/>
          <ac:spMkLst>
            <pc:docMk/>
            <pc:sldMk cId="2576472733" sldId="282"/>
            <ac:spMk id="14" creationId="{9DF4661C-6AB6-41FE-8E40-D3646228B14D}"/>
          </ac:spMkLst>
        </pc:spChg>
        <pc:spChg chg="mod">
          <ac:chgData name="Helias Alain" userId="446ae227-33bd-4c7d-8927-a1f14f8d01ac" providerId="ADAL" clId="{210A4324-4660-4564-9E9C-235178442090}" dt="2022-05-19T08:52:59.984" v="189" actId="20577"/>
          <ac:spMkLst>
            <pc:docMk/>
            <pc:sldMk cId="2576472733" sldId="282"/>
            <ac:spMk id="15" creationId="{F8496CA4-462A-48FA-BA4C-9E0A200802BA}"/>
          </ac:spMkLst>
        </pc:spChg>
        <pc:spChg chg="del">
          <ac:chgData name="Helias Alain" userId="446ae227-33bd-4c7d-8927-a1f14f8d01ac" providerId="ADAL" clId="{210A4324-4660-4564-9E9C-235178442090}" dt="2022-05-19T11:28:42.516" v="444" actId="478"/>
          <ac:spMkLst>
            <pc:docMk/>
            <pc:sldMk cId="2576472733" sldId="282"/>
            <ac:spMk id="18" creationId="{070351F4-3510-40BA-AC12-4002FA040804}"/>
          </ac:spMkLst>
        </pc:spChg>
        <pc:picChg chg="del">
          <ac:chgData name="Helias Alain" userId="446ae227-33bd-4c7d-8927-a1f14f8d01ac" providerId="ADAL" clId="{210A4324-4660-4564-9E9C-235178442090}" dt="2022-05-19T08:33:16.093" v="2" actId="478"/>
          <ac:picMkLst>
            <pc:docMk/>
            <pc:sldMk cId="2576472733" sldId="282"/>
            <ac:picMk id="4" creationId="{97AED900-029F-41F6-9F83-492DCFE94F8A}"/>
          </ac:picMkLst>
        </pc:picChg>
        <pc:picChg chg="add del mod">
          <ac:chgData name="Helias Alain" userId="446ae227-33bd-4c7d-8927-a1f14f8d01ac" providerId="ADAL" clId="{210A4324-4660-4564-9E9C-235178442090}" dt="2022-05-19T08:53:42.204" v="196" actId="478"/>
          <ac:picMkLst>
            <pc:docMk/>
            <pc:sldMk cId="2576472733" sldId="282"/>
            <ac:picMk id="6" creationId="{ED002555-F3B7-4067-8A53-9D84CF63B3A3}"/>
          </ac:picMkLst>
        </pc:picChg>
        <pc:picChg chg="add mod">
          <ac:chgData name="Helias Alain" userId="446ae227-33bd-4c7d-8927-a1f14f8d01ac" providerId="ADAL" clId="{210A4324-4660-4564-9E9C-235178442090}" dt="2022-05-19T08:53:48.359" v="198" actId="1076"/>
          <ac:picMkLst>
            <pc:docMk/>
            <pc:sldMk cId="2576472733" sldId="282"/>
            <ac:picMk id="8" creationId="{8BD1E1AD-2FC7-465F-A8EA-1D95FA2CA78B}"/>
          </ac:picMkLst>
        </pc:picChg>
        <pc:picChg chg="del">
          <ac:chgData name="Helias Alain" userId="446ae227-33bd-4c7d-8927-a1f14f8d01ac" providerId="ADAL" clId="{210A4324-4660-4564-9E9C-235178442090}" dt="2022-05-19T11:28:45.264" v="445" actId="478"/>
          <ac:picMkLst>
            <pc:docMk/>
            <pc:sldMk cId="2576472733" sldId="282"/>
            <ac:picMk id="9" creationId="{F72094E4-2421-48F3-A8F9-CB893938E7BF}"/>
          </ac:picMkLst>
        </pc:picChg>
        <pc:picChg chg="add mod">
          <ac:chgData name="Helias Alain" userId="446ae227-33bd-4c7d-8927-a1f14f8d01ac" providerId="ADAL" clId="{210A4324-4660-4564-9E9C-235178442090}" dt="2022-05-19T11:28:17.690" v="442" actId="14100"/>
          <ac:picMkLst>
            <pc:docMk/>
            <pc:sldMk cId="2576472733" sldId="282"/>
            <ac:picMk id="11" creationId="{CAF187F3-512B-4E7C-9CB2-41F3BCB81557}"/>
          </ac:picMkLst>
        </pc:picChg>
        <pc:picChg chg="del">
          <ac:chgData name="Helias Alain" userId="446ae227-33bd-4c7d-8927-a1f14f8d01ac" providerId="ADAL" clId="{210A4324-4660-4564-9E9C-235178442090}" dt="2022-05-19T11:27:19.533" v="439" actId="478"/>
          <ac:picMkLst>
            <pc:docMk/>
            <pc:sldMk cId="2576472733" sldId="282"/>
            <ac:picMk id="17" creationId="{5B9BD370-B776-4938-A20A-824D32616596}"/>
          </ac:picMkLst>
        </pc:picChg>
        <pc:picChg chg="del">
          <ac:chgData name="Helias Alain" userId="446ae227-33bd-4c7d-8927-a1f14f8d01ac" providerId="ADAL" clId="{210A4324-4660-4564-9E9C-235178442090}" dt="2022-05-19T11:28:45.984" v="446" actId="478"/>
          <ac:picMkLst>
            <pc:docMk/>
            <pc:sldMk cId="2576472733" sldId="282"/>
            <ac:picMk id="22" creationId="{497B75A5-26BE-4393-86EF-B669CE46F257}"/>
          </ac:picMkLst>
        </pc:picChg>
      </pc:sldChg>
      <pc:sldChg chg="modSp mod">
        <pc:chgData name="Helias Alain" userId="446ae227-33bd-4c7d-8927-a1f14f8d01ac" providerId="ADAL" clId="{210A4324-4660-4564-9E9C-235178442090}" dt="2022-05-19T11:47:11.670" v="596" actId="20577"/>
        <pc:sldMkLst>
          <pc:docMk/>
          <pc:sldMk cId="1983675616" sldId="288"/>
        </pc:sldMkLst>
        <pc:spChg chg="mod">
          <ac:chgData name="Helias Alain" userId="446ae227-33bd-4c7d-8927-a1f14f8d01ac" providerId="ADAL" clId="{210A4324-4660-4564-9E9C-235178442090}" dt="2022-05-19T11:47:00.655" v="594" actId="20577"/>
          <ac:spMkLst>
            <pc:docMk/>
            <pc:sldMk cId="1983675616" sldId="288"/>
            <ac:spMk id="3" creationId="{DB3EDEB2-453C-482C-84CC-4F051ED3FD87}"/>
          </ac:spMkLst>
        </pc:spChg>
        <pc:spChg chg="mod">
          <ac:chgData name="Helias Alain" userId="446ae227-33bd-4c7d-8927-a1f14f8d01ac" providerId="ADAL" clId="{210A4324-4660-4564-9E9C-235178442090}" dt="2022-05-19T11:47:11.670" v="596" actId="20577"/>
          <ac:spMkLst>
            <pc:docMk/>
            <pc:sldMk cId="1983675616" sldId="288"/>
            <ac:spMk id="5" creationId="{918BED28-06BA-46BF-BD9A-777AD5467810}"/>
          </ac:spMkLst>
        </pc:spChg>
      </pc:sldChg>
      <pc:sldChg chg="addSp delSp modSp mod">
        <pc:chgData name="Helias Alain" userId="446ae227-33bd-4c7d-8927-a1f14f8d01ac" providerId="ADAL" clId="{210A4324-4660-4564-9E9C-235178442090}" dt="2022-05-19T15:22:49.254" v="816" actId="478"/>
        <pc:sldMkLst>
          <pc:docMk/>
          <pc:sldMk cId="2490495119" sldId="292"/>
        </pc:sldMkLst>
        <pc:spChg chg="mod">
          <ac:chgData name="Helias Alain" userId="446ae227-33bd-4c7d-8927-a1f14f8d01ac" providerId="ADAL" clId="{210A4324-4660-4564-9E9C-235178442090}" dt="2022-05-19T11:33:01.161" v="466" actId="1076"/>
          <ac:spMkLst>
            <pc:docMk/>
            <pc:sldMk cId="2490495119" sldId="292"/>
            <ac:spMk id="2" creationId="{8F66FCF7-27DF-4767-BDAD-E7A99D3297AE}"/>
          </ac:spMkLst>
        </pc:spChg>
        <pc:spChg chg="add del mod">
          <ac:chgData name="Helias Alain" userId="446ae227-33bd-4c7d-8927-a1f14f8d01ac" providerId="ADAL" clId="{210A4324-4660-4564-9E9C-235178442090}" dt="2022-05-19T15:22:49.254" v="816" actId="478"/>
          <ac:spMkLst>
            <pc:docMk/>
            <pc:sldMk cId="2490495119" sldId="292"/>
            <ac:spMk id="3" creationId="{85ED71E8-0FBE-4540-B5CB-92D7FC017016}"/>
          </ac:spMkLst>
        </pc:spChg>
        <pc:spChg chg="add del mod">
          <ac:chgData name="Helias Alain" userId="446ae227-33bd-4c7d-8927-a1f14f8d01ac" providerId="ADAL" clId="{210A4324-4660-4564-9E9C-235178442090}" dt="2022-05-19T12:30:49.376" v="723" actId="478"/>
          <ac:spMkLst>
            <pc:docMk/>
            <pc:sldMk cId="2490495119" sldId="292"/>
            <ac:spMk id="10" creationId="{9680123E-5311-4417-99E4-2B309B21C5E3}"/>
          </ac:spMkLst>
        </pc:spChg>
        <pc:spChg chg="mod">
          <ac:chgData name="Helias Alain" userId="446ae227-33bd-4c7d-8927-a1f14f8d01ac" providerId="ADAL" clId="{210A4324-4660-4564-9E9C-235178442090}" dt="2022-05-19T12:20:41.079" v="625" actId="1076"/>
          <ac:spMkLst>
            <pc:docMk/>
            <pc:sldMk cId="2490495119" sldId="292"/>
            <ac:spMk id="11" creationId="{56682035-A35F-4ADC-8399-EDCFCAC13671}"/>
          </ac:spMkLst>
        </pc:spChg>
        <pc:spChg chg="del mod">
          <ac:chgData name="Helias Alain" userId="446ae227-33bd-4c7d-8927-a1f14f8d01ac" providerId="ADAL" clId="{210A4324-4660-4564-9E9C-235178442090}" dt="2022-05-19T11:33:08.866" v="468" actId="21"/>
          <ac:spMkLst>
            <pc:docMk/>
            <pc:sldMk cId="2490495119" sldId="292"/>
            <ac:spMk id="12" creationId="{05708900-057B-42EF-A06D-554D62666CFA}"/>
          </ac:spMkLst>
        </pc:spChg>
        <pc:spChg chg="add del mod">
          <ac:chgData name="Helias Alain" userId="446ae227-33bd-4c7d-8927-a1f14f8d01ac" providerId="ADAL" clId="{210A4324-4660-4564-9E9C-235178442090}" dt="2022-05-19T11:03:20.454" v="320" actId="478"/>
          <ac:spMkLst>
            <pc:docMk/>
            <pc:sldMk cId="2490495119" sldId="292"/>
            <ac:spMk id="13" creationId="{CA0EA1B9-3BB0-411E-98B6-9B5B174B0215}"/>
          </ac:spMkLst>
        </pc:spChg>
        <pc:spChg chg="mod">
          <ac:chgData name="Helias Alain" userId="446ae227-33bd-4c7d-8927-a1f14f8d01ac" providerId="ADAL" clId="{210A4324-4660-4564-9E9C-235178442090}" dt="2022-05-19T08:53:15.140" v="193" actId="20577"/>
          <ac:spMkLst>
            <pc:docMk/>
            <pc:sldMk cId="2490495119" sldId="292"/>
            <ac:spMk id="16" creationId="{A2E9080C-9C67-4C17-B9BB-8E0EC2ACE155}"/>
          </ac:spMkLst>
        </pc:spChg>
        <pc:spChg chg="del">
          <ac:chgData name="Helias Alain" userId="446ae227-33bd-4c7d-8927-a1f14f8d01ac" providerId="ADAL" clId="{210A4324-4660-4564-9E9C-235178442090}" dt="2022-05-19T08:34:50.826" v="8" actId="478"/>
          <ac:spMkLst>
            <pc:docMk/>
            <pc:sldMk cId="2490495119" sldId="292"/>
            <ac:spMk id="18" creationId="{5ADEF6E8-66E2-42B0-9AFC-8BBACE9C8B2C}"/>
          </ac:spMkLst>
        </pc:spChg>
        <pc:spChg chg="del mod">
          <ac:chgData name="Helias Alain" userId="446ae227-33bd-4c7d-8927-a1f14f8d01ac" providerId="ADAL" clId="{210A4324-4660-4564-9E9C-235178442090}" dt="2022-05-19T09:42:19.952" v="284" actId="478"/>
          <ac:spMkLst>
            <pc:docMk/>
            <pc:sldMk cId="2490495119" sldId="292"/>
            <ac:spMk id="20" creationId="{C1838458-FDC9-4DCA-920A-12E5E94515CA}"/>
          </ac:spMkLst>
        </pc:spChg>
        <pc:spChg chg="del mod">
          <ac:chgData name="Helias Alain" userId="446ae227-33bd-4c7d-8927-a1f14f8d01ac" providerId="ADAL" clId="{210A4324-4660-4564-9E9C-235178442090}" dt="2022-05-19T11:15:48.822" v="339" actId="478"/>
          <ac:spMkLst>
            <pc:docMk/>
            <pc:sldMk cId="2490495119" sldId="292"/>
            <ac:spMk id="21" creationId="{8803FB7A-34BC-45D0-B5AC-7884C63AD35C}"/>
          </ac:spMkLst>
        </pc:spChg>
        <pc:spChg chg="del mod">
          <ac:chgData name="Helias Alain" userId="446ae227-33bd-4c7d-8927-a1f14f8d01ac" providerId="ADAL" clId="{210A4324-4660-4564-9E9C-235178442090}" dt="2022-05-19T11:15:49.980" v="340" actId="478"/>
          <ac:spMkLst>
            <pc:docMk/>
            <pc:sldMk cId="2490495119" sldId="292"/>
            <ac:spMk id="22" creationId="{B941200E-7D12-4685-B540-3D284DCA57B1}"/>
          </ac:spMkLst>
        </pc:spChg>
        <pc:spChg chg="add del mod">
          <ac:chgData name="Helias Alain" userId="446ae227-33bd-4c7d-8927-a1f14f8d01ac" providerId="ADAL" clId="{210A4324-4660-4564-9E9C-235178442090}" dt="2022-05-19T09:48:53.726" v="288" actId="478"/>
          <ac:spMkLst>
            <pc:docMk/>
            <pc:sldMk cId="2490495119" sldId="292"/>
            <ac:spMk id="23" creationId="{31537CA8-0B18-484C-BDFF-8035EC50E511}"/>
          </ac:spMkLst>
        </pc:spChg>
        <pc:spChg chg="del mod">
          <ac:chgData name="Helias Alain" userId="446ae227-33bd-4c7d-8927-a1f14f8d01ac" providerId="ADAL" clId="{210A4324-4660-4564-9E9C-235178442090}" dt="2022-05-19T08:36:46.017" v="42" actId="478"/>
          <ac:spMkLst>
            <pc:docMk/>
            <pc:sldMk cId="2490495119" sldId="292"/>
            <ac:spMk id="28" creationId="{44EAC6E6-2A1E-445B-9212-4D2D2AA5F02A}"/>
          </ac:spMkLst>
        </pc:spChg>
        <pc:spChg chg="del mod">
          <ac:chgData name="Helias Alain" userId="446ae227-33bd-4c7d-8927-a1f14f8d01ac" providerId="ADAL" clId="{210A4324-4660-4564-9E9C-235178442090}" dt="2022-05-19T11:15:51.432" v="341" actId="478"/>
          <ac:spMkLst>
            <pc:docMk/>
            <pc:sldMk cId="2490495119" sldId="292"/>
            <ac:spMk id="29" creationId="{06381DBF-B162-48E7-B0D3-5826DE6D1C7E}"/>
          </ac:spMkLst>
        </pc:spChg>
        <pc:spChg chg="add del mod">
          <ac:chgData name="Helias Alain" userId="446ae227-33bd-4c7d-8927-a1f14f8d01ac" providerId="ADAL" clId="{210A4324-4660-4564-9E9C-235178442090}" dt="2022-05-19T12:30:51.722" v="724" actId="478"/>
          <ac:spMkLst>
            <pc:docMk/>
            <pc:sldMk cId="2490495119" sldId="292"/>
            <ac:spMk id="30" creationId="{272B250A-E72C-48E5-8382-641C7629914C}"/>
          </ac:spMkLst>
        </pc:spChg>
        <pc:spChg chg="add del mod">
          <ac:chgData name="Helias Alain" userId="446ae227-33bd-4c7d-8927-a1f14f8d01ac" providerId="ADAL" clId="{210A4324-4660-4564-9E9C-235178442090}" dt="2022-05-19T11:41:55.727" v="591" actId="478"/>
          <ac:spMkLst>
            <pc:docMk/>
            <pc:sldMk cId="2490495119" sldId="292"/>
            <ac:spMk id="31" creationId="{83E1269E-3435-4F9A-95EE-80B28AF6ACD8}"/>
          </ac:spMkLst>
        </pc:spChg>
        <pc:spChg chg="add mod">
          <ac:chgData name="Helias Alain" userId="446ae227-33bd-4c7d-8927-a1f14f8d01ac" providerId="ADAL" clId="{210A4324-4660-4564-9E9C-235178442090}" dt="2022-05-19T11:42:24.938" v="593" actId="1076"/>
          <ac:spMkLst>
            <pc:docMk/>
            <pc:sldMk cId="2490495119" sldId="292"/>
            <ac:spMk id="32" creationId="{7A548712-0891-4E96-9B9C-4177F647BD21}"/>
          </ac:spMkLst>
        </pc:spChg>
        <pc:picChg chg="add del mod">
          <ac:chgData name="Helias Alain" userId="446ae227-33bd-4c7d-8927-a1f14f8d01ac" providerId="ADAL" clId="{210A4324-4660-4564-9E9C-235178442090}" dt="2022-05-19T11:32:06.462" v="452" actId="478"/>
          <ac:picMkLst>
            <pc:docMk/>
            <pc:sldMk cId="2490495119" sldId="292"/>
            <ac:picMk id="4" creationId="{FD42CF0E-A681-47CF-A213-845BE72FD33D}"/>
          </ac:picMkLst>
        </pc:picChg>
        <pc:picChg chg="del">
          <ac:chgData name="Helias Alain" userId="446ae227-33bd-4c7d-8927-a1f14f8d01ac" providerId="ADAL" clId="{210A4324-4660-4564-9E9C-235178442090}" dt="2022-05-19T11:32:11.790" v="455" actId="478"/>
          <ac:picMkLst>
            <pc:docMk/>
            <pc:sldMk cId="2490495119" sldId="292"/>
            <ac:picMk id="7" creationId="{84E4136C-BC67-48BD-AE09-DB4717C8C155}"/>
          </ac:picMkLst>
        </pc:picChg>
        <pc:picChg chg="add del mod">
          <ac:chgData name="Helias Alain" userId="446ae227-33bd-4c7d-8927-a1f14f8d01ac" providerId="ADAL" clId="{210A4324-4660-4564-9E9C-235178442090}" dt="2022-05-19T11:32:07.325" v="453" actId="478"/>
          <ac:picMkLst>
            <pc:docMk/>
            <pc:sldMk cId="2490495119" sldId="292"/>
            <ac:picMk id="8" creationId="{984FBE78-BEFA-4740-9924-1073546EB58E}"/>
          </ac:picMkLst>
        </pc:picChg>
        <pc:picChg chg="del mod ord">
          <ac:chgData name="Helias Alain" userId="446ae227-33bd-4c7d-8927-a1f14f8d01ac" providerId="ADAL" clId="{210A4324-4660-4564-9E9C-235178442090}" dt="2022-05-19T11:32:04.585" v="450" actId="478"/>
          <ac:picMkLst>
            <pc:docMk/>
            <pc:sldMk cId="2490495119" sldId="292"/>
            <ac:picMk id="10" creationId="{BB574FA8-5CDF-4372-942D-E6ED2D70AD09}"/>
          </ac:picMkLst>
        </pc:picChg>
        <pc:picChg chg="add del mod">
          <ac:chgData name="Helias Alain" userId="446ae227-33bd-4c7d-8927-a1f14f8d01ac" providerId="ADAL" clId="{210A4324-4660-4564-9E9C-235178442090}" dt="2022-05-19T11:17:59.778" v="345" actId="478"/>
          <ac:picMkLst>
            <pc:docMk/>
            <pc:sldMk cId="2490495119" sldId="292"/>
            <ac:picMk id="15" creationId="{FD57A345-3B9C-4DB1-81AB-DFE31B0EE836}"/>
          </ac:picMkLst>
        </pc:picChg>
        <pc:picChg chg="del">
          <ac:chgData name="Helias Alain" userId="446ae227-33bd-4c7d-8927-a1f14f8d01ac" providerId="ADAL" clId="{210A4324-4660-4564-9E9C-235178442090}" dt="2022-05-19T08:34:48.631" v="7" actId="478"/>
          <ac:picMkLst>
            <pc:docMk/>
            <pc:sldMk cId="2490495119" sldId="292"/>
            <ac:picMk id="17" creationId="{23F22B7B-3DFF-4614-9270-F707E272A88F}"/>
          </ac:picMkLst>
        </pc:picChg>
        <pc:picChg chg="add del mod">
          <ac:chgData name="Helias Alain" userId="446ae227-33bd-4c7d-8927-a1f14f8d01ac" providerId="ADAL" clId="{210A4324-4660-4564-9E9C-235178442090}" dt="2022-05-19T11:32:08.241" v="454" actId="478"/>
          <ac:picMkLst>
            <pc:docMk/>
            <pc:sldMk cId="2490495119" sldId="292"/>
            <ac:picMk id="24" creationId="{5595D6B7-D995-4691-9FE2-F64B542BD6D4}"/>
          </ac:picMkLst>
        </pc:picChg>
        <pc:picChg chg="del mod ord">
          <ac:chgData name="Helias Alain" userId="446ae227-33bd-4c7d-8927-a1f14f8d01ac" providerId="ADAL" clId="{210A4324-4660-4564-9E9C-235178442090}" dt="2022-05-19T11:32:05.475" v="451" actId="478"/>
          <ac:picMkLst>
            <pc:docMk/>
            <pc:sldMk cId="2490495119" sldId="292"/>
            <ac:picMk id="25" creationId="{2C8AD74F-C51A-4B2D-A050-03AD10476B59}"/>
          </ac:picMkLst>
        </pc:picChg>
        <pc:picChg chg="add mod">
          <ac:chgData name="Helias Alain" userId="446ae227-33bd-4c7d-8927-a1f14f8d01ac" providerId="ADAL" clId="{210A4324-4660-4564-9E9C-235178442090}" dt="2022-05-19T11:51:55.774" v="617" actId="1035"/>
          <ac:picMkLst>
            <pc:docMk/>
            <pc:sldMk cId="2490495119" sldId="292"/>
            <ac:picMk id="27" creationId="{0F01F26E-0A9A-4FB1-83D8-5BDCB4A15929}"/>
          </ac:picMkLst>
        </pc:picChg>
      </pc:sldChg>
      <pc:sldChg chg="modSp mod">
        <pc:chgData name="Helias Alain" userId="446ae227-33bd-4c7d-8927-a1f14f8d01ac" providerId="ADAL" clId="{210A4324-4660-4564-9E9C-235178442090}" dt="2022-05-19T11:48:29.554" v="598" actId="20577"/>
        <pc:sldMkLst>
          <pc:docMk/>
          <pc:sldMk cId="3559545792" sldId="329"/>
        </pc:sldMkLst>
        <pc:spChg chg="mod">
          <ac:chgData name="Helias Alain" userId="446ae227-33bd-4c7d-8927-a1f14f8d01ac" providerId="ADAL" clId="{210A4324-4660-4564-9E9C-235178442090}" dt="2022-05-19T11:48:29.554" v="598" actId="20577"/>
          <ac:spMkLst>
            <pc:docMk/>
            <pc:sldMk cId="3559545792" sldId="329"/>
            <ac:spMk id="3" creationId="{11192317-DBEF-4D66-A913-4F50115AD591}"/>
          </ac:spMkLst>
        </pc:spChg>
      </pc:sldChg>
      <pc:sldChg chg="addSp delSp modSp mod">
        <pc:chgData name="Helias Alain" userId="446ae227-33bd-4c7d-8927-a1f14f8d01ac" providerId="ADAL" clId="{210A4324-4660-4564-9E9C-235178442090}" dt="2022-05-19T11:28:54.992" v="449" actId="1076"/>
        <pc:sldMkLst>
          <pc:docMk/>
          <pc:sldMk cId="982608828" sldId="332"/>
        </pc:sldMkLst>
        <pc:spChg chg="mod">
          <ac:chgData name="Helias Alain" userId="446ae227-33bd-4c7d-8927-a1f14f8d01ac" providerId="ADAL" clId="{210A4324-4660-4564-9E9C-235178442090}" dt="2022-05-19T09:00:17.399" v="246" actId="20577"/>
          <ac:spMkLst>
            <pc:docMk/>
            <pc:sldMk cId="982608828" sldId="332"/>
            <ac:spMk id="2" creationId="{8F66FCF7-27DF-4767-BDAD-E7A99D3297AE}"/>
          </ac:spMkLst>
        </pc:spChg>
        <pc:spChg chg="mod">
          <ac:chgData name="Helias Alain" userId="446ae227-33bd-4c7d-8927-a1f14f8d01ac" providerId="ADAL" clId="{210A4324-4660-4564-9E9C-235178442090}" dt="2022-05-19T08:53:03.474" v="191" actId="20577"/>
          <ac:spMkLst>
            <pc:docMk/>
            <pc:sldMk cId="982608828" sldId="332"/>
            <ac:spMk id="9" creationId="{34FB9567-6C5E-4FEB-88CF-7C2B677D9A8B}"/>
          </ac:spMkLst>
        </pc:spChg>
        <pc:picChg chg="del">
          <ac:chgData name="Helias Alain" userId="446ae227-33bd-4c7d-8927-a1f14f8d01ac" providerId="ADAL" clId="{210A4324-4660-4564-9E9C-235178442090}" dt="2022-05-19T09:00:03.633" v="238" actId="478"/>
          <ac:picMkLst>
            <pc:docMk/>
            <pc:sldMk cId="982608828" sldId="332"/>
            <ac:picMk id="4" creationId="{47364620-5AF7-4995-9E3F-AAADA8B22485}"/>
          </ac:picMkLst>
        </pc:picChg>
        <pc:picChg chg="del">
          <ac:chgData name="Helias Alain" userId="446ae227-33bd-4c7d-8927-a1f14f8d01ac" providerId="ADAL" clId="{210A4324-4660-4564-9E9C-235178442090}" dt="2022-05-19T09:00:04.444" v="239" actId="478"/>
          <ac:picMkLst>
            <pc:docMk/>
            <pc:sldMk cId="982608828" sldId="332"/>
            <ac:picMk id="5" creationId="{C1E54CA4-D3CA-4E5A-ACC6-DA16B973809B}"/>
          </ac:picMkLst>
        </pc:picChg>
        <pc:picChg chg="add mod">
          <ac:chgData name="Helias Alain" userId="446ae227-33bd-4c7d-8927-a1f14f8d01ac" providerId="ADAL" clId="{210A4324-4660-4564-9E9C-235178442090}" dt="2022-05-19T11:28:54.992" v="449" actId="1076"/>
          <ac:picMkLst>
            <pc:docMk/>
            <pc:sldMk cId="982608828" sldId="332"/>
            <ac:picMk id="1026" creationId="{9E252EEC-3C4A-4590-924B-038B90F3A2AE}"/>
          </ac:picMkLst>
        </pc:picChg>
        <pc:picChg chg="add del mod">
          <ac:chgData name="Helias Alain" userId="446ae227-33bd-4c7d-8927-a1f14f8d01ac" providerId="ADAL" clId="{210A4324-4660-4564-9E9C-235178442090}" dt="2022-05-19T11:28:51.001" v="447" actId="478"/>
          <ac:picMkLst>
            <pc:docMk/>
            <pc:sldMk cId="982608828" sldId="332"/>
            <ac:picMk id="1027" creationId="{577ADB0C-86C1-4C3A-B866-35CAC87F211F}"/>
          </ac:picMkLst>
        </pc:picChg>
      </pc:sldChg>
      <pc:sldChg chg="modSp mod">
        <pc:chgData name="Helias Alain" userId="446ae227-33bd-4c7d-8927-a1f14f8d01ac" providerId="ADAL" clId="{210A4324-4660-4564-9E9C-235178442090}" dt="2022-05-19T11:48:38.378" v="599" actId="1076"/>
        <pc:sldMkLst>
          <pc:docMk/>
          <pc:sldMk cId="4074322655" sldId="333"/>
        </pc:sldMkLst>
        <pc:spChg chg="mod">
          <ac:chgData name="Helias Alain" userId="446ae227-33bd-4c7d-8927-a1f14f8d01ac" providerId="ADAL" clId="{210A4324-4660-4564-9E9C-235178442090}" dt="2022-05-19T11:48:38.378" v="599" actId="1076"/>
          <ac:spMkLst>
            <pc:docMk/>
            <pc:sldMk cId="4074322655" sldId="333"/>
            <ac:spMk id="4" creationId="{41872DBB-3D96-42B2-ABFD-73EBFFDB1F34}"/>
          </ac:spMkLst>
        </pc:spChg>
        <pc:graphicFrameChg chg="modGraphic">
          <ac:chgData name="Helias Alain" userId="446ae227-33bd-4c7d-8927-a1f14f8d01ac" providerId="ADAL" clId="{210A4324-4660-4564-9E9C-235178442090}" dt="2022-05-19T11:37:31.659" v="515" actId="20577"/>
          <ac:graphicFrameMkLst>
            <pc:docMk/>
            <pc:sldMk cId="4074322655" sldId="333"/>
            <ac:graphicFrameMk id="11" creationId="{F797904F-C20C-4E19-BBE6-C546111AC454}"/>
          </ac:graphicFrameMkLst>
        </pc:graphicFrameChg>
      </pc:sldChg>
      <pc:sldChg chg="addSp delSp modSp del mod">
        <pc:chgData name="Helias Alain" userId="446ae227-33bd-4c7d-8927-a1f14f8d01ac" providerId="ADAL" clId="{210A4324-4660-4564-9E9C-235178442090}" dt="2022-05-19T11:33:20.873" v="469" actId="47"/>
        <pc:sldMkLst>
          <pc:docMk/>
          <pc:sldMk cId="304883320" sldId="338"/>
        </pc:sldMkLst>
        <pc:spChg chg="mod">
          <ac:chgData name="Helias Alain" userId="446ae227-33bd-4c7d-8927-a1f14f8d01ac" providerId="ADAL" clId="{210A4324-4660-4564-9E9C-235178442090}" dt="2022-05-19T11:18:46.204" v="351" actId="20577"/>
          <ac:spMkLst>
            <pc:docMk/>
            <pc:sldMk cId="304883320" sldId="338"/>
            <ac:spMk id="6" creationId="{0F0A982B-0C39-4DF0-91E5-CB7EA4018B51}"/>
          </ac:spMkLst>
        </pc:spChg>
        <pc:spChg chg="mod">
          <ac:chgData name="Helias Alain" userId="446ae227-33bd-4c7d-8927-a1f14f8d01ac" providerId="ADAL" clId="{210A4324-4660-4564-9E9C-235178442090}" dt="2022-05-19T08:53:18.682" v="195" actId="20577"/>
          <ac:spMkLst>
            <pc:docMk/>
            <pc:sldMk cId="304883320" sldId="338"/>
            <ac:spMk id="16" creationId="{A2E9080C-9C67-4C17-B9BB-8E0EC2ACE155}"/>
          </ac:spMkLst>
        </pc:spChg>
        <pc:spChg chg="add mod">
          <ac:chgData name="Helias Alain" userId="446ae227-33bd-4c7d-8927-a1f14f8d01ac" providerId="ADAL" clId="{210A4324-4660-4564-9E9C-235178442090}" dt="2022-05-19T08:57:04.473" v="216" actId="2085"/>
          <ac:spMkLst>
            <pc:docMk/>
            <pc:sldMk cId="304883320" sldId="338"/>
            <ac:spMk id="17" creationId="{06393010-22DF-4DF2-9077-C52800173690}"/>
          </ac:spMkLst>
        </pc:spChg>
        <pc:spChg chg="add mod">
          <ac:chgData name="Helias Alain" userId="446ae227-33bd-4c7d-8927-a1f14f8d01ac" providerId="ADAL" clId="{210A4324-4660-4564-9E9C-235178442090}" dt="2022-05-19T08:57:57.354" v="223" actId="14100"/>
          <ac:spMkLst>
            <pc:docMk/>
            <pc:sldMk cId="304883320" sldId="338"/>
            <ac:spMk id="18" creationId="{6762CD11-96E6-4290-BBE9-5A1D0680CB03}"/>
          </ac:spMkLst>
        </pc:spChg>
        <pc:picChg chg="mod">
          <ac:chgData name="Helias Alain" userId="446ae227-33bd-4c7d-8927-a1f14f8d01ac" providerId="ADAL" clId="{210A4324-4660-4564-9E9C-235178442090}" dt="2022-05-19T11:17:30.379" v="343" actId="1076"/>
          <ac:picMkLst>
            <pc:docMk/>
            <pc:sldMk cId="304883320" sldId="338"/>
            <ac:picMk id="4" creationId="{29000665-E0D8-4854-92A5-2125BBD7E749}"/>
          </ac:picMkLst>
        </pc:picChg>
        <pc:picChg chg="add del mod">
          <ac:chgData name="Helias Alain" userId="446ae227-33bd-4c7d-8927-a1f14f8d01ac" providerId="ADAL" clId="{210A4324-4660-4564-9E9C-235178442090}" dt="2022-05-19T08:50:18.495" v="122" actId="478"/>
          <ac:picMkLst>
            <pc:docMk/>
            <pc:sldMk cId="304883320" sldId="338"/>
            <ac:picMk id="7" creationId="{F092EFAC-451D-46A6-8A03-0508B3D74075}"/>
          </ac:picMkLst>
        </pc:picChg>
        <pc:picChg chg="add mod ord">
          <ac:chgData name="Helias Alain" userId="446ae227-33bd-4c7d-8927-a1f14f8d01ac" providerId="ADAL" clId="{210A4324-4660-4564-9E9C-235178442090}" dt="2022-05-19T11:19:10.148" v="352" actId="1076"/>
          <ac:picMkLst>
            <pc:docMk/>
            <pc:sldMk cId="304883320" sldId="338"/>
            <ac:picMk id="13" creationId="{55BAFDF0-79A9-4318-A36D-484C67DDBC63}"/>
          </ac:picMkLst>
        </pc:picChg>
        <pc:picChg chg="add mod ord">
          <ac:chgData name="Helias Alain" userId="446ae227-33bd-4c7d-8927-a1f14f8d01ac" providerId="ADAL" clId="{210A4324-4660-4564-9E9C-235178442090}" dt="2022-05-19T11:18:42.066" v="349" actId="1076"/>
          <ac:picMkLst>
            <pc:docMk/>
            <pc:sldMk cId="304883320" sldId="338"/>
            <ac:picMk id="15" creationId="{0F215BB9-369B-41CB-A1FF-2FA92602C839}"/>
          </ac:picMkLst>
        </pc:picChg>
      </pc:sldChg>
      <pc:sldChg chg="delSp modSp add mod">
        <pc:chgData name="Helias Alain" userId="446ae227-33bd-4c7d-8927-a1f14f8d01ac" providerId="ADAL" clId="{210A4324-4660-4564-9E9C-235178442090}" dt="2022-05-19T15:25:24.896" v="983" actId="20577"/>
        <pc:sldMkLst>
          <pc:docMk/>
          <pc:sldMk cId="3823772843" sldId="338"/>
        </pc:sldMkLst>
        <pc:spChg chg="del">
          <ac:chgData name="Helias Alain" userId="446ae227-33bd-4c7d-8927-a1f14f8d01ac" providerId="ADAL" clId="{210A4324-4660-4564-9E9C-235178442090}" dt="2022-05-19T12:28:30.023" v="637" actId="478"/>
          <ac:spMkLst>
            <pc:docMk/>
            <pc:sldMk cId="3823772843" sldId="338"/>
            <ac:spMk id="10" creationId="{9680123E-5311-4417-99E4-2B309B21C5E3}"/>
          </ac:spMkLst>
        </pc:spChg>
        <pc:spChg chg="mod">
          <ac:chgData name="Helias Alain" userId="446ae227-33bd-4c7d-8927-a1f14f8d01ac" providerId="ADAL" clId="{210A4324-4660-4564-9E9C-235178442090}" dt="2022-05-19T12:29:41.504" v="711" actId="1076"/>
          <ac:spMkLst>
            <pc:docMk/>
            <pc:sldMk cId="3823772843" sldId="338"/>
            <ac:spMk id="11" creationId="{56682035-A35F-4ADC-8399-EDCFCAC13671}"/>
          </ac:spMkLst>
        </pc:spChg>
        <pc:spChg chg="mod">
          <ac:chgData name="Helias Alain" userId="446ae227-33bd-4c7d-8927-a1f14f8d01ac" providerId="ADAL" clId="{210A4324-4660-4564-9E9C-235178442090}" dt="2022-05-19T15:25:24.896" v="983" actId="20577"/>
          <ac:spMkLst>
            <pc:docMk/>
            <pc:sldMk cId="3823772843" sldId="338"/>
            <ac:spMk id="30" creationId="{272B250A-E72C-48E5-8382-641C7629914C}"/>
          </ac:spMkLst>
        </pc:spChg>
        <pc:spChg chg="del">
          <ac:chgData name="Helias Alain" userId="446ae227-33bd-4c7d-8927-a1f14f8d01ac" providerId="ADAL" clId="{210A4324-4660-4564-9E9C-235178442090}" dt="2022-05-19T12:28:21.111" v="628" actId="478"/>
          <ac:spMkLst>
            <pc:docMk/>
            <pc:sldMk cId="3823772843" sldId="338"/>
            <ac:spMk id="32" creationId="{7A548712-0891-4E96-9B9C-4177F647BD21}"/>
          </ac:spMkLst>
        </pc:spChg>
        <pc:picChg chg="del">
          <ac:chgData name="Helias Alain" userId="446ae227-33bd-4c7d-8927-a1f14f8d01ac" providerId="ADAL" clId="{210A4324-4660-4564-9E9C-235178442090}" dt="2022-05-19T12:28:18.442" v="627" actId="478"/>
          <ac:picMkLst>
            <pc:docMk/>
            <pc:sldMk cId="3823772843" sldId="338"/>
            <ac:picMk id="27" creationId="{0F01F26E-0A9A-4FB1-83D8-5BDCB4A15929}"/>
          </ac:picMkLst>
        </pc:picChg>
      </pc:sldChg>
    </pc:docChg>
  </pc:docChgLst>
  <pc:docChgLst>
    <pc:chgData name="Neron Fabrice" userId="1470dbc8-4c3b-46c9-b40b-1dcb018b2851" providerId="ADAL" clId="{78074F8A-F05E-4454-A15D-369620D67AFD}"/>
    <pc:docChg chg="undo custSel addSld modSld">
      <pc:chgData name="Neron Fabrice" userId="1470dbc8-4c3b-46c9-b40b-1dcb018b2851" providerId="ADAL" clId="{78074F8A-F05E-4454-A15D-369620D67AFD}" dt="2022-07-04T14:20:15.811" v="1403" actId="478"/>
      <pc:docMkLst>
        <pc:docMk/>
      </pc:docMkLst>
      <pc:sldChg chg="modSp mod">
        <pc:chgData name="Neron Fabrice" userId="1470dbc8-4c3b-46c9-b40b-1dcb018b2851" providerId="ADAL" clId="{78074F8A-F05E-4454-A15D-369620D67AFD}" dt="2022-07-04T14:13:08.003" v="1056" actId="20577"/>
        <pc:sldMkLst>
          <pc:docMk/>
          <pc:sldMk cId="4069920750" sldId="333"/>
        </pc:sldMkLst>
        <pc:spChg chg="mod">
          <ac:chgData name="Neron Fabrice" userId="1470dbc8-4c3b-46c9-b40b-1dcb018b2851" providerId="ADAL" clId="{78074F8A-F05E-4454-A15D-369620D67AFD}" dt="2022-07-04T14:13:08.003" v="1056" actId="20577"/>
          <ac:spMkLst>
            <pc:docMk/>
            <pc:sldMk cId="4069920750" sldId="333"/>
            <ac:spMk id="11" creationId="{E90C4065-2D95-FFFC-FB23-AEDDDADE8F94}"/>
          </ac:spMkLst>
        </pc:spChg>
      </pc:sldChg>
      <pc:sldChg chg="modSp mod">
        <pc:chgData name="Neron Fabrice" userId="1470dbc8-4c3b-46c9-b40b-1dcb018b2851" providerId="ADAL" clId="{78074F8A-F05E-4454-A15D-369620D67AFD}" dt="2022-06-27T16:14:12.230" v="729" actId="20577"/>
        <pc:sldMkLst>
          <pc:docMk/>
          <pc:sldMk cId="873844240" sldId="345"/>
        </pc:sldMkLst>
        <pc:graphicFrameChg chg="modGraphic">
          <ac:chgData name="Neron Fabrice" userId="1470dbc8-4c3b-46c9-b40b-1dcb018b2851" providerId="ADAL" clId="{78074F8A-F05E-4454-A15D-369620D67AFD}" dt="2022-06-27T16:14:12.230" v="729" actId="20577"/>
          <ac:graphicFrameMkLst>
            <pc:docMk/>
            <pc:sldMk cId="873844240" sldId="345"/>
            <ac:graphicFrameMk id="7" creationId="{44DC404E-2EC8-FED9-3151-AC7D0D2375B5}"/>
          </ac:graphicFrameMkLst>
        </pc:graphicFrameChg>
      </pc:sldChg>
      <pc:sldChg chg="modSp mod">
        <pc:chgData name="Neron Fabrice" userId="1470dbc8-4c3b-46c9-b40b-1dcb018b2851" providerId="ADAL" clId="{78074F8A-F05E-4454-A15D-369620D67AFD}" dt="2022-07-04T14:18:27.349" v="1384" actId="313"/>
        <pc:sldMkLst>
          <pc:docMk/>
          <pc:sldMk cId="2957125761" sldId="346"/>
        </pc:sldMkLst>
        <pc:spChg chg="mod">
          <ac:chgData name="Neron Fabrice" userId="1470dbc8-4c3b-46c9-b40b-1dcb018b2851" providerId="ADAL" clId="{78074F8A-F05E-4454-A15D-369620D67AFD}" dt="2022-07-04T14:18:27.349" v="1384" actId="313"/>
          <ac:spMkLst>
            <pc:docMk/>
            <pc:sldMk cId="2957125761" sldId="346"/>
            <ac:spMk id="7" creationId="{FB293D8C-0D9B-1AE9-30E2-DD906A13D9BB}"/>
          </ac:spMkLst>
        </pc:spChg>
      </pc:sldChg>
      <pc:sldChg chg="addSp delSp modSp mod">
        <pc:chgData name="Neron Fabrice" userId="1470dbc8-4c3b-46c9-b40b-1dcb018b2851" providerId="ADAL" clId="{78074F8A-F05E-4454-A15D-369620D67AFD}" dt="2022-07-04T14:13:02.143" v="1055" actId="20577"/>
        <pc:sldMkLst>
          <pc:docMk/>
          <pc:sldMk cId="622493509" sldId="347"/>
        </pc:sldMkLst>
        <pc:spChg chg="add mod">
          <ac:chgData name="Neron Fabrice" userId="1470dbc8-4c3b-46c9-b40b-1dcb018b2851" providerId="ADAL" clId="{78074F8A-F05E-4454-A15D-369620D67AFD}" dt="2022-07-04T14:13:02.143" v="1055" actId="20577"/>
          <ac:spMkLst>
            <pc:docMk/>
            <pc:sldMk cId="622493509" sldId="347"/>
            <ac:spMk id="6" creationId="{81C5C70C-9E05-BAF2-8823-8E8D33E9BBDC}"/>
          </ac:spMkLst>
        </pc:spChg>
        <pc:spChg chg="del mod">
          <ac:chgData name="Neron Fabrice" userId="1470dbc8-4c3b-46c9-b40b-1dcb018b2851" providerId="ADAL" clId="{78074F8A-F05E-4454-A15D-369620D67AFD}" dt="2022-06-27T15:25:34.777" v="37" actId="478"/>
          <ac:spMkLst>
            <pc:docMk/>
            <pc:sldMk cId="622493509" sldId="347"/>
            <ac:spMk id="8" creationId="{5DC9706E-7A7E-28EA-5575-0140E57CFF9A}"/>
          </ac:spMkLst>
        </pc:spChg>
      </pc:sldChg>
      <pc:sldChg chg="modSp mod">
        <pc:chgData name="Neron Fabrice" userId="1470dbc8-4c3b-46c9-b40b-1dcb018b2851" providerId="ADAL" clId="{78074F8A-F05E-4454-A15D-369620D67AFD}" dt="2022-07-04T14:14:03.905" v="1057"/>
        <pc:sldMkLst>
          <pc:docMk/>
          <pc:sldMk cId="1797566688" sldId="348"/>
        </pc:sldMkLst>
        <pc:spChg chg="mod">
          <ac:chgData name="Neron Fabrice" userId="1470dbc8-4c3b-46c9-b40b-1dcb018b2851" providerId="ADAL" clId="{78074F8A-F05E-4454-A15D-369620D67AFD}" dt="2022-07-04T14:14:03.905" v="1057"/>
          <ac:spMkLst>
            <pc:docMk/>
            <pc:sldMk cId="1797566688" sldId="348"/>
            <ac:spMk id="8" creationId="{2A040747-095D-C2E5-5A7D-77236383EF10}"/>
          </ac:spMkLst>
        </pc:spChg>
      </pc:sldChg>
      <pc:sldChg chg="delSp modSp add mod">
        <pc:chgData name="Neron Fabrice" userId="1470dbc8-4c3b-46c9-b40b-1dcb018b2851" providerId="ADAL" clId="{78074F8A-F05E-4454-A15D-369620D67AFD}" dt="2022-07-04T14:20:15.811" v="1403" actId="478"/>
        <pc:sldMkLst>
          <pc:docMk/>
          <pc:sldMk cId="3974278943" sldId="349"/>
        </pc:sldMkLst>
        <pc:spChg chg="mod">
          <ac:chgData name="Neron Fabrice" userId="1470dbc8-4c3b-46c9-b40b-1dcb018b2851" providerId="ADAL" clId="{78074F8A-F05E-4454-A15D-369620D67AFD}" dt="2022-07-04T14:20:07.360" v="1402" actId="20577"/>
          <ac:spMkLst>
            <pc:docMk/>
            <pc:sldMk cId="3974278943" sldId="349"/>
            <ac:spMk id="2" creationId="{8F66FCF7-27DF-4767-BDAD-E7A99D3297AE}"/>
          </ac:spMkLst>
        </pc:spChg>
        <pc:spChg chg="del">
          <ac:chgData name="Neron Fabrice" userId="1470dbc8-4c3b-46c9-b40b-1dcb018b2851" providerId="ADAL" clId="{78074F8A-F05E-4454-A15D-369620D67AFD}" dt="2022-07-04T14:19:58.438" v="1386" actId="478"/>
          <ac:spMkLst>
            <pc:docMk/>
            <pc:sldMk cId="3974278943" sldId="349"/>
            <ac:spMk id="6" creationId="{8593FD99-BAB2-1442-4F53-222328C0BCD8}"/>
          </ac:spMkLst>
        </pc:spChg>
        <pc:graphicFrameChg chg="del">
          <ac:chgData name="Neron Fabrice" userId="1470dbc8-4c3b-46c9-b40b-1dcb018b2851" providerId="ADAL" clId="{78074F8A-F05E-4454-A15D-369620D67AFD}" dt="2022-07-04T14:20:15.811" v="1403" actId="478"/>
          <ac:graphicFrameMkLst>
            <pc:docMk/>
            <pc:sldMk cId="3974278943" sldId="349"/>
            <ac:graphicFrameMk id="7" creationId="{44DC404E-2EC8-FED9-3151-AC7D0D2375B5}"/>
          </ac:graphicFrameMkLst>
        </pc:graphicFrameChg>
      </pc:sldChg>
    </pc:docChg>
  </pc:docChgLst>
  <pc:docChgLst>
    <pc:chgData name="Navarro Laurent" userId="S::laurent.navarro@inetum.com::2356618d-a451-4621-9e22-6599c77cb705" providerId="AD" clId="Web-{3DC81027-0725-4658-9BC2-18FA5E71910A}"/>
    <pc:docChg chg="modSld">
      <pc:chgData name="Navarro Laurent" userId="S::laurent.navarro@inetum.com::2356618d-a451-4621-9e22-6599c77cb705" providerId="AD" clId="Web-{3DC81027-0725-4658-9BC2-18FA5E71910A}" dt="2022-03-07T15:22:51.463" v="23"/>
      <pc:docMkLst>
        <pc:docMk/>
      </pc:docMkLst>
      <pc:sldChg chg="modSp">
        <pc:chgData name="Navarro Laurent" userId="S::laurent.navarro@inetum.com::2356618d-a451-4621-9e22-6599c77cb705" providerId="AD" clId="Web-{3DC81027-0725-4658-9BC2-18FA5E71910A}" dt="2022-03-07T15:22:51.463" v="23"/>
        <pc:sldMkLst>
          <pc:docMk/>
          <pc:sldMk cId="1335593566" sldId="295"/>
        </pc:sldMkLst>
        <pc:graphicFrameChg chg="mod modGraphic">
          <ac:chgData name="Navarro Laurent" userId="S::laurent.navarro@inetum.com::2356618d-a451-4621-9e22-6599c77cb705" providerId="AD" clId="Web-{3DC81027-0725-4658-9BC2-18FA5E71910A}" dt="2022-03-07T15:22:51.463" v="23"/>
          <ac:graphicFrameMkLst>
            <pc:docMk/>
            <pc:sldMk cId="1335593566" sldId="295"/>
            <ac:graphicFrameMk id="8" creationId="{BD50F5E7-F112-4DE8-B955-98C270998D42}"/>
          </ac:graphicFrameMkLst>
        </pc:graphicFrameChg>
      </pc:sldChg>
    </pc:docChg>
  </pc:docChgLst>
  <pc:docChgLst>
    <pc:chgData name="De-Coninck Mickael" userId="3c8f4be4-c889-472a-aabc-ee3113a52346" providerId="ADAL" clId="{F18225C3-03DC-40C5-BBDA-092A2C6FFB48}"/>
    <pc:docChg chg="undo custSel modSld">
      <pc:chgData name="De-Coninck Mickael" userId="3c8f4be4-c889-472a-aabc-ee3113a52346" providerId="ADAL" clId="{F18225C3-03DC-40C5-BBDA-092A2C6FFB48}" dt="2022-03-08T16:17:49.506" v="665" actId="313"/>
      <pc:docMkLst>
        <pc:docMk/>
      </pc:docMkLst>
      <pc:sldChg chg="modSp">
        <pc:chgData name="De-Coninck Mickael" userId="3c8f4be4-c889-472a-aabc-ee3113a52346" providerId="ADAL" clId="{F18225C3-03DC-40C5-BBDA-092A2C6FFB48}" dt="2022-03-07T12:08:37.501" v="9" actId="20577"/>
        <pc:sldMkLst>
          <pc:docMk/>
          <pc:sldMk cId="1225316745" sldId="256"/>
        </pc:sldMkLst>
        <pc:spChg chg="mod">
          <ac:chgData name="De-Coninck Mickael" userId="3c8f4be4-c889-472a-aabc-ee3113a52346" providerId="ADAL" clId="{F18225C3-03DC-40C5-BBDA-092A2C6FFB48}" dt="2022-03-07T12:08:37.501" v="9" actId="20577"/>
          <ac:spMkLst>
            <pc:docMk/>
            <pc:sldMk cId="1225316745" sldId="256"/>
            <ac:spMk id="3" creationId="{42CE7638-CC2A-4082-A2DB-828BD207E9FD}"/>
          </ac:spMkLst>
        </pc:spChg>
      </pc:sldChg>
      <pc:sldChg chg="modSp">
        <pc:chgData name="De-Coninck Mickael" userId="3c8f4be4-c889-472a-aabc-ee3113a52346" providerId="ADAL" clId="{F18225C3-03DC-40C5-BBDA-092A2C6FFB48}" dt="2022-03-07T12:11:01.594" v="28" actId="20577"/>
        <pc:sldMkLst>
          <pc:docMk/>
          <pc:sldMk cId="2316638321" sldId="261"/>
        </pc:sldMkLst>
        <pc:graphicFrameChg chg="modGraphic">
          <ac:chgData name="De-Coninck Mickael" userId="3c8f4be4-c889-472a-aabc-ee3113a52346" providerId="ADAL" clId="{F18225C3-03DC-40C5-BBDA-092A2C6FFB48}" dt="2022-03-07T12:11:01.594" v="28" actId="20577"/>
          <ac:graphicFrameMkLst>
            <pc:docMk/>
            <pc:sldMk cId="2316638321" sldId="261"/>
            <ac:graphicFrameMk id="23" creationId="{0EE93FB1-E0ED-4567-AA89-A231122B3777}"/>
          </ac:graphicFrameMkLst>
        </pc:graphicFrameChg>
      </pc:sldChg>
      <pc:sldChg chg="modSp">
        <pc:chgData name="De-Coninck Mickael" userId="3c8f4be4-c889-472a-aabc-ee3113a52346" providerId="ADAL" clId="{F18225C3-03DC-40C5-BBDA-092A2C6FFB48}" dt="2022-03-07T13:55:12.106" v="524" actId="313"/>
        <pc:sldMkLst>
          <pc:docMk/>
          <pc:sldMk cId="3821066999" sldId="266"/>
        </pc:sldMkLst>
        <pc:graphicFrameChg chg="modGraphic">
          <ac:chgData name="De-Coninck Mickael" userId="3c8f4be4-c889-472a-aabc-ee3113a52346" providerId="ADAL" clId="{F18225C3-03DC-40C5-BBDA-092A2C6FFB48}" dt="2022-03-07T13:55:12.106" v="524" actId="313"/>
          <ac:graphicFrameMkLst>
            <pc:docMk/>
            <pc:sldMk cId="3821066999" sldId="266"/>
            <ac:graphicFrameMk id="6" creationId="{06CD835E-28EB-4C26-963B-30BF0883F6B0}"/>
          </ac:graphicFrameMkLst>
        </pc:graphicFrameChg>
      </pc:sldChg>
      <pc:sldChg chg="modSp">
        <pc:chgData name="De-Coninck Mickael" userId="3c8f4be4-c889-472a-aabc-ee3113a52346" providerId="ADAL" clId="{F18225C3-03DC-40C5-BBDA-092A2C6FFB48}" dt="2022-03-07T13:18:48.874" v="412" actId="1076"/>
        <pc:sldMkLst>
          <pc:docMk/>
          <pc:sldMk cId="3159634445" sldId="281"/>
        </pc:sldMkLst>
        <pc:spChg chg="mod">
          <ac:chgData name="De-Coninck Mickael" userId="3c8f4be4-c889-472a-aabc-ee3113a52346" providerId="ADAL" clId="{F18225C3-03DC-40C5-BBDA-092A2C6FFB48}" dt="2022-03-07T13:18:44.350" v="411" actId="1076"/>
          <ac:spMkLst>
            <pc:docMk/>
            <pc:sldMk cId="3159634445" sldId="281"/>
            <ac:spMk id="2" creationId="{1F8FD785-6437-4201-8E76-55513C2FA531}"/>
          </ac:spMkLst>
        </pc:spChg>
        <pc:graphicFrameChg chg="mod modGraphic">
          <ac:chgData name="De-Coninck Mickael" userId="3c8f4be4-c889-472a-aabc-ee3113a52346" providerId="ADAL" clId="{F18225C3-03DC-40C5-BBDA-092A2C6FFB48}" dt="2022-03-07T13:18:48.874" v="412" actId="1076"/>
          <ac:graphicFrameMkLst>
            <pc:docMk/>
            <pc:sldMk cId="3159634445" sldId="281"/>
            <ac:graphicFrameMk id="4" creationId="{4E6D9825-654E-41D1-9C10-008A046E5DB3}"/>
          </ac:graphicFrameMkLst>
        </pc:graphicFrameChg>
      </pc:sldChg>
      <pc:sldChg chg="modSp">
        <pc:chgData name="De-Coninck Mickael" userId="3c8f4be4-c889-472a-aabc-ee3113a52346" providerId="ADAL" clId="{F18225C3-03DC-40C5-BBDA-092A2C6FFB48}" dt="2022-03-07T12:09:23.127" v="26" actId="20577"/>
        <pc:sldMkLst>
          <pc:docMk/>
          <pc:sldMk cId="1983675616" sldId="288"/>
        </pc:sldMkLst>
        <pc:spChg chg="mod">
          <ac:chgData name="De-Coninck Mickael" userId="3c8f4be4-c889-472a-aabc-ee3113a52346" providerId="ADAL" clId="{F18225C3-03DC-40C5-BBDA-092A2C6FFB48}" dt="2022-03-07T12:09:23.127" v="26" actId="20577"/>
          <ac:spMkLst>
            <pc:docMk/>
            <pc:sldMk cId="1983675616" sldId="288"/>
            <ac:spMk id="3" creationId="{DB3EDEB2-453C-482C-84CC-4F051ED3FD87}"/>
          </ac:spMkLst>
        </pc:spChg>
      </pc:sldChg>
      <pc:sldChg chg="modSp">
        <pc:chgData name="De-Coninck Mickael" userId="3c8f4be4-c889-472a-aabc-ee3113a52346" providerId="ADAL" clId="{F18225C3-03DC-40C5-BBDA-092A2C6FFB48}" dt="2022-03-07T13:42:42.344" v="437" actId="20577"/>
        <pc:sldMkLst>
          <pc:docMk/>
          <pc:sldMk cId="2490495119" sldId="292"/>
        </pc:sldMkLst>
        <pc:graphicFrameChg chg="mod modGraphic">
          <ac:chgData name="De-Coninck Mickael" userId="3c8f4be4-c889-472a-aabc-ee3113a52346" providerId="ADAL" clId="{F18225C3-03DC-40C5-BBDA-092A2C6FFB48}" dt="2022-03-07T13:42:42.344" v="437" actId="20577"/>
          <ac:graphicFrameMkLst>
            <pc:docMk/>
            <pc:sldMk cId="2490495119" sldId="292"/>
            <ac:graphicFrameMk id="4" creationId="{ABEFD8CB-46E7-4D43-9D52-F2D9CCB13FBD}"/>
          </ac:graphicFrameMkLst>
        </pc:graphicFrameChg>
      </pc:sldChg>
      <pc:sldChg chg="modSp">
        <pc:chgData name="De-Coninck Mickael" userId="3c8f4be4-c889-472a-aabc-ee3113a52346" providerId="ADAL" clId="{F18225C3-03DC-40C5-BBDA-092A2C6FFB48}" dt="2022-03-07T15:27:56.642" v="592" actId="14734"/>
        <pc:sldMkLst>
          <pc:docMk/>
          <pc:sldMk cId="1335593566" sldId="295"/>
        </pc:sldMkLst>
        <pc:graphicFrameChg chg="mod modGraphic">
          <ac:chgData name="De-Coninck Mickael" userId="3c8f4be4-c889-472a-aabc-ee3113a52346" providerId="ADAL" clId="{F18225C3-03DC-40C5-BBDA-092A2C6FFB48}" dt="2022-03-07T15:27:56.642" v="592" actId="14734"/>
          <ac:graphicFrameMkLst>
            <pc:docMk/>
            <pc:sldMk cId="1335593566" sldId="295"/>
            <ac:graphicFrameMk id="8" creationId="{BD50F5E7-F112-4DE8-B955-98C270998D42}"/>
          </ac:graphicFrameMkLst>
        </pc:graphicFrameChg>
      </pc:sldChg>
      <pc:sldChg chg="modSp">
        <pc:chgData name="De-Coninck Mickael" userId="3c8f4be4-c889-472a-aabc-ee3113a52346" providerId="ADAL" clId="{F18225C3-03DC-40C5-BBDA-092A2C6FFB48}" dt="2022-03-07T13:54:22.482" v="523" actId="313"/>
        <pc:sldMkLst>
          <pc:docMk/>
          <pc:sldMk cId="3162125901" sldId="322"/>
        </pc:sldMkLst>
        <pc:graphicFrameChg chg="modGraphic">
          <ac:chgData name="De-Coninck Mickael" userId="3c8f4be4-c889-472a-aabc-ee3113a52346" providerId="ADAL" clId="{F18225C3-03DC-40C5-BBDA-092A2C6FFB48}" dt="2022-03-07T13:54:22.482" v="523" actId="313"/>
          <ac:graphicFrameMkLst>
            <pc:docMk/>
            <pc:sldMk cId="3162125901" sldId="322"/>
            <ac:graphicFrameMk id="4" creationId="{30B80E7E-6AF4-4778-83D2-1094C715C7A4}"/>
          </ac:graphicFrameMkLst>
        </pc:graphicFrameChg>
      </pc:sldChg>
      <pc:sldChg chg="modSp">
        <pc:chgData name="De-Coninck Mickael" userId="3c8f4be4-c889-472a-aabc-ee3113a52346" providerId="ADAL" clId="{F18225C3-03DC-40C5-BBDA-092A2C6FFB48}" dt="2022-03-08T16:13:25.331" v="652"/>
        <pc:sldMkLst>
          <pc:docMk/>
          <pc:sldMk cId="4274561337" sldId="323"/>
        </pc:sldMkLst>
        <pc:graphicFrameChg chg="mod modGraphic">
          <ac:chgData name="De-Coninck Mickael" userId="3c8f4be4-c889-472a-aabc-ee3113a52346" providerId="ADAL" clId="{F18225C3-03DC-40C5-BBDA-092A2C6FFB48}" dt="2022-03-08T16:13:25.331" v="652"/>
          <ac:graphicFrameMkLst>
            <pc:docMk/>
            <pc:sldMk cId="4274561337" sldId="323"/>
            <ac:graphicFrameMk id="10" creationId="{D2E40F2C-1AA0-4C63-BEAC-69838EB719F6}"/>
          </ac:graphicFrameMkLst>
        </pc:graphicFrameChg>
      </pc:sldChg>
      <pc:sldChg chg="modSp">
        <pc:chgData name="De-Coninck Mickael" userId="3c8f4be4-c889-472a-aabc-ee3113a52346" providerId="ADAL" clId="{F18225C3-03DC-40C5-BBDA-092A2C6FFB48}" dt="2022-03-07T12:38:21.558" v="225" actId="13926"/>
        <pc:sldMkLst>
          <pc:docMk/>
          <pc:sldMk cId="2217590058" sldId="324"/>
        </pc:sldMkLst>
        <pc:graphicFrameChg chg="mod modGraphic">
          <ac:chgData name="De-Coninck Mickael" userId="3c8f4be4-c889-472a-aabc-ee3113a52346" providerId="ADAL" clId="{F18225C3-03DC-40C5-BBDA-092A2C6FFB48}" dt="2022-03-07T12:38:21.558" v="225" actId="13926"/>
          <ac:graphicFrameMkLst>
            <pc:docMk/>
            <pc:sldMk cId="2217590058" sldId="324"/>
            <ac:graphicFrameMk id="10" creationId="{D2E40F2C-1AA0-4C63-BEAC-69838EB719F6}"/>
          </ac:graphicFrameMkLst>
        </pc:graphicFrameChg>
      </pc:sldChg>
      <pc:sldChg chg="addSp delSp modSp">
        <pc:chgData name="De-Coninck Mickael" userId="3c8f4be4-c889-472a-aabc-ee3113a52346" providerId="ADAL" clId="{F18225C3-03DC-40C5-BBDA-092A2C6FFB48}" dt="2022-03-08T16:17:49.506" v="665" actId="313"/>
        <pc:sldMkLst>
          <pc:docMk/>
          <pc:sldMk cId="3212681262" sldId="325"/>
        </pc:sldMkLst>
        <pc:spChg chg="del">
          <ac:chgData name="De-Coninck Mickael" userId="3c8f4be4-c889-472a-aabc-ee3113a52346" providerId="ADAL" clId="{F18225C3-03DC-40C5-BBDA-092A2C6FFB48}" dt="2022-03-07T12:48:04.423" v="262" actId="478"/>
          <ac:spMkLst>
            <pc:docMk/>
            <pc:sldMk cId="3212681262" sldId="325"/>
            <ac:spMk id="2" creationId="{8F66FCF7-27DF-4767-BDAD-E7A99D3297AE}"/>
          </ac:spMkLst>
        </pc:spChg>
        <pc:spChg chg="del">
          <ac:chgData name="De-Coninck Mickael" userId="3c8f4be4-c889-472a-aabc-ee3113a52346" providerId="ADAL" clId="{F18225C3-03DC-40C5-BBDA-092A2C6FFB48}" dt="2022-03-07T12:48:10.363" v="264" actId="478"/>
          <ac:spMkLst>
            <pc:docMk/>
            <pc:sldMk cId="3212681262" sldId="325"/>
            <ac:spMk id="3" creationId="{6B034BFE-F781-4735-9C17-5437E8FE4262}"/>
          </ac:spMkLst>
        </pc:spChg>
        <pc:spChg chg="add del mod">
          <ac:chgData name="De-Coninck Mickael" userId="3c8f4be4-c889-472a-aabc-ee3113a52346" providerId="ADAL" clId="{F18225C3-03DC-40C5-BBDA-092A2C6FFB48}" dt="2022-03-07T12:48:07.071" v="263" actId="478"/>
          <ac:spMkLst>
            <pc:docMk/>
            <pc:sldMk cId="3212681262" sldId="325"/>
            <ac:spMk id="6" creationId="{84EE09BC-AF45-4215-B216-85F10D99FAF5}"/>
          </ac:spMkLst>
        </pc:spChg>
        <pc:spChg chg="del">
          <ac:chgData name="De-Coninck Mickael" userId="3c8f4be4-c889-472a-aabc-ee3113a52346" providerId="ADAL" clId="{F18225C3-03DC-40C5-BBDA-092A2C6FFB48}" dt="2022-03-07T12:48:02.431" v="261" actId="478"/>
          <ac:spMkLst>
            <pc:docMk/>
            <pc:sldMk cId="3212681262" sldId="325"/>
            <ac:spMk id="8" creationId="{00D8CBA6-147F-4837-B7FB-415943509F3D}"/>
          </ac:spMkLst>
        </pc:spChg>
        <pc:spChg chg="del mod">
          <ac:chgData name="De-Coninck Mickael" userId="3c8f4be4-c889-472a-aabc-ee3113a52346" providerId="ADAL" clId="{F18225C3-03DC-40C5-BBDA-092A2C6FFB48}" dt="2022-03-08T16:12:56.114" v="651" actId="478"/>
          <ac:spMkLst>
            <pc:docMk/>
            <pc:sldMk cId="3212681262" sldId="325"/>
            <ac:spMk id="9" creationId="{469B9FD6-F604-4847-B49C-AD6BEFA0C04D}"/>
          </ac:spMkLst>
        </pc:spChg>
        <pc:graphicFrameChg chg="mod modGraphic">
          <ac:chgData name="De-Coninck Mickael" userId="3c8f4be4-c889-472a-aabc-ee3113a52346" providerId="ADAL" clId="{F18225C3-03DC-40C5-BBDA-092A2C6FFB48}" dt="2022-03-08T16:17:49.506" v="665" actId="313"/>
          <ac:graphicFrameMkLst>
            <pc:docMk/>
            <pc:sldMk cId="3212681262" sldId="325"/>
            <ac:graphicFrameMk id="10" creationId="{D2E40F2C-1AA0-4C63-BEAC-69838EB719F6}"/>
          </ac:graphicFrameMkLst>
        </pc:graphicFrameChg>
      </pc:sldChg>
      <pc:sldChg chg="modSp">
        <pc:chgData name="De-Coninck Mickael" userId="3c8f4be4-c889-472a-aabc-ee3113a52346" providerId="ADAL" clId="{F18225C3-03DC-40C5-BBDA-092A2C6FFB48}" dt="2022-03-07T14:02:17.384" v="547" actId="108"/>
        <pc:sldMkLst>
          <pc:docMk/>
          <pc:sldMk cId="3672098142" sldId="327"/>
        </pc:sldMkLst>
        <pc:graphicFrameChg chg="mod modGraphic">
          <ac:chgData name="De-Coninck Mickael" userId="3c8f4be4-c889-472a-aabc-ee3113a52346" providerId="ADAL" clId="{F18225C3-03DC-40C5-BBDA-092A2C6FFB48}" dt="2022-03-07T14:02:17.384" v="547" actId="108"/>
          <ac:graphicFrameMkLst>
            <pc:docMk/>
            <pc:sldMk cId="3672098142" sldId="327"/>
            <ac:graphicFrameMk id="4" creationId="{4E6D9825-654E-41D1-9C10-008A046E5DB3}"/>
          </ac:graphicFrameMkLst>
        </pc:graphicFrameChg>
      </pc:sldChg>
    </pc:docChg>
  </pc:docChgLst>
  <pc:docChgLst>
    <pc:chgData name="Helias Alain" userId="446ae227-33bd-4c7d-8927-a1f14f8d01ac" providerId="ADAL" clId="{AD39CB40-99C2-4098-92EB-E7DEDF56BBE8}"/>
    <pc:docChg chg="undo custSel modSld">
      <pc:chgData name="Helias Alain" userId="446ae227-33bd-4c7d-8927-a1f14f8d01ac" providerId="ADAL" clId="{AD39CB40-99C2-4098-92EB-E7DEDF56BBE8}" dt="2022-05-10T15:10:10.681" v="707" actId="1035"/>
      <pc:docMkLst>
        <pc:docMk/>
      </pc:docMkLst>
      <pc:sldChg chg="modSp mod">
        <pc:chgData name="Helias Alain" userId="446ae227-33bd-4c7d-8927-a1f14f8d01ac" providerId="ADAL" clId="{AD39CB40-99C2-4098-92EB-E7DEDF56BBE8}" dt="2022-05-04T15:09:22.970" v="45" actId="20577"/>
        <pc:sldMkLst>
          <pc:docMk/>
          <pc:sldMk cId="1225316745" sldId="256"/>
        </pc:sldMkLst>
        <pc:spChg chg="mod">
          <ac:chgData name="Helias Alain" userId="446ae227-33bd-4c7d-8927-a1f14f8d01ac" providerId="ADAL" clId="{AD39CB40-99C2-4098-92EB-E7DEDF56BBE8}" dt="2022-05-04T15:09:22.970" v="45" actId="20577"/>
          <ac:spMkLst>
            <pc:docMk/>
            <pc:sldMk cId="1225316745" sldId="256"/>
            <ac:spMk id="3" creationId="{42CE7638-CC2A-4082-A2DB-828BD207E9FD}"/>
          </ac:spMkLst>
        </pc:spChg>
        <pc:spChg chg="mod">
          <ac:chgData name="Helias Alain" userId="446ae227-33bd-4c7d-8927-a1f14f8d01ac" providerId="ADAL" clId="{AD39CB40-99C2-4098-92EB-E7DEDF56BBE8}" dt="2022-05-04T15:08:33.564" v="3" actId="20577"/>
          <ac:spMkLst>
            <pc:docMk/>
            <pc:sldMk cId="1225316745" sldId="256"/>
            <ac:spMk id="8" creationId="{74BED62A-1F67-42F3-94E9-47A023C4CB15}"/>
          </ac:spMkLst>
        </pc:spChg>
      </pc:sldChg>
      <pc:sldChg chg="addSp delSp modSp mod">
        <pc:chgData name="Helias Alain" userId="446ae227-33bd-4c7d-8927-a1f14f8d01ac" providerId="ADAL" clId="{AD39CB40-99C2-4098-92EB-E7DEDF56BBE8}" dt="2022-05-04T15:23:58.772" v="317" actId="1076"/>
        <pc:sldMkLst>
          <pc:docMk/>
          <pc:sldMk cId="2316638321" sldId="261"/>
        </pc:sldMkLst>
        <pc:spChg chg="mod">
          <ac:chgData name="Helias Alain" userId="446ae227-33bd-4c7d-8927-a1f14f8d01ac" providerId="ADAL" clId="{AD39CB40-99C2-4098-92EB-E7DEDF56BBE8}" dt="2022-05-04T15:09:45.872" v="59" actId="20577"/>
          <ac:spMkLst>
            <pc:docMk/>
            <pc:sldMk cId="2316638321" sldId="261"/>
            <ac:spMk id="29" creationId="{1603D264-011E-46A6-A082-031C5552BEC0}"/>
          </ac:spMkLst>
        </pc:spChg>
        <pc:spChg chg="add mod">
          <ac:chgData name="Helias Alain" userId="446ae227-33bd-4c7d-8927-a1f14f8d01ac" providerId="ADAL" clId="{AD39CB40-99C2-4098-92EB-E7DEDF56BBE8}" dt="2022-05-04T15:23:58.772" v="317" actId="1076"/>
          <ac:spMkLst>
            <pc:docMk/>
            <pc:sldMk cId="2316638321" sldId="261"/>
            <ac:spMk id="33" creationId="{0392B188-92B1-41B1-871E-DAAE1D93A6E7}"/>
          </ac:spMkLst>
        </pc:spChg>
        <pc:spChg chg="del">
          <ac:chgData name="Helias Alain" userId="446ae227-33bd-4c7d-8927-a1f14f8d01ac" providerId="ADAL" clId="{AD39CB40-99C2-4098-92EB-E7DEDF56BBE8}" dt="2022-05-04T15:23:51.595" v="315" actId="478"/>
          <ac:spMkLst>
            <pc:docMk/>
            <pc:sldMk cId="2316638321" sldId="261"/>
            <ac:spMk id="49" creationId="{E408402B-8469-4F50-A2DB-4EBA82F2828F}"/>
          </ac:spMkLst>
        </pc:spChg>
        <pc:graphicFrameChg chg="modGraphic">
          <ac:chgData name="Helias Alain" userId="446ae227-33bd-4c7d-8927-a1f14f8d01ac" providerId="ADAL" clId="{AD39CB40-99C2-4098-92EB-E7DEDF56BBE8}" dt="2022-05-04T15:22:21.254" v="259" actId="20577"/>
          <ac:graphicFrameMkLst>
            <pc:docMk/>
            <pc:sldMk cId="2316638321" sldId="261"/>
            <ac:graphicFrameMk id="22" creationId="{CA6ED807-8D41-4D6B-BBFE-04F4D7AF6B99}"/>
          </ac:graphicFrameMkLst>
        </pc:graphicFrameChg>
        <pc:graphicFrameChg chg="modGraphic">
          <ac:chgData name="Helias Alain" userId="446ae227-33bd-4c7d-8927-a1f14f8d01ac" providerId="ADAL" clId="{AD39CB40-99C2-4098-92EB-E7DEDF56BBE8}" dt="2022-05-04T15:23:16.719" v="309" actId="20577"/>
          <ac:graphicFrameMkLst>
            <pc:docMk/>
            <pc:sldMk cId="2316638321" sldId="261"/>
            <ac:graphicFrameMk id="23" creationId="{0EE93FB1-E0ED-4567-AA89-A231122B3777}"/>
          </ac:graphicFrameMkLst>
        </pc:graphicFrameChg>
        <pc:picChg chg="del">
          <ac:chgData name="Helias Alain" userId="446ae227-33bd-4c7d-8927-a1f14f8d01ac" providerId="ADAL" clId="{AD39CB40-99C2-4098-92EB-E7DEDF56BBE8}" dt="2022-05-04T15:23:29.211" v="310" actId="478"/>
          <ac:picMkLst>
            <pc:docMk/>
            <pc:sldMk cId="2316638321" sldId="261"/>
            <ac:picMk id="30" creationId="{10BBB4FB-9883-4677-9DCB-DC9C1AF5F17C}"/>
          </ac:picMkLst>
        </pc:picChg>
        <pc:picChg chg="add mod">
          <ac:chgData name="Helias Alain" userId="446ae227-33bd-4c7d-8927-a1f14f8d01ac" providerId="ADAL" clId="{AD39CB40-99C2-4098-92EB-E7DEDF56BBE8}" dt="2022-05-04T15:23:40.248" v="314" actId="1076"/>
          <ac:picMkLst>
            <pc:docMk/>
            <pc:sldMk cId="2316638321" sldId="261"/>
            <ac:picMk id="32" creationId="{FB71A38B-3182-4211-95BC-5512BC36CEE1}"/>
          </ac:picMkLst>
        </pc:picChg>
        <pc:picChg chg="mod">
          <ac:chgData name="Helias Alain" userId="446ae227-33bd-4c7d-8927-a1f14f8d01ac" providerId="ADAL" clId="{AD39CB40-99C2-4098-92EB-E7DEDF56BBE8}" dt="2022-05-04T15:23:36.250" v="312" actId="1076"/>
          <ac:picMkLst>
            <pc:docMk/>
            <pc:sldMk cId="2316638321" sldId="261"/>
            <ac:picMk id="45" creationId="{7E3586FC-7A9E-44D7-A334-087A64784C20}"/>
          </ac:picMkLst>
        </pc:picChg>
      </pc:sldChg>
      <pc:sldChg chg="modSp mod">
        <pc:chgData name="Helias Alain" userId="446ae227-33bd-4c7d-8927-a1f14f8d01ac" providerId="ADAL" clId="{AD39CB40-99C2-4098-92EB-E7DEDF56BBE8}" dt="2022-05-04T15:10:37.522" v="66"/>
        <pc:sldMkLst>
          <pc:docMk/>
          <pc:sldMk cId="3821066999" sldId="266"/>
        </pc:sldMkLst>
        <pc:spChg chg="mod">
          <ac:chgData name="Helias Alain" userId="446ae227-33bd-4c7d-8927-a1f14f8d01ac" providerId="ADAL" clId="{AD39CB40-99C2-4098-92EB-E7DEDF56BBE8}" dt="2022-05-04T15:10:37.522" v="66"/>
          <ac:spMkLst>
            <pc:docMk/>
            <pc:sldMk cId="3821066999" sldId="266"/>
            <ac:spMk id="8" creationId="{0E91EF20-335E-4A22-9E43-E27F90F33AE8}"/>
          </ac:spMkLst>
        </pc:spChg>
      </pc:sldChg>
      <pc:sldChg chg="addSp delSp modSp mod">
        <pc:chgData name="Helias Alain" userId="446ae227-33bd-4c7d-8927-a1f14f8d01ac" providerId="ADAL" clId="{AD39CB40-99C2-4098-92EB-E7DEDF56BBE8}" dt="2022-05-04T15:19:58.573" v="141" actId="1076"/>
        <pc:sldMkLst>
          <pc:docMk/>
          <pc:sldMk cId="2576472733" sldId="282"/>
        </pc:sldMkLst>
        <pc:spChg chg="mod">
          <ac:chgData name="Helias Alain" userId="446ae227-33bd-4c7d-8927-a1f14f8d01ac" providerId="ADAL" clId="{AD39CB40-99C2-4098-92EB-E7DEDF56BBE8}" dt="2022-05-04T15:10:07.326" v="60"/>
          <ac:spMkLst>
            <pc:docMk/>
            <pc:sldMk cId="2576472733" sldId="282"/>
            <ac:spMk id="10" creationId="{E3F939DB-2B37-4AB5-939F-A50E42ECA9E8}"/>
          </ac:spMkLst>
        </pc:spChg>
        <pc:spChg chg="add mod">
          <ac:chgData name="Helias Alain" userId="446ae227-33bd-4c7d-8927-a1f14f8d01ac" providerId="ADAL" clId="{AD39CB40-99C2-4098-92EB-E7DEDF56BBE8}" dt="2022-05-04T15:17:37.996" v="125" actId="20577"/>
          <ac:spMkLst>
            <pc:docMk/>
            <pc:sldMk cId="2576472733" sldId="282"/>
            <ac:spMk id="13" creationId="{83EEEC96-C0E2-4974-A7C1-2985397EC261}"/>
          </ac:spMkLst>
        </pc:spChg>
        <pc:spChg chg="add mod">
          <ac:chgData name="Helias Alain" userId="446ae227-33bd-4c7d-8927-a1f14f8d01ac" providerId="ADAL" clId="{AD39CB40-99C2-4098-92EB-E7DEDF56BBE8}" dt="2022-05-04T15:17:48.499" v="133" actId="20577"/>
          <ac:spMkLst>
            <pc:docMk/>
            <pc:sldMk cId="2576472733" sldId="282"/>
            <ac:spMk id="14" creationId="{9DF4661C-6AB6-41FE-8E40-D3646228B14D}"/>
          </ac:spMkLst>
        </pc:spChg>
        <pc:spChg chg="mod">
          <ac:chgData name="Helias Alain" userId="446ae227-33bd-4c7d-8927-a1f14f8d01ac" providerId="ADAL" clId="{AD39CB40-99C2-4098-92EB-E7DEDF56BBE8}" dt="2022-05-04T15:17:27.660" v="109" actId="1076"/>
          <ac:spMkLst>
            <pc:docMk/>
            <pc:sldMk cId="2576472733" sldId="282"/>
            <ac:spMk id="18" creationId="{070351F4-3510-40BA-AC12-4002FA040804}"/>
          </ac:spMkLst>
        </pc:spChg>
        <pc:picChg chg="del">
          <ac:chgData name="Helias Alain" userId="446ae227-33bd-4c7d-8927-a1f14f8d01ac" providerId="ADAL" clId="{AD39CB40-99C2-4098-92EB-E7DEDF56BBE8}" dt="2022-05-04T15:16:30.867" v="100" actId="478"/>
          <ac:picMkLst>
            <pc:docMk/>
            <pc:sldMk cId="2576472733" sldId="282"/>
            <ac:picMk id="4" creationId="{4B95ED26-07B7-4179-B951-DF323C66189A}"/>
          </ac:picMkLst>
        </pc:picChg>
        <pc:picChg chg="add mod">
          <ac:chgData name="Helias Alain" userId="446ae227-33bd-4c7d-8927-a1f14f8d01ac" providerId="ADAL" clId="{AD39CB40-99C2-4098-92EB-E7DEDF56BBE8}" dt="2022-05-04T15:17:20.920" v="106" actId="1076"/>
          <ac:picMkLst>
            <pc:docMk/>
            <pc:sldMk cId="2576472733" sldId="282"/>
            <ac:picMk id="6" creationId="{9F180354-9718-43B1-96F6-2EC87CABF014}"/>
          </ac:picMkLst>
        </pc:picChg>
        <pc:picChg chg="add mod">
          <ac:chgData name="Helias Alain" userId="446ae227-33bd-4c7d-8927-a1f14f8d01ac" providerId="ADAL" clId="{AD39CB40-99C2-4098-92EB-E7DEDF56BBE8}" dt="2022-05-04T15:18:34.202" v="136" actId="14100"/>
          <ac:picMkLst>
            <pc:docMk/>
            <pc:sldMk cId="2576472733" sldId="282"/>
            <ac:picMk id="8" creationId="{4C6E57BC-5679-401B-8D6D-517BD143EA41}"/>
          </ac:picMkLst>
        </pc:picChg>
        <pc:picChg chg="add mod">
          <ac:chgData name="Helias Alain" userId="446ae227-33bd-4c7d-8927-a1f14f8d01ac" providerId="ADAL" clId="{AD39CB40-99C2-4098-92EB-E7DEDF56BBE8}" dt="2022-05-04T15:19:58.573" v="141" actId="1076"/>
          <ac:picMkLst>
            <pc:docMk/>
            <pc:sldMk cId="2576472733" sldId="282"/>
            <ac:picMk id="11" creationId="{962464C1-81F3-4889-AD3F-D09AF816E66E}"/>
          </ac:picMkLst>
        </pc:picChg>
        <pc:picChg chg="del">
          <ac:chgData name="Helias Alain" userId="446ae227-33bd-4c7d-8927-a1f14f8d01ac" providerId="ADAL" clId="{AD39CB40-99C2-4098-92EB-E7DEDF56BBE8}" dt="2022-05-04T15:16:40.699" v="102" actId="478"/>
          <ac:picMkLst>
            <pc:docMk/>
            <pc:sldMk cId="2576472733" sldId="282"/>
            <ac:picMk id="12" creationId="{770CD274-FB20-42D2-AE8A-D537653ED731}"/>
          </ac:picMkLst>
        </pc:picChg>
        <pc:picChg chg="del">
          <ac:chgData name="Helias Alain" userId="446ae227-33bd-4c7d-8927-a1f14f8d01ac" providerId="ADAL" clId="{AD39CB40-99C2-4098-92EB-E7DEDF56BBE8}" dt="2022-05-04T15:16:34.718" v="101" actId="478"/>
          <ac:picMkLst>
            <pc:docMk/>
            <pc:sldMk cId="2576472733" sldId="282"/>
            <ac:picMk id="20" creationId="{4FFF29A1-1F22-4665-8E77-67E1C1685935}"/>
          </ac:picMkLst>
        </pc:picChg>
      </pc:sldChg>
      <pc:sldChg chg="modSp mod">
        <pc:chgData name="Helias Alain" userId="446ae227-33bd-4c7d-8927-a1f14f8d01ac" providerId="ADAL" clId="{AD39CB40-99C2-4098-92EB-E7DEDF56BBE8}" dt="2022-05-04T15:09:38.756" v="55" actId="20577"/>
        <pc:sldMkLst>
          <pc:docMk/>
          <pc:sldMk cId="2673763778" sldId="287"/>
        </pc:sldMkLst>
        <pc:spChg chg="mod">
          <ac:chgData name="Helias Alain" userId="446ae227-33bd-4c7d-8927-a1f14f8d01ac" providerId="ADAL" clId="{AD39CB40-99C2-4098-92EB-E7DEDF56BBE8}" dt="2022-05-04T15:09:38.756" v="55" actId="20577"/>
          <ac:spMkLst>
            <pc:docMk/>
            <pc:sldMk cId="2673763778" sldId="287"/>
            <ac:spMk id="15" creationId="{22FFF959-437F-4428-88EA-84C48F218599}"/>
          </ac:spMkLst>
        </pc:spChg>
      </pc:sldChg>
      <pc:sldChg chg="modSp mod">
        <pc:chgData name="Helias Alain" userId="446ae227-33bd-4c7d-8927-a1f14f8d01ac" providerId="ADAL" clId="{AD39CB40-99C2-4098-92EB-E7DEDF56BBE8}" dt="2022-05-04T15:09:32.716" v="51" actId="20577"/>
        <pc:sldMkLst>
          <pc:docMk/>
          <pc:sldMk cId="1983675616" sldId="288"/>
        </pc:sldMkLst>
        <pc:spChg chg="mod">
          <ac:chgData name="Helias Alain" userId="446ae227-33bd-4c7d-8927-a1f14f8d01ac" providerId="ADAL" clId="{AD39CB40-99C2-4098-92EB-E7DEDF56BBE8}" dt="2022-05-04T15:09:32.716" v="51" actId="20577"/>
          <ac:spMkLst>
            <pc:docMk/>
            <pc:sldMk cId="1983675616" sldId="288"/>
            <ac:spMk id="5" creationId="{918BED28-06BA-46BF-BD9A-777AD5467810}"/>
          </ac:spMkLst>
        </pc:spChg>
      </pc:sldChg>
      <pc:sldChg chg="addSp delSp modSp mod">
        <pc:chgData name="Helias Alain" userId="446ae227-33bd-4c7d-8927-a1f14f8d01ac" providerId="ADAL" clId="{AD39CB40-99C2-4098-92EB-E7DEDF56BBE8}" dt="2022-05-09T09:15:55.713" v="546" actId="20577"/>
        <pc:sldMkLst>
          <pc:docMk/>
          <pc:sldMk cId="2490495119" sldId="292"/>
        </pc:sldMkLst>
        <pc:spChg chg="mod">
          <ac:chgData name="Helias Alain" userId="446ae227-33bd-4c7d-8927-a1f14f8d01ac" providerId="ADAL" clId="{AD39CB40-99C2-4098-92EB-E7DEDF56BBE8}" dt="2022-05-04T15:10:16.476" v="62"/>
          <ac:spMkLst>
            <pc:docMk/>
            <pc:sldMk cId="2490495119" sldId="292"/>
            <ac:spMk id="8" creationId="{F26558B8-A5FF-4BBF-8725-46686D9BB9C9}"/>
          </ac:spMkLst>
        </pc:spChg>
        <pc:spChg chg="add del mod">
          <ac:chgData name="Helias Alain" userId="446ae227-33bd-4c7d-8927-a1f14f8d01ac" providerId="ADAL" clId="{AD39CB40-99C2-4098-92EB-E7DEDF56BBE8}" dt="2022-05-09T09:09:34.238" v="523" actId="478"/>
          <ac:spMkLst>
            <pc:docMk/>
            <pc:sldMk cId="2490495119" sldId="292"/>
            <ac:spMk id="10" creationId="{B31E7B30-649A-48DA-A9E1-F98397420A6F}"/>
          </ac:spMkLst>
        </pc:spChg>
        <pc:spChg chg="add mod">
          <ac:chgData name="Helias Alain" userId="446ae227-33bd-4c7d-8927-a1f14f8d01ac" providerId="ADAL" clId="{AD39CB40-99C2-4098-92EB-E7DEDF56BBE8}" dt="2022-05-09T09:15:55.713" v="546" actId="20577"/>
          <ac:spMkLst>
            <pc:docMk/>
            <pc:sldMk cId="2490495119" sldId="292"/>
            <ac:spMk id="12" creationId="{8D2FC550-3C53-481E-95B1-4623C4D5B221}"/>
          </ac:spMkLst>
        </pc:spChg>
        <pc:spChg chg="add mod">
          <ac:chgData name="Helias Alain" userId="446ae227-33bd-4c7d-8927-a1f14f8d01ac" providerId="ADAL" clId="{AD39CB40-99C2-4098-92EB-E7DEDF56BBE8}" dt="2022-05-09T09:09:14.915" v="519" actId="20577"/>
          <ac:spMkLst>
            <pc:docMk/>
            <pc:sldMk cId="2490495119" sldId="292"/>
            <ac:spMk id="13" creationId="{C0BED1DC-1968-4C9E-A722-163240238A39}"/>
          </ac:spMkLst>
        </pc:spChg>
        <pc:spChg chg="add mod">
          <ac:chgData name="Helias Alain" userId="446ae227-33bd-4c7d-8927-a1f14f8d01ac" providerId="ADAL" clId="{AD39CB40-99C2-4098-92EB-E7DEDF56BBE8}" dt="2022-05-09T09:09:02.162" v="518" actId="20577"/>
          <ac:spMkLst>
            <pc:docMk/>
            <pc:sldMk cId="2490495119" sldId="292"/>
            <ac:spMk id="14" creationId="{C9D42A67-4033-492E-A547-AEBC39AAC8AA}"/>
          </ac:spMkLst>
        </pc:spChg>
        <pc:spChg chg="add mod">
          <ac:chgData name="Helias Alain" userId="446ae227-33bd-4c7d-8927-a1f14f8d01ac" providerId="ADAL" clId="{AD39CB40-99C2-4098-92EB-E7DEDF56BBE8}" dt="2022-05-09T09:14:59.286" v="544" actId="1076"/>
          <ac:spMkLst>
            <pc:docMk/>
            <pc:sldMk cId="2490495119" sldId="292"/>
            <ac:spMk id="15" creationId="{221598EE-826D-4F88-BADC-8AD4A1209C49}"/>
          </ac:spMkLst>
        </pc:spChg>
        <pc:spChg chg="del mod">
          <ac:chgData name="Helias Alain" userId="446ae227-33bd-4c7d-8927-a1f14f8d01ac" providerId="ADAL" clId="{AD39CB40-99C2-4098-92EB-E7DEDF56BBE8}" dt="2022-05-04T15:13:42.442" v="72" actId="478"/>
          <ac:spMkLst>
            <pc:docMk/>
            <pc:sldMk cId="2490495119" sldId="292"/>
            <ac:spMk id="23" creationId="{99874765-137E-4950-BBFD-E45772B3E793}"/>
          </ac:spMkLst>
        </pc:spChg>
        <pc:spChg chg="del">
          <ac:chgData name="Helias Alain" userId="446ae227-33bd-4c7d-8927-a1f14f8d01ac" providerId="ADAL" clId="{AD39CB40-99C2-4098-92EB-E7DEDF56BBE8}" dt="2022-05-04T15:13:41.372" v="71" actId="478"/>
          <ac:spMkLst>
            <pc:docMk/>
            <pc:sldMk cId="2490495119" sldId="292"/>
            <ac:spMk id="24" creationId="{9BBA08DF-6625-436F-8EE0-B0E1ECD189D4}"/>
          </ac:spMkLst>
        </pc:spChg>
        <pc:spChg chg="del mod">
          <ac:chgData name="Helias Alain" userId="446ae227-33bd-4c7d-8927-a1f14f8d01ac" providerId="ADAL" clId="{AD39CB40-99C2-4098-92EB-E7DEDF56BBE8}" dt="2022-05-09T09:08:29.379" v="493" actId="478"/>
          <ac:spMkLst>
            <pc:docMk/>
            <pc:sldMk cId="2490495119" sldId="292"/>
            <ac:spMk id="27" creationId="{E49FB268-D4C3-482E-AA54-1294286184D7}"/>
          </ac:spMkLst>
        </pc:spChg>
        <pc:spChg chg="del">
          <ac:chgData name="Helias Alain" userId="446ae227-33bd-4c7d-8927-a1f14f8d01ac" providerId="ADAL" clId="{AD39CB40-99C2-4098-92EB-E7DEDF56BBE8}" dt="2022-05-04T15:13:47.013" v="75" actId="478"/>
          <ac:spMkLst>
            <pc:docMk/>
            <pc:sldMk cId="2490495119" sldId="292"/>
            <ac:spMk id="28" creationId="{2890F5FB-E034-477A-BE7A-A4149543DE77}"/>
          </ac:spMkLst>
        </pc:spChg>
        <pc:spChg chg="del">
          <ac:chgData name="Helias Alain" userId="446ae227-33bd-4c7d-8927-a1f14f8d01ac" providerId="ADAL" clId="{AD39CB40-99C2-4098-92EB-E7DEDF56BBE8}" dt="2022-05-04T15:13:45.471" v="74" actId="478"/>
          <ac:spMkLst>
            <pc:docMk/>
            <pc:sldMk cId="2490495119" sldId="292"/>
            <ac:spMk id="29" creationId="{52DAC706-5C4C-46DC-B937-172986A2FCCA}"/>
          </ac:spMkLst>
        </pc:spChg>
        <pc:spChg chg="del">
          <ac:chgData name="Helias Alain" userId="446ae227-33bd-4c7d-8927-a1f14f8d01ac" providerId="ADAL" clId="{AD39CB40-99C2-4098-92EB-E7DEDF56BBE8}" dt="2022-05-04T15:13:44.094" v="73" actId="478"/>
          <ac:spMkLst>
            <pc:docMk/>
            <pc:sldMk cId="2490495119" sldId="292"/>
            <ac:spMk id="30" creationId="{18BC47BC-8E23-42AC-B028-678454BD293B}"/>
          </ac:spMkLst>
        </pc:spChg>
        <pc:picChg chg="add mod">
          <ac:chgData name="Helias Alain" userId="446ae227-33bd-4c7d-8927-a1f14f8d01ac" providerId="ADAL" clId="{AD39CB40-99C2-4098-92EB-E7DEDF56BBE8}" dt="2022-05-04T15:14:29.837" v="92" actId="1076"/>
          <ac:picMkLst>
            <pc:docMk/>
            <pc:sldMk cId="2490495119" sldId="292"/>
            <ac:picMk id="4" creationId="{97C7E08A-2CB1-4E16-9EB4-EF200791980E}"/>
          </ac:picMkLst>
        </pc:picChg>
        <pc:picChg chg="del">
          <ac:chgData name="Helias Alain" userId="446ae227-33bd-4c7d-8927-a1f14f8d01ac" providerId="ADAL" clId="{AD39CB40-99C2-4098-92EB-E7DEDF56BBE8}" dt="2022-05-04T15:13:38.148" v="69" actId="478"/>
          <ac:picMkLst>
            <pc:docMk/>
            <pc:sldMk cId="2490495119" sldId="292"/>
            <ac:picMk id="10" creationId="{F1016508-8210-468A-B372-48E684C165E4}"/>
          </ac:picMkLst>
        </pc:picChg>
      </pc:sldChg>
      <pc:sldChg chg="delSp mod">
        <pc:chgData name="Helias Alain" userId="446ae227-33bd-4c7d-8927-a1f14f8d01ac" providerId="ADAL" clId="{AD39CB40-99C2-4098-92EB-E7DEDF56BBE8}" dt="2022-05-04T15:10:45.998" v="68" actId="478"/>
        <pc:sldMkLst>
          <pc:docMk/>
          <pc:sldMk cId="3559545792" sldId="329"/>
        </pc:sldMkLst>
        <pc:spChg chg="del">
          <ac:chgData name="Helias Alain" userId="446ae227-33bd-4c7d-8927-a1f14f8d01ac" providerId="ADAL" clId="{AD39CB40-99C2-4098-92EB-E7DEDF56BBE8}" dt="2022-05-04T15:10:45.998" v="68" actId="478"/>
          <ac:spMkLst>
            <pc:docMk/>
            <pc:sldMk cId="3559545792" sldId="329"/>
            <ac:spMk id="7" creationId="{CDC2CACB-F448-4B35-902D-6052BED24985}"/>
          </ac:spMkLst>
        </pc:spChg>
      </pc:sldChg>
      <pc:sldChg chg="addSp delSp modSp mod">
        <pc:chgData name="Helias Alain" userId="446ae227-33bd-4c7d-8927-a1f14f8d01ac" providerId="ADAL" clId="{AD39CB40-99C2-4098-92EB-E7DEDF56BBE8}" dt="2022-05-06T14:25:05.491" v="491" actId="1076"/>
        <pc:sldMkLst>
          <pc:docMk/>
          <pc:sldMk cId="982608828" sldId="332"/>
        </pc:sldMkLst>
        <pc:spChg chg="mod">
          <ac:chgData name="Helias Alain" userId="446ae227-33bd-4c7d-8927-a1f14f8d01ac" providerId="ADAL" clId="{AD39CB40-99C2-4098-92EB-E7DEDF56BBE8}" dt="2022-05-04T15:32:05.433" v="471" actId="20577"/>
          <ac:spMkLst>
            <pc:docMk/>
            <pc:sldMk cId="982608828" sldId="332"/>
            <ac:spMk id="2" creationId="{8F66FCF7-27DF-4767-BDAD-E7A99D3297AE}"/>
          </ac:spMkLst>
        </pc:spChg>
        <pc:spChg chg="add del mod">
          <ac:chgData name="Helias Alain" userId="446ae227-33bd-4c7d-8927-a1f14f8d01ac" providerId="ADAL" clId="{AD39CB40-99C2-4098-92EB-E7DEDF56BBE8}" dt="2022-05-06T14:24:20.506" v="483" actId="478"/>
          <ac:spMkLst>
            <pc:docMk/>
            <pc:sldMk cId="982608828" sldId="332"/>
            <ac:spMk id="4" creationId="{B6015688-6987-427F-A6F5-744F5D060081}"/>
          </ac:spMkLst>
        </pc:spChg>
        <pc:spChg chg="mod">
          <ac:chgData name="Helias Alain" userId="446ae227-33bd-4c7d-8927-a1f14f8d01ac" providerId="ADAL" clId="{AD39CB40-99C2-4098-92EB-E7DEDF56BBE8}" dt="2022-05-04T15:10:11.762" v="61"/>
          <ac:spMkLst>
            <pc:docMk/>
            <pc:sldMk cId="982608828" sldId="332"/>
            <ac:spMk id="8" creationId="{6BBC6EF7-F58F-4472-8323-A3CF02671A3D}"/>
          </ac:spMkLst>
        </pc:spChg>
        <pc:picChg chg="del">
          <ac:chgData name="Helias Alain" userId="446ae227-33bd-4c7d-8927-a1f14f8d01ac" providerId="ADAL" clId="{AD39CB40-99C2-4098-92EB-E7DEDF56BBE8}" dt="2022-05-06T14:24:57.089" v="487" actId="478"/>
          <ac:picMkLst>
            <pc:docMk/>
            <pc:sldMk cId="982608828" sldId="332"/>
            <ac:picMk id="9" creationId="{952704F9-91CB-4854-87E0-D29EFBDDA7AB}"/>
          </ac:picMkLst>
        </pc:picChg>
        <pc:picChg chg="del">
          <ac:chgData name="Helias Alain" userId="446ae227-33bd-4c7d-8927-a1f14f8d01ac" providerId="ADAL" clId="{AD39CB40-99C2-4098-92EB-E7DEDF56BBE8}" dt="2022-05-06T14:24:55.382" v="484" actId="478"/>
          <ac:picMkLst>
            <pc:docMk/>
            <pc:sldMk cId="982608828" sldId="332"/>
            <ac:picMk id="10" creationId="{1B5D621E-55FA-4FF2-AE78-91D392AC751F}"/>
          </ac:picMkLst>
        </pc:picChg>
        <pc:picChg chg="del">
          <ac:chgData name="Helias Alain" userId="446ae227-33bd-4c7d-8927-a1f14f8d01ac" providerId="ADAL" clId="{AD39CB40-99C2-4098-92EB-E7DEDF56BBE8}" dt="2022-05-06T14:24:55.967" v="485" actId="478"/>
          <ac:picMkLst>
            <pc:docMk/>
            <pc:sldMk cId="982608828" sldId="332"/>
            <ac:picMk id="11" creationId="{51D38581-C835-41AF-8897-1F24DD19E7E9}"/>
          </ac:picMkLst>
        </pc:picChg>
        <pc:picChg chg="add mod">
          <ac:chgData name="Helias Alain" userId="446ae227-33bd-4c7d-8927-a1f14f8d01ac" providerId="ADAL" clId="{AD39CB40-99C2-4098-92EB-E7DEDF56BBE8}" dt="2022-05-06T14:25:03.254" v="490" actId="1076"/>
          <ac:picMkLst>
            <pc:docMk/>
            <pc:sldMk cId="982608828" sldId="332"/>
            <ac:picMk id="12" creationId="{6B3788B1-E761-446D-B8AF-C80A264B51C3}"/>
          </ac:picMkLst>
        </pc:picChg>
        <pc:picChg chg="del">
          <ac:chgData name="Helias Alain" userId="446ae227-33bd-4c7d-8927-a1f14f8d01ac" providerId="ADAL" clId="{AD39CB40-99C2-4098-92EB-E7DEDF56BBE8}" dt="2022-05-06T14:24:56.584" v="486" actId="478"/>
          <ac:picMkLst>
            <pc:docMk/>
            <pc:sldMk cId="982608828" sldId="332"/>
            <ac:picMk id="13" creationId="{8F295505-742B-46E4-AC1E-DADF06325A19}"/>
          </ac:picMkLst>
        </pc:picChg>
        <pc:picChg chg="add mod">
          <ac:chgData name="Helias Alain" userId="446ae227-33bd-4c7d-8927-a1f14f8d01ac" providerId="ADAL" clId="{AD39CB40-99C2-4098-92EB-E7DEDF56BBE8}" dt="2022-05-06T14:25:03.254" v="490" actId="1076"/>
          <ac:picMkLst>
            <pc:docMk/>
            <pc:sldMk cId="982608828" sldId="332"/>
            <ac:picMk id="14" creationId="{1E4A168B-6189-402C-AF15-1CBAD6D2EE25}"/>
          </ac:picMkLst>
        </pc:picChg>
        <pc:picChg chg="add mod">
          <ac:chgData name="Helias Alain" userId="446ae227-33bd-4c7d-8927-a1f14f8d01ac" providerId="ADAL" clId="{AD39CB40-99C2-4098-92EB-E7DEDF56BBE8}" dt="2022-05-06T14:25:05.491" v="491" actId="1076"/>
          <ac:picMkLst>
            <pc:docMk/>
            <pc:sldMk cId="982608828" sldId="332"/>
            <ac:picMk id="15" creationId="{EDCBC2BD-14D1-4FF0-9F3C-E6ADA849CA78}"/>
          </ac:picMkLst>
        </pc:picChg>
      </pc:sldChg>
      <pc:sldChg chg="modSp mod">
        <pc:chgData name="Helias Alain" userId="446ae227-33bd-4c7d-8927-a1f14f8d01ac" providerId="ADAL" clId="{AD39CB40-99C2-4098-92EB-E7DEDF56BBE8}" dt="2022-05-09T09:28:38.803" v="604" actId="20577"/>
        <pc:sldMkLst>
          <pc:docMk/>
          <pc:sldMk cId="4074322655" sldId="333"/>
        </pc:sldMkLst>
        <pc:spChg chg="mod">
          <ac:chgData name="Helias Alain" userId="446ae227-33bd-4c7d-8927-a1f14f8d01ac" providerId="ADAL" clId="{AD39CB40-99C2-4098-92EB-E7DEDF56BBE8}" dt="2022-05-04T15:29:03.647" v="447" actId="1035"/>
          <ac:spMkLst>
            <pc:docMk/>
            <pc:sldMk cId="4074322655" sldId="333"/>
            <ac:spMk id="8" creationId="{AAECEE50-8CA7-4318-BFED-A4A1BD09F81B}"/>
          </ac:spMkLst>
        </pc:spChg>
        <pc:spChg chg="mod">
          <ac:chgData name="Helias Alain" userId="446ae227-33bd-4c7d-8927-a1f14f8d01ac" providerId="ADAL" clId="{AD39CB40-99C2-4098-92EB-E7DEDF56BBE8}" dt="2022-05-04T15:10:26.645" v="64"/>
          <ac:spMkLst>
            <pc:docMk/>
            <pc:sldMk cId="4074322655" sldId="333"/>
            <ac:spMk id="12" creationId="{0B5457EF-FD40-4485-89FD-11E6BB74E509}"/>
          </ac:spMkLst>
        </pc:spChg>
        <pc:graphicFrameChg chg="mod modGraphic">
          <ac:chgData name="Helias Alain" userId="446ae227-33bd-4c7d-8927-a1f14f8d01ac" providerId="ADAL" clId="{AD39CB40-99C2-4098-92EB-E7DEDF56BBE8}" dt="2022-05-09T09:28:38.803" v="604" actId="20577"/>
          <ac:graphicFrameMkLst>
            <pc:docMk/>
            <pc:sldMk cId="4074322655" sldId="333"/>
            <ac:graphicFrameMk id="11" creationId="{F797904F-C20C-4E19-BBE6-C546111AC454}"/>
          </ac:graphicFrameMkLst>
        </pc:graphicFrameChg>
      </pc:sldChg>
      <pc:sldChg chg="modSp mod">
        <pc:chgData name="Helias Alain" userId="446ae227-33bd-4c7d-8927-a1f14f8d01ac" providerId="ADAL" clId="{AD39CB40-99C2-4098-92EB-E7DEDF56BBE8}" dt="2022-05-10T15:10:10.681" v="707" actId="1035"/>
        <pc:sldMkLst>
          <pc:docMk/>
          <pc:sldMk cId="1467553068" sldId="334"/>
        </pc:sldMkLst>
        <pc:spChg chg="mod">
          <ac:chgData name="Helias Alain" userId="446ae227-33bd-4c7d-8927-a1f14f8d01ac" providerId="ADAL" clId="{AD39CB40-99C2-4098-92EB-E7DEDF56BBE8}" dt="2022-05-10T15:10:02.342" v="697" actId="20577"/>
          <ac:spMkLst>
            <pc:docMk/>
            <pc:sldMk cId="1467553068" sldId="334"/>
            <ac:spMk id="3" creationId="{012F94AA-A67C-40AF-8768-32C43A9CC4A0}"/>
          </ac:spMkLst>
        </pc:spChg>
        <pc:spChg chg="mod">
          <ac:chgData name="Helias Alain" userId="446ae227-33bd-4c7d-8927-a1f14f8d01ac" providerId="ADAL" clId="{AD39CB40-99C2-4098-92EB-E7DEDF56BBE8}" dt="2022-05-10T15:09:57.329" v="686" actId="1036"/>
          <ac:spMkLst>
            <pc:docMk/>
            <pc:sldMk cId="1467553068" sldId="334"/>
            <ac:spMk id="7" creationId="{ECAAB195-938E-442B-BE91-B228375E1D24}"/>
          </ac:spMkLst>
        </pc:spChg>
        <pc:spChg chg="mod">
          <ac:chgData name="Helias Alain" userId="446ae227-33bd-4c7d-8927-a1f14f8d01ac" providerId="ADAL" clId="{AD39CB40-99C2-4098-92EB-E7DEDF56BBE8}" dt="2022-05-10T15:10:10.681" v="707" actId="1035"/>
          <ac:spMkLst>
            <pc:docMk/>
            <pc:sldMk cId="1467553068" sldId="334"/>
            <ac:spMk id="8" creationId="{AAECEE50-8CA7-4318-BFED-A4A1BD09F81B}"/>
          </ac:spMkLst>
        </pc:spChg>
        <pc:spChg chg="mod">
          <ac:chgData name="Helias Alain" userId="446ae227-33bd-4c7d-8927-a1f14f8d01ac" providerId="ADAL" clId="{AD39CB40-99C2-4098-92EB-E7DEDF56BBE8}" dt="2022-05-04T15:10:32.186" v="65"/>
          <ac:spMkLst>
            <pc:docMk/>
            <pc:sldMk cId="1467553068" sldId="334"/>
            <ac:spMk id="12" creationId="{0B5457EF-FD40-4485-89FD-11E6BB74E509}"/>
          </ac:spMkLst>
        </pc:spChg>
        <pc:graphicFrameChg chg="mod modGraphic">
          <ac:chgData name="Helias Alain" userId="446ae227-33bd-4c7d-8927-a1f14f8d01ac" providerId="ADAL" clId="{AD39CB40-99C2-4098-92EB-E7DEDF56BBE8}" dt="2022-05-10T15:09:57.329" v="686" actId="1036"/>
          <ac:graphicFrameMkLst>
            <pc:docMk/>
            <pc:sldMk cId="1467553068" sldId="334"/>
            <ac:graphicFrameMk id="9" creationId="{52A322D8-C139-4B81-94E0-79272E7539D1}"/>
          </ac:graphicFrameMkLst>
        </pc:graphicFrameChg>
        <pc:graphicFrameChg chg="mod modGraphic">
          <ac:chgData name="Helias Alain" userId="446ae227-33bd-4c7d-8927-a1f14f8d01ac" providerId="ADAL" clId="{AD39CB40-99C2-4098-92EB-E7DEDF56BBE8}" dt="2022-05-10T15:10:10.681" v="707" actId="1035"/>
          <ac:graphicFrameMkLst>
            <pc:docMk/>
            <pc:sldMk cId="1467553068" sldId="334"/>
            <ac:graphicFrameMk id="11" creationId="{F797904F-C20C-4E19-BBE6-C546111AC454}"/>
          </ac:graphicFrameMkLst>
        </pc:graphicFrameChg>
      </pc:sldChg>
      <pc:sldChg chg="delSp modSp mod">
        <pc:chgData name="Helias Alain" userId="446ae227-33bd-4c7d-8927-a1f14f8d01ac" providerId="ADAL" clId="{AD39CB40-99C2-4098-92EB-E7DEDF56BBE8}" dt="2022-05-09T11:40:29.915" v="664" actId="20577"/>
        <pc:sldMkLst>
          <pc:docMk/>
          <pc:sldMk cId="178901484" sldId="336"/>
        </pc:sldMkLst>
        <pc:spChg chg="mod">
          <ac:chgData name="Helias Alain" userId="446ae227-33bd-4c7d-8927-a1f14f8d01ac" providerId="ADAL" clId="{AD39CB40-99C2-4098-92EB-E7DEDF56BBE8}" dt="2022-05-04T15:10:19.711" v="63"/>
          <ac:spMkLst>
            <pc:docMk/>
            <pc:sldMk cId="178901484" sldId="336"/>
            <ac:spMk id="8" creationId="{F26558B8-A5FF-4BBF-8725-46686D9BB9C9}"/>
          </ac:spMkLst>
        </pc:spChg>
        <pc:spChg chg="mod">
          <ac:chgData name="Helias Alain" userId="446ae227-33bd-4c7d-8927-a1f14f8d01ac" providerId="ADAL" clId="{AD39CB40-99C2-4098-92EB-E7DEDF56BBE8}" dt="2022-05-09T11:40:29.915" v="664" actId="20577"/>
          <ac:spMkLst>
            <pc:docMk/>
            <pc:sldMk cId="178901484" sldId="336"/>
            <ac:spMk id="14" creationId="{6A795BCD-92F2-4673-AB42-2754C0F4C089}"/>
          </ac:spMkLst>
        </pc:spChg>
        <pc:picChg chg="del">
          <ac:chgData name="Helias Alain" userId="446ae227-33bd-4c7d-8927-a1f14f8d01ac" providerId="ADAL" clId="{AD39CB40-99C2-4098-92EB-E7DEDF56BBE8}" dt="2022-05-09T08:44:27.384" v="492" actId="478"/>
          <ac:picMkLst>
            <pc:docMk/>
            <pc:sldMk cId="178901484" sldId="336"/>
            <ac:picMk id="6" creationId="{33FBE2B6-A30B-477B-90B7-672DB9938745}"/>
          </ac:picMkLst>
        </pc:picChg>
      </pc:sldChg>
      <pc:sldChg chg="modSp mod">
        <pc:chgData name="Helias Alain" userId="446ae227-33bd-4c7d-8927-a1f14f8d01ac" providerId="ADAL" clId="{AD39CB40-99C2-4098-92EB-E7DEDF56BBE8}" dt="2022-05-04T15:31:36.070" v="469" actId="20577"/>
        <pc:sldMkLst>
          <pc:docMk/>
          <pc:sldMk cId="1842791398" sldId="337"/>
        </pc:sldMkLst>
        <pc:spChg chg="mod">
          <ac:chgData name="Helias Alain" userId="446ae227-33bd-4c7d-8927-a1f14f8d01ac" providerId="ADAL" clId="{AD39CB40-99C2-4098-92EB-E7DEDF56BBE8}" dt="2022-05-04T15:10:41.331" v="67"/>
          <ac:spMkLst>
            <pc:docMk/>
            <pc:sldMk cId="1842791398" sldId="337"/>
            <ac:spMk id="8" creationId="{0E91EF20-335E-4A22-9E43-E27F90F33AE8}"/>
          </ac:spMkLst>
        </pc:spChg>
        <pc:graphicFrameChg chg="modGraphic">
          <ac:chgData name="Helias Alain" userId="446ae227-33bd-4c7d-8927-a1f14f8d01ac" providerId="ADAL" clId="{AD39CB40-99C2-4098-92EB-E7DEDF56BBE8}" dt="2022-05-04T15:31:36.070" v="469" actId="20577"/>
          <ac:graphicFrameMkLst>
            <pc:docMk/>
            <pc:sldMk cId="1842791398" sldId="337"/>
            <ac:graphicFrameMk id="6" creationId="{06CD835E-28EB-4C26-963B-30BF0883F6B0}"/>
          </ac:graphicFrameMkLst>
        </pc:graphicFrameChg>
      </pc:sldChg>
    </pc:docChg>
  </pc:docChgLst>
  <pc:docChgLst>
    <pc:chgData name="Neron Fabrice" userId="1470dbc8-4c3b-46c9-b40b-1dcb018b2851" providerId="ADAL" clId="{39ADFAE7-ABDF-4CFA-B4AB-D00E43DAEB19}"/>
    <pc:docChg chg="undo custSel delSld modSld">
      <pc:chgData name="Neron Fabrice" userId="1470dbc8-4c3b-46c9-b40b-1dcb018b2851" providerId="ADAL" clId="{39ADFAE7-ABDF-4CFA-B4AB-D00E43DAEB19}" dt="2022-06-23T15:41:46.030" v="225" actId="47"/>
      <pc:docMkLst>
        <pc:docMk/>
      </pc:docMkLst>
      <pc:sldChg chg="addSp delSp modSp mod">
        <pc:chgData name="Neron Fabrice" userId="1470dbc8-4c3b-46c9-b40b-1dcb018b2851" providerId="ADAL" clId="{39ADFAE7-ABDF-4CFA-B4AB-D00E43DAEB19}" dt="2022-06-23T15:33:35.411" v="201" actId="1076"/>
        <pc:sldMkLst>
          <pc:docMk/>
          <pc:sldMk cId="2316638321" sldId="261"/>
        </pc:sldMkLst>
        <pc:spChg chg="add del mod">
          <ac:chgData name="Neron Fabrice" userId="1470dbc8-4c3b-46c9-b40b-1dcb018b2851" providerId="ADAL" clId="{39ADFAE7-ABDF-4CFA-B4AB-D00E43DAEB19}" dt="2022-06-23T15:26:48.797" v="34" actId="478"/>
          <ac:spMkLst>
            <pc:docMk/>
            <pc:sldMk cId="2316638321" sldId="261"/>
            <ac:spMk id="15" creationId="{E26C6A73-8A1C-0FA5-8D0F-F26F6B74695A}"/>
          </ac:spMkLst>
        </pc:spChg>
        <pc:spChg chg="mod">
          <ac:chgData name="Neron Fabrice" userId="1470dbc8-4c3b-46c9-b40b-1dcb018b2851" providerId="ADAL" clId="{39ADFAE7-ABDF-4CFA-B4AB-D00E43DAEB19}" dt="2022-06-23T15:33:35.411" v="201" actId="1076"/>
          <ac:spMkLst>
            <pc:docMk/>
            <pc:sldMk cId="2316638321" sldId="261"/>
            <ac:spMk id="24" creationId="{01734F1C-D241-4AA1-BD23-99DFDB6B262D}"/>
          </ac:spMkLst>
        </pc:spChg>
        <pc:spChg chg="mod">
          <ac:chgData name="Neron Fabrice" userId="1470dbc8-4c3b-46c9-b40b-1dcb018b2851" providerId="ADAL" clId="{39ADFAE7-ABDF-4CFA-B4AB-D00E43DAEB19}" dt="2022-06-23T15:33:33.652" v="200" actId="1076"/>
          <ac:spMkLst>
            <pc:docMk/>
            <pc:sldMk cId="2316638321" sldId="261"/>
            <ac:spMk id="25" creationId="{2D8FFD23-B8CF-4C8F-A543-377CDFA238AE}"/>
          </ac:spMkLst>
        </pc:spChg>
        <pc:graphicFrameChg chg="mod">
          <ac:chgData name="Neron Fabrice" userId="1470dbc8-4c3b-46c9-b40b-1dcb018b2851" providerId="ADAL" clId="{39ADFAE7-ABDF-4CFA-B4AB-D00E43DAEB19}" dt="2022-06-23T15:32:49.037" v="153" actId="1076"/>
          <ac:graphicFrameMkLst>
            <pc:docMk/>
            <pc:sldMk cId="2316638321" sldId="261"/>
            <ac:graphicFrameMk id="22" creationId="{CA6ED807-8D41-4D6B-BBFE-04F4D7AF6B99}"/>
          </ac:graphicFrameMkLst>
        </pc:graphicFrameChg>
        <pc:graphicFrameChg chg="mod modGraphic">
          <ac:chgData name="Neron Fabrice" userId="1470dbc8-4c3b-46c9-b40b-1dcb018b2851" providerId="ADAL" clId="{39ADFAE7-ABDF-4CFA-B4AB-D00E43DAEB19}" dt="2022-06-23T15:33:23.831" v="199" actId="20577"/>
          <ac:graphicFrameMkLst>
            <pc:docMk/>
            <pc:sldMk cId="2316638321" sldId="261"/>
            <ac:graphicFrameMk id="23" creationId="{0EE93FB1-E0ED-4567-AA89-A231122B3777}"/>
          </ac:graphicFrameMkLst>
        </pc:graphicFrameChg>
      </pc:sldChg>
      <pc:sldChg chg="modSp mod">
        <pc:chgData name="Neron Fabrice" userId="1470dbc8-4c3b-46c9-b40b-1dcb018b2851" providerId="ADAL" clId="{39ADFAE7-ABDF-4CFA-B4AB-D00E43DAEB19}" dt="2022-06-23T15:40:14.175" v="213" actId="1076"/>
        <pc:sldMkLst>
          <pc:docMk/>
          <pc:sldMk cId="2576472733" sldId="282"/>
        </pc:sldMkLst>
        <pc:spChg chg="mod">
          <ac:chgData name="Neron Fabrice" userId="1470dbc8-4c3b-46c9-b40b-1dcb018b2851" providerId="ADAL" clId="{39ADFAE7-ABDF-4CFA-B4AB-D00E43DAEB19}" dt="2022-06-23T15:34:51.851" v="211" actId="1076"/>
          <ac:spMkLst>
            <pc:docMk/>
            <pc:sldMk cId="2576472733" sldId="282"/>
            <ac:spMk id="13" creationId="{83EEEC96-C0E2-4974-A7C1-2985397EC261}"/>
          </ac:spMkLst>
        </pc:spChg>
        <pc:spChg chg="mod">
          <ac:chgData name="Neron Fabrice" userId="1470dbc8-4c3b-46c9-b40b-1dcb018b2851" providerId="ADAL" clId="{39ADFAE7-ABDF-4CFA-B4AB-D00E43DAEB19}" dt="2022-06-23T15:34:56.930" v="212" actId="1076"/>
          <ac:spMkLst>
            <pc:docMk/>
            <pc:sldMk cId="2576472733" sldId="282"/>
            <ac:spMk id="14" creationId="{9DF4661C-6AB6-41FE-8E40-D3646228B14D}"/>
          </ac:spMkLst>
        </pc:spChg>
        <pc:spChg chg="mod">
          <ac:chgData name="Neron Fabrice" userId="1470dbc8-4c3b-46c9-b40b-1dcb018b2851" providerId="ADAL" clId="{39ADFAE7-ABDF-4CFA-B4AB-D00E43DAEB19}" dt="2022-06-23T15:34:43.640" v="210" actId="20577"/>
          <ac:spMkLst>
            <pc:docMk/>
            <pc:sldMk cId="2576472733" sldId="282"/>
            <ac:spMk id="16" creationId="{B97732C0-135B-4FE7-8E83-C9101DFF403F}"/>
          </ac:spMkLst>
        </pc:spChg>
        <pc:picChg chg="mod">
          <ac:chgData name="Neron Fabrice" userId="1470dbc8-4c3b-46c9-b40b-1dcb018b2851" providerId="ADAL" clId="{39ADFAE7-ABDF-4CFA-B4AB-D00E43DAEB19}" dt="2022-06-23T15:40:14.175" v="213" actId="1076"/>
          <ac:picMkLst>
            <pc:docMk/>
            <pc:sldMk cId="2576472733" sldId="282"/>
            <ac:picMk id="3" creationId="{636FBD6F-271A-C3C7-D6C2-C4E11F8AFAF8}"/>
          </ac:picMkLst>
        </pc:picChg>
        <pc:picChg chg="mod modCrop">
          <ac:chgData name="Neron Fabrice" userId="1470dbc8-4c3b-46c9-b40b-1dcb018b2851" providerId="ADAL" clId="{39ADFAE7-ABDF-4CFA-B4AB-D00E43DAEB19}" dt="2022-06-23T15:34:31.342" v="208" actId="1076"/>
          <ac:picMkLst>
            <pc:docMk/>
            <pc:sldMk cId="2576472733" sldId="282"/>
            <ac:picMk id="4" creationId="{A92937D7-3A05-D7B1-7F25-D056E1133304}"/>
          </ac:picMkLst>
        </pc:picChg>
      </pc:sldChg>
      <pc:sldChg chg="addSp delSp modSp mod">
        <pc:chgData name="Neron Fabrice" userId="1470dbc8-4c3b-46c9-b40b-1dcb018b2851" providerId="ADAL" clId="{39ADFAE7-ABDF-4CFA-B4AB-D00E43DAEB19}" dt="2022-06-23T15:26:23.163" v="31" actId="20577"/>
        <pc:sldMkLst>
          <pc:docMk/>
          <pc:sldMk cId="2673763778" sldId="287"/>
        </pc:sldMkLst>
        <pc:spChg chg="add mod">
          <ac:chgData name="Neron Fabrice" userId="1470dbc8-4c3b-46c9-b40b-1dcb018b2851" providerId="ADAL" clId="{39ADFAE7-ABDF-4CFA-B4AB-D00E43DAEB19}" dt="2022-06-23T15:26:11.591" v="16" actId="20577"/>
          <ac:spMkLst>
            <pc:docMk/>
            <pc:sldMk cId="2673763778" sldId="287"/>
            <ac:spMk id="14" creationId="{2384958F-6F54-1369-A447-26487223DF06}"/>
          </ac:spMkLst>
        </pc:spChg>
        <pc:spChg chg="add mod">
          <ac:chgData name="Neron Fabrice" userId="1470dbc8-4c3b-46c9-b40b-1dcb018b2851" providerId="ADAL" clId="{39ADFAE7-ABDF-4CFA-B4AB-D00E43DAEB19}" dt="2022-06-23T15:26:23.163" v="31" actId="20577"/>
          <ac:spMkLst>
            <pc:docMk/>
            <pc:sldMk cId="2673763778" sldId="287"/>
            <ac:spMk id="15" creationId="{6C26114A-FD09-9B63-B6D5-D41CDE99A802}"/>
          </ac:spMkLst>
        </pc:spChg>
        <pc:spChg chg="del">
          <ac:chgData name="Neron Fabrice" userId="1470dbc8-4c3b-46c9-b40b-1dcb018b2851" providerId="ADAL" clId="{39ADFAE7-ABDF-4CFA-B4AB-D00E43DAEB19}" dt="2022-06-23T15:25:32.403" v="2" actId="478"/>
          <ac:spMkLst>
            <pc:docMk/>
            <pc:sldMk cId="2673763778" sldId="287"/>
            <ac:spMk id="39" creationId="{04D7A7D8-565F-4C8B-89C6-FF0A5D93D1AC}"/>
          </ac:spMkLst>
        </pc:spChg>
        <pc:spChg chg="del">
          <ac:chgData name="Neron Fabrice" userId="1470dbc8-4c3b-46c9-b40b-1dcb018b2851" providerId="ADAL" clId="{39ADFAE7-ABDF-4CFA-B4AB-D00E43DAEB19}" dt="2022-06-23T15:25:34.500" v="3" actId="478"/>
          <ac:spMkLst>
            <pc:docMk/>
            <pc:sldMk cId="2673763778" sldId="287"/>
            <ac:spMk id="40" creationId="{120EFD03-0556-4FCD-863C-03400986869C}"/>
          </ac:spMkLst>
        </pc:spChg>
        <pc:spChg chg="mod">
          <ac:chgData name="Neron Fabrice" userId="1470dbc8-4c3b-46c9-b40b-1dcb018b2851" providerId="ADAL" clId="{39ADFAE7-ABDF-4CFA-B4AB-D00E43DAEB19}" dt="2022-06-23T15:25:43.161" v="7" actId="20577"/>
          <ac:spMkLst>
            <pc:docMk/>
            <pc:sldMk cId="2673763778" sldId="287"/>
            <ac:spMk id="41" creationId="{B47C3B91-86E9-4EED-B01A-4D3074D3E0CB}"/>
          </ac:spMkLst>
        </pc:spChg>
        <pc:spChg chg="mod">
          <ac:chgData name="Neron Fabrice" userId="1470dbc8-4c3b-46c9-b40b-1dcb018b2851" providerId="ADAL" clId="{39ADFAE7-ABDF-4CFA-B4AB-D00E43DAEB19}" dt="2022-06-23T15:25:40.713" v="6" actId="1076"/>
          <ac:spMkLst>
            <pc:docMk/>
            <pc:sldMk cId="2673763778" sldId="287"/>
            <ac:spMk id="42" creationId="{E15525A0-2A5C-42BF-893C-E46F6A2154EF}"/>
          </ac:spMkLst>
        </pc:spChg>
        <pc:spChg chg="mod">
          <ac:chgData name="Neron Fabrice" userId="1470dbc8-4c3b-46c9-b40b-1dcb018b2851" providerId="ADAL" clId="{39ADFAE7-ABDF-4CFA-B4AB-D00E43DAEB19}" dt="2022-06-23T15:26:07.994" v="15" actId="1076"/>
          <ac:spMkLst>
            <pc:docMk/>
            <pc:sldMk cId="2673763778" sldId="287"/>
            <ac:spMk id="43" creationId="{D7CEE22D-80E9-430A-BD22-DD4CF56757BB}"/>
          </ac:spMkLst>
        </pc:spChg>
        <pc:spChg chg="mod">
          <ac:chgData name="Neron Fabrice" userId="1470dbc8-4c3b-46c9-b40b-1dcb018b2851" providerId="ADAL" clId="{39ADFAE7-ABDF-4CFA-B4AB-D00E43DAEB19}" dt="2022-06-23T15:25:56.415" v="12" actId="1076"/>
          <ac:spMkLst>
            <pc:docMk/>
            <pc:sldMk cId="2673763778" sldId="287"/>
            <ac:spMk id="44" creationId="{E1EF718E-CEB3-4BAC-8D48-BE9994EFFD2F}"/>
          </ac:spMkLst>
        </pc:spChg>
      </pc:sldChg>
      <pc:sldChg chg="modSp mod">
        <pc:chgData name="Neron Fabrice" userId="1470dbc8-4c3b-46c9-b40b-1dcb018b2851" providerId="ADAL" clId="{39ADFAE7-ABDF-4CFA-B4AB-D00E43DAEB19}" dt="2022-06-23T15:41:38.963" v="224" actId="122"/>
        <pc:sldMkLst>
          <pc:docMk/>
          <pc:sldMk cId="2490495119" sldId="292"/>
        </pc:sldMkLst>
        <pc:graphicFrameChg chg="modGraphic">
          <ac:chgData name="Neron Fabrice" userId="1470dbc8-4c3b-46c9-b40b-1dcb018b2851" providerId="ADAL" clId="{39ADFAE7-ABDF-4CFA-B4AB-D00E43DAEB19}" dt="2022-06-23T15:41:38.963" v="224" actId="122"/>
          <ac:graphicFrameMkLst>
            <pc:docMk/>
            <pc:sldMk cId="2490495119" sldId="292"/>
            <ac:graphicFrameMk id="3" creationId="{7FF4AFC1-0233-51BA-9382-1168BB167195}"/>
          </ac:graphicFrameMkLst>
        </pc:graphicFrameChg>
      </pc:sldChg>
      <pc:sldChg chg="del">
        <pc:chgData name="Neron Fabrice" userId="1470dbc8-4c3b-46c9-b40b-1dcb018b2851" providerId="ADAL" clId="{39ADFAE7-ABDF-4CFA-B4AB-D00E43DAEB19}" dt="2022-06-23T15:41:46.030" v="225" actId="47"/>
        <pc:sldMkLst>
          <pc:docMk/>
          <pc:sldMk cId="2915173563" sldId="298"/>
        </pc:sldMkLst>
      </pc:sldChg>
      <pc:sldChg chg="modSp mod">
        <pc:chgData name="Neron Fabrice" userId="1470dbc8-4c3b-46c9-b40b-1dcb018b2851" providerId="ADAL" clId="{39ADFAE7-ABDF-4CFA-B4AB-D00E43DAEB19}" dt="2022-06-23T15:24:44.172" v="1" actId="692"/>
        <pc:sldMkLst>
          <pc:docMk/>
          <pc:sldMk cId="3559545792" sldId="329"/>
        </pc:sldMkLst>
        <pc:picChg chg="mod">
          <ac:chgData name="Neron Fabrice" userId="1470dbc8-4c3b-46c9-b40b-1dcb018b2851" providerId="ADAL" clId="{39ADFAE7-ABDF-4CFA-B4AB-D00E43DAEB19}" dt="2022-06-23T15:24:44.172" v="1" actId="692"/>
          <ac:picMkLst>
            <pc:docMk/>
            <pc:sldMk cId="3559545792" sldId="329"/>
            <ac:picMk id="6" creationId="{995F6C9F-E3D6-6569-F429-06B3331D1480}"/>
          </ac:picMkLst>
        </pc:picChg>
      </pc:sldChg>
      <pc:sldChg chg="modSp mod">
        <pc:chgData name="Neron Fabrice" userId="1470dbc8-4c3b-46c9-b40b-1dcb018b2851" providerId="ADAL" clId="{39ADFAE7-ABDF-4CFA-B4AB-D00E43DAEB19}" dt="2022-06-23T15:41:16.292" v="222" actId="2085"/>
        <pc:sldMkLst>
          <pc:docMk/>
          <pc:sldMk cId="982608828" sldId="332"/>
        </pc:sldMkLst>
        <pc:picChg chg="mod">
          <ac:chgData name="Neron Fabrice" userId="1470dbc8-4c3b-46c9-b40b-1dcb018b2851" providerId="ADAL" clId="{39ADFAE7-ABDF-4CFA-B4AB-D00E43DAEB19}" dt="2022-06-23T15:41:16.292" v="222" actId="2085"/>
          <ac:picMkLst>
            <pc:docMk/>
            <pc:sldMk cId="982608828" sldId="332"/>
            <ac:picMk id="5" creationId="{A50EC2AE-AD84-B444-2F20-25CE2F338DED}"/>
          </ac:picMkLst>
        </pc:picChg>
      </pc:sldChg>
      <pc:sldChg chg="modSp mod">
        <pc:chgData name="Neron Fabrice" userId="1470dbc8-4c3b-46c9-b40b-1dcb018b2851" providerId="ADAL" clId="{39ADFAE7-ABDF-4CFA-B4AB-D00E43DAEB19}" dt="2022-06-23T15:30:22.671" v="86" actId="2165"/>
        <pc:sldMkLst>
          <pc:docMk/>
          <pc:sldMk cId="4074322655" sldId="333"/>
        </pc:sldMkLst>
        <pc:graphicFrameChg chg="modGraphic">
          <ac:chgData name="Neron Fabrice" userId="1470dbc8-4c3b-46c9-b40b-1dcb018b2851" providerId="ADAL" clId="{39ADFAE7-ABDF-4CFA-B4AB-D00E43DAEB19}" dt="2022-06-23T15:30:22.671" v="86" actId="2165"/>
          <ac:graphicFrameMkLst>
            <pc:docMk/>
            <pc:sldMk cId="4074322655" sldId="333"/>
            <ac:graphicFrameMk id="5" creationId="{7C5E8EEE-57C8-4079-9A02-91D3F367DCBE}"/>
          </ac:graphicFrameMkLst>
        </pc:graphicFrameChg>
      </pc:sldChg>
    </pc:docChg>
  </pc:docChgLst>
  <pc:docChgLst>
    <pc:chgData name="Richou Nicolas" userId="S::nicolas.richou@inetum.com::0e7838df-14eb-4739-9596-057956579a1b" providerId="AD" clId="Web-{F5822771-04E6-4DE1-8508-E15B04C57530}"/>
    <pc:docChg chg="modSld">
      <pc:chgData name="Richou Nicolas" userId="S::nicolas.richou@inetum.com::0e7838df-14eb-4739-9596-057956579a1b" providerId="AD" clId="Web-{F5822771-04E6-4DE1-8508-E15B04C57530}" dt="2022-06-16T09:38:48.129" v="317" actId="20577"/>
      <pc:docMkLst>
        <pc:docMk/>
      </pc:docMkLst>
      <pc:sldChg chg="modSp">
        <pc:chgData name="Richou Nicolas" userId="S::nicolas.richou@inetum.com::0e7838df-14eb-4739-9596-057956579a1b" providerId="AD" clId="Web-{F5822771-04E6-4DE1-8508-E15B04C57530}" dt="2022-06-16T09:38:04.987" v="310" actId="20577"/>
        <pc:sldMkLst>
          <pc:docMk/>
          <pc:sldMk cId="1225316745" sldId="256"/>
        </pc:sldMkLst>
        <pc:spChg chg="mod">
          <ac:chgData name="Richou Nicolas" userId="S::nicolas.richou@inetum.com::0e7838df-14eb-4739-9596-057956579a1b" providerId="AD" clId="Web-{F5822771-04E6-4DE1-8508-E15B04C57530}" dt="2022-06-16T09:38:04.987" v="310" actId="20577"/>
          <ac:spMkLst>
            <pc:docMk/>
            <pc:sldMk cId="1225316745" sldId="256"/>
            <ac:spMk id="3" creationId="{42CE7638-CC2A-4082-A2DB-828BD207E9FD}"/>
          </ac:spMkLst>
        </pc:spChg>
      </pc:sldChg>
      <pc:sldChg chg="modSp">
        <pc:chgData name="Richou Nicolas" userId="S::nicolas.richou@inetum.com::0e7838df-14eb-4739-9596-057956579a1b" providerId="AD" clId="Web-{F5822771-04E6-4DE1-8508-E15B04C57530}" dt="2022-06-16T09:38:48.129" v="317" actId="20577"/>
        <pc:sldMkLst>
          <pc:docMk/>
          <pc:sldMk cId="1983675616" sldId="288"/>
        </pc:sldMkLst>
        <pc:spChg chg="mod">
          <ac:chgData name="Richou Nicolas" userId="S::nicolas.richou@inetum.com::0e7838df-14eb-4739-9596-057956579a1b" providerId="AD" clId="Web-{F5822771-04E6-4DE1-8508-E15B04C57530}" dt="2022-06-16T09:38:48.129" v="317" actId="20577"/>
          <ac:spMkLst>
            <pc:docMk/>
            <pc:sldMk cId="1983675616" sldId="288"/>
            <ac:spMk id="3" creationId="{DB3EDEB2-453C-482C-84CC-4F051ED3FD87}"/>
          </ac:spMkLst>
        </pc:spChg>
      </pc:sldChg>
      <pc:sldChg chg="modSp">
        <pc:chgData name="Richou Nicolas" userId="S::nicolas.richou@inetum.com::0e7838df-14eb-4739-9596-057956579a1b" providerId="AD" clId="Web-{F5822771-04E6-4DE1-8508-E15B04C57530}" dt="2022-06-16T09:16:45.751" v="163"/>
        <pc:sldMkLst>
          <pc:docMk/>
          <pc:sldMk cId="2490495119" sldId="292"/>
        </pc:sldMkLst>
        <pc:graphicFrameChg chg="mod modGraphic">
          <ac:chgData name="Richou Nicolas" userId="S::nicolas.richou@inetum.com::0e7838df-14eb-4739-9596-057956579a1b" providerId="AD" clId="Web-{F5822771-04E6-4DE1-8508-E15B04C57530}" dt="2022-06-16T09:16:45.751" v="163"/>
          <ac:graphicFrameMkLst>
            <pc:docMk/>
            <pc:sldMk cId="2490495119" sldId="292"/>
            <ac:graphicFrameMk id="10" creationId="{A8639814-593C-4283-A35C-1CD2058DF7BC}"/>
          </ac:graphicFrameMkLst>
        </pc:graphicFrameChg>
      </pc:sldChg>
      <pc:sldChg chg="modSp">
        <pc:chgData name="Richou Nicolas" userId="S::nicolas.richou@inetum.com::0e7838df-14eb-4739-9596-057956579a1b" providerId="AD" clId="Web-{F5822771-04E6-4DE1-8508-E15B04C57530}" dt="2022-06-16T09:33:27.152" v="298" actId="20577"/>
        <pc:sldMkLst>
          <pc:docMk/>
          <pc:sldMk cId="4074322655" sldId="333"/>
        </pc:sldMkLst>
        <pc:spChg chg="mod">
          <ac:chgData name="Richou Nicolas" userId="S::nicolas.richou@inetum.com::0e7838df-14eb-4739-9596-057956579a1b" providerId="AD" clId="Web-{F5822771-04E6-4DE1-8508-E15B04C57530}" dt="2022-06-16T09:33:27.152" v="298" actId="20577"/>
          <ac:spMkLst>
            <pc:docMk/>
            <pc:sldMk cId="4074322655" sldId="333"/>
            <ac:spMk id="4" creationId="{41872DBB-3D96-42B2-ABFD-73EBFFDB1F34}"/>
          </ac:spMkLst>
        </pc:spChg>
      </pc:sldChg>
      <pc:sldChg chg="modSp">
        <pc:chgData name="Richou Nicolas" userId="S::nicolas.richou@inetum.com::0e7838df-14eb-4739-9596-057956579a1b" providerId="AD" clId="Web-{F5822771-04E6-4DE1-8508-E15B04C57530}" dt="2022-06-16T09:27:27.377" v="234" actId="20577"/>
        <pc:sldMkLst>
          <pc:docMk/>
          <pc:sldMk cId="3823772843" sldId="338"/>
        </pc:sldMkLst>
        <pc:spChg chg="mod">
          <ac:chgData name="Richou Nicolas" userId="S::nicolas.richou@inetum.com::0e7838df-14eb-4739-9596-057956579a1b" providerId="AD" clId="Web-{F5822771-04E6-4DE1-8508-E15B04C57530}" dt="2022-06-16T09:27:27.377" v="234" actId="20577"/>
          <ac:spMkLst>
            <pc:docMk/>
            <pc:sldMk cId="3823772843" sldId="338"/>
            <ac:spMk id="30" creationId="{272B250A-E72C-48E5-8382-641C7629914C}"/>
          </ac:spMkLst>
        </pc:spChg>
      </pc:sldChg>
    </pc:docChg>
  </pc:docChgLst>
  <pc:docChgLst>
    <pc:chgData name="Helias Alain" userId="446ae227-33bd-4c7d-8927-a1f14f8d01ac" providerId="ADAL" clId="{F2D5A260-AB01-4F37-A9B9-16237E374257}"/>
    <pc:docChg chg="undo custSel addSld delSld modSld">
      <pc:chgData name="Helias Alain" userId="446ae227-33bd-4c7d-8927-a1f14f8d01ac" providerId="ADAL" clId="{F2D5A260-AB01-4F37-A9B9-16237E374257}" dt="2022-03-24T10:19:56.963" v="2200" actId="20577"/>
      <pc:docMkLst>
        <pc:docMk/>
      </pc:docMkLst>
      <pc:sldChg chg="modSp mod">
        <pc:chgData name="Helias Alain" userId="446ae227-33bd-4c7d-8927-a1f14f8d01ac" providerId="ADAL" clId="{F2D5A260-AB01-4F37-A9B9-16237E374257}" dt="2022-03-18T07:51:22.227" v="17" actId="20577"/>
        <pc:sldMkLst>
          <pc:docMk/>
          <pc:sldMk cId="1225316745" sldId="256"/>
        </pc:sldMkLst>
        <pc:spChg chg="mod">
          <ac:chgData name="Helias Alain" userId="446ae227-33bd-4c7d-8927-a1f14f8d01ac" providerId="ADAL" clId="{F2D5A260-AB01-4F37-A9B9-16237E374257}" dt="2022-03-18T07:51:22.227" v="17" actId="20577"/>
          <ac:spMkLst>
            <pc:docMk/>
            <pc:sldMk cId="1225316745" sldId="256"/>
            <ac:spMk id="3" creationId="{42CE7638-CC2A-4082-A2DB-828BD207E9FD}"/>
          </ac:spMkLst>
        </pc:spChg>
        <pc:spChg chg="mod">
          <ac:chgData name="Helias Alain" userId="446ae227-33bd-4c7d-8927-a1f14f8d01ac" providerId="ADAL" clId="{F2D5A260-AB01-4F37-A9B9-16237E374257}" dt="2022-03-18T07:51:04.805" v="3" actId="20577"/>
          <ac:spMkLst>
            <pc:docMk/>
            <pc:sldMk cId="1225316745" sldId="256"/>
            <ac:spMk id="8" creationId="{74BED62A-1F67-42F3-94E9-47A023C4CB15}"/>
          </ac:spMkLst>
        </pc:spChg>
      </pc:sldChg>
      <pc:sldChg chg="modSp mod">
        <pc:chgData name="Helias Alain" userId="446ae227-33bd-4c7d-8927-a1f14f8d01ac" providerId="ADAL" clId="{F2D5A260-AB01-4F37-A9B9-16237E374257}" dt="2022-03-24T10:13:26.785" v="2184" actId="1036"/>
        <pc:sldMkLst>
          <pc:docMk/>
          <pc:sldMk cId="2316638321" sldId="261"/>
        </pc:sldMkLst>
        <pc:spChg chg="mod">
          <ac:chgData name="Helias Alain" userId="446ae227-33bd-4c7d-8927-a1f14f8d01ac" providerId="ADAL" clId="{F2D5A260-AB01-4F37-A9B9-16237E374257}" dt="2022-03-18T07:51:39.636" v="29" actId="20577"/>
          <ac:spMkLst>
            <pc:docMk/>
            <pc:sldMk cId="2316638321" sldId="261"/>
            <ac:spMk id="29" creationId="{1603D264-011E-46A6-A082-031C5552BEC0}"/>
          </ac:spMkLst>
        </pc:spChg>
        <pc:graphicFrameChg chg="mod modGraphic">
          <ac:chgData name="Helias Alain" userId="446ae227-33bd-4c7d-8927-a1f14f8d01ac" providerId="ADAL" clId="{F2D5A260-AB01-4F37-A9B9-16237E374257}" dt="2022-03-24T10:13:26.785" v="2184" actId="1036"/>
          <ac:graphicFrameMkLst>
            <pc:docMk/>
            <pc:sldMk cId="2316638321" sldId="261"/>
            <ac:graphicFrameMk id="22" creationId="{CA6ED807-8D41-4D6B-BBFE-04F4D7AF6B99}"/>
          </ac:graphicFrameMkLst>
        </pc:graphicFrameChg>
        <pc:graphicFrameChg chg="modGraphic">
          <ac:chgData name="Helias Alain" userId="446ae227-33bd-4c7d-8927-a1f14f8d01ac" providerId="ADAL" clId="{F2D5A260-AB01-4F37-A9B9-16237E374257}" dt="2022-03-24T10:12:58.042" v="2161" actId="20577"/>
          <ac:graphicFrameMkLst>
            <pc:docMk/>
            <pc:sldMk cId="2316638321" sldId="261"/>
            <ac:graphicFrameMk id="23" creationId="{0EE93FB1-E0ED-4567-AA89-A231122B3777}"/>
          </ac:graphicFrameMkLst>
        </pc:graphicFrameChg>
      </pc:sldChg>
      <pc:sldChg chg="modSp mod">
        <pc:chgData name="Helias Alain" userId="446ae227-33bd-4c7d-8927-a1f14f8d01ac" providerId="ADAL" clId="{F2D5A260-AB01-4F37-A9B9-16237E374257}" dt="2022-03-23T17:14:37.805" v="1917" actId="20577"/>
        <pc:sldMkLst>
          <pc:docMk/>
          <pc:sldMk cId="3821066999" sldId="266"/>
        </pc:sldMkLst>
        <pc:spChg chg="mod">
          <ac:chgData name="Helias Alain" userId="446ae227-33bd-4c7d-8927-a1f14f8d01ac" providerId="ADAL" clId="{F2D5A260-AB01-4F37-A9B9-16237E374257}" dt="2022-03-18T07:52:46.344" v="49" actId="20577"/>
          <ac:spMkLst>
            <pc:docMk/>
            <pc:sldMk cId="3821066999" sldId="266"/>
            <ac:spMk id="8" creationId="{0E91EF20-335E-4A22-9E43-E27F90F33AE8}"/>
          </ac:spMkLst>
        </pc:spChg>
        <pc:graphicFrameChg chg="modGraphic">
          <ac:chgData name="Helias Alain" userId="446ae227-33bd-4c7d-8927-a1f14f8d01ac" providerId="ADAL" clId="{F2D5A260-AB01-4F37-A9B9-16237E374257}" dt="2022-03-23T17:14:37.805" v="1917" actId="20577"/>
          <ac:graphicFrameMkLst>
            <pc:docMk/>
            <pc:sldMk cId="3821066999" sldId="266"/>
            <ac:graphicFrameMk id="6" creationId="{06CD835E-28EB-4C26-963B-30BF0883F6B0}"/>
          </ac:graphicFrameMkLst>
        </pc:graphicFrameChg>
      </pc:sldChg>
      <pc:sldChg chg="addSp delSp modSp mod">
        <pc:chgData name="Helias Alain" userId="446ae227-33bd-4c7d-8927-a1f14f8d01ac" providerId="ADAL" clId="{F2D5A260-AB01-4F37-A9B9-16237E374257}" dt="2022-03-23T17:09:07.338" v="1755" actId="1076"/>
        <pc:sldMkLst>
          <pc:docMk/>
          <pc:sldMk cId="2576472733" sldId="282"/>
        </pc:sldMkLst>
        <pc:spChg chg="mod">
          <ac:chgData name="Helias Alain" userId="446ae227-33bd-4c7d-8927-a1f14f8d01ac" providerId="ADAL" clId="{F2D5A260-AB01-4F37-A9B9-16237E374257}" dt="2022-03-18T07:52:25.812" v="33" actId="20577"/>
          <ac:spMkLst>
            <pc:docMk/>
            <pc:sldMk cId="2576472733" sldId="282"/>
            <ac:spMk id="10" creationId="{E3F939DB-2B37-4AB5-939F-A50E42ECA9E8}"/>
          </ac:spMkLst>
        </pc:spChg>
        <pc:spChg chg="del mod">
          <ac:chgData name="Helias Alain" userId="446ae227-33bd-4c7d-8927-a1f14f8d01ac" providerId="ADAL" clId="{F2D5A260-AB01-4F37-A9B9-16237E374257}" dt="2022-03-23T17:09:00.563" v="1754" actId="478"/>
          <ac:spMkLst>
            <pc:docMk/>
            <pc:sldMk cId="2576472733" sldId="282"/>
            <ac:spMk id="12" creationId="{7D23FE79-5AE0-4B9B-8854-8F9796E23346}"/>
          </ac:spMkLst>
        </pc:spChg>
        <pc:spChg chg="add mod">
          <ac:chgData name="Helias Alain" userId="446ae227-33bd-4c7d-8927-a1f14f8d01ac" providerId="ADAL" clId="{F2D5A260-AB01-4F37-A9B9-16237E374257}" dt="2022-03-23T17:09:07.338" v="1755" actId="1076"/>
          <ac:spMkLst>
            <pc:docMk/>
            <pc:sldMk cId="2576472733" sldId="282"/>
            <ac:spMk id="13" creationId="{359AAC2C-2317-46C4-9415-0EADA9621ABB}"/>
          </ac:spMkLst>
        </pc:spChg>
        <pc:picChg chg="add mod">
          <ac:chgData name="Helias Alain" userId="446ae227-33bd-4c7d-8927-a1f14f8d01ac" providerId="ADAL" clId="{F2D5A260-AB01-4F37-A9B9-16237E374257}" dt="2022-03-23T17:07:08.291" v="1742" actId="1076"/>
          <ac:picMkLst>
            <pc:docMk/>
            <pc:sldMk cId="2576472733" sldId="282"/>
            <ac:picMk id="4" creationId="{0D374707-EC6E-46FC-A1F5-5C851D5068C0}"/>
          </ac:picMkLst>
        </pc:picChg>
        <pc:picChg chg="add mod">
          <ac:chgData name="Helias Alain" userId="446ae227-33bd-4c7d-8927-a1f14f8d01ac" providerId="ADAL" clId="{F2D5A260-AB01-4F37-A9B9-16237E374257}" dt="2022-03-23T17:08:53.587" v="1751" actId="14100"/>
          <ac:picMkLst>
            <pc:docMk/>
            <pc:sldMk cId="2576472733" sldId="282"/>
            <ac:picMk id="7" creationId="{CEA3B9E0-B610-4E58-8A26-135F4C564951}"/>
          </ac:picMkLst>
        </pc:picChg>
        <pc:picChg chg="del">
          <ac:chgData name="Helias Alain" userId="446ae227-33bd-4c7d-8927-a1f14f8d01ac" providerId="ADAL" clId="{F2D5A260-AB01-4F37-A9B9-16237E374257}" dt="2022-03-23T17:07:04.347" v="1740" actId="478"/>
          <ac:picMkLst>
            <pc:docMk/>
            <pc:sldMk cId="2576472733" sldId="282"/>
            <ac:picMk id="8" creationId="{353D19F1-6549-49AC-ABB0-4965473FAAE8}"/>
          </ac:picMkLst>
        </pc:picChg>
        <pc:picChg chg="del">
          <ac:chgData name="Helias Alain" userId="446ae227-33bd-4c7d-8927-a1f14f8d01ac" providerId="ADAL" clId="{F2D5A260-AB01-4F37-A9B9-16237E374257}" dt="2022-03-23T17:08:49.416" v="1749" actId="478"/>
          <ac:picMkLst>
            <pc:docMk/>
            <pc:sldMk cId="2576472733" sldId="282"/>
            <ac:picMk id="14" creationId="{257ED767-81C0-4F65-9BCA-BD9D63C16CBD}"/>
          </ac:picMkLst>
        </pc:picChg>
      </pc:sldChg>
      <pc:sldChg chg="modSp mod">
        <pc:chgData name="Helias Alain" userId="446ae227-33bd-4c7d-8927-a1f14f8d01ac" providerId="ADAL" clId="{F2D5A260-AB01-4F37-A9B9-16237E374257}" dt="2022-03-18T10:18:13.345" v="1739" actId="20577"/>
        <pc:sldMkLst>
          <pc:docMk/>
          <pc:sldMk cId="2673763778" sldId="287"/>
        </pc:sldMkLst>
        <pc:spChg chg="mod">
          <ac:chgData name="Helias Alain" userId="446ae227-33bd-4c7d-8927-a1f14f8d01ac" providerId="ADAL" clId="{F2D5A260-AB01-4F37-A9B9-16237E374257}" dt="2022-03-18T07:51:33.627" v="25" actId="20577"/>
          <ac:spMkLst>
            <pc:docMk/>
            <pc:sldMk cId="2673763778" sldId="287"/>
            <ac:spMk id="15" creationId="{22FFF959-437F-4428-88EA-84C48F218599}"/>
          </ac:spMkLst>
        </pc:spChg>
        <pc:spChg chg="mod">
          <ac:chgData name="Helias Alain" userId="446ae227-33bd-4c7d-8927-a1f14f8d01ac" providerId="ADAL" clId="{F2D5A260-AB01-4F37-A9B9-16237E374257}" dt="2022-03-18T10:18:13.345" v="1739" actId="20577"/>
          <ac:spMkLst>
            <pc:docMk/>
            <pc:sldMk cId="2673763778" sldId="287"/>
            <ac:spMk id="42" creationId="{E15525A0-2A5C-42BF-893C-E46F6A2154EF}"/>
          </ac:spMkLst>
        </pc:spChg>
      </pc:sldChg>
      <pc:sldChg chg="modSp mod">
        <pc:chgData name="Helias Alain" userId="446ae227-33bd-4c7d-8927-a1f14f8d01ac" providerId="ADAL" clId="{F2D5A260-AB01-4F37-A9B9-16237E374257}" dt="2022-03-18T07:51:28.244" v="21" actId="20577"/>
        <pc:sldMkLst>
          <pc:docMk/>
          <pc:sldMk cId="1983675616" sldId="288"/>
        </pc:sldMkLst>
        <pc:spChg chg="mod">
          <ac:chgData name="Helias Alain" userId="446ae227-33bd-4c7d-8927-a1f14f8d01ac" providerId="ADAL" clId="{F2D5A260-AB01-4F37-A9B9-16237E374257}" dt="2022-03-18T07:51:28.244" v="21" actId="20577"/>
          <ac:spMkLst>
            <pc:docMk/>
            <pc:sldMk cId="1983675616" sldId="288"/>
            <ac:spMk id="5" creationId="{918BED28-06BA-46BF-BD9A-777AD5467810}"/>
          </ac:spMkLst>
        </pc:spChg>
      </pc:sldChg>
      <pc:sldChg chg="addSp delSp modSp mod">
        <pc:chgData name="Helias Alain" userId="446ae227-33bd-4c7d-8927-a1f14f8d01ac" providerId="ADAL" clId="{F2D5A260-AB01-4F37-A9B9-16237E374257}" dt="2022-03-24T10:19:56.963" v="2200" actId="20577"/>
        <pc:sldMkLst>
          <pc:docMk/>
          <pc:sldMk cId="2490495119" sldId="292"/>
        </pc:sldMkLst>
        <pc:spChg chg="del mod">
          <ac:chgData name="Helias Alain" userId="446ae227-33bd-4c7d-8927-a1f14f8d01ac" providerId="ADAL" clId="{F2D5A260-AB01-4F37-A9B9-16237E374257}" dt="2022-03-18T09:36:44.901" v="1270" actId="478"/>
          <ac:spMkLst>
            <pc:docMk/>
            <pc:sldMk cId="2490495119" sldId="292"/>
            <ac:spMk id="3" creationId="{02FAE2CC-DDB6-4E4D-A712-BC4250F6317D}"/>
          </ac:spMkLst>
        </pc:spChg>
        <pc:spChg chg="mod">
          <ac:chgData name="Helias Alain" userId="446ae227-33bd-4c7d-8927-a1f14f8d01ac" providerId="ADAL" clId="{F2D5A260-AB01-4F37-A9B9-16237E374257}" dt="2022-03-18T07:52:36.682" v="41" actId="20577"/>
          <ac:spMkLst>
            <pc:docMk/>
            <pc:sldMk cId="2490495119" sldId="292"/>
            <ac:spMk id="8" creationId="{F26558B8-A5FF-4BBF-8725-46686D9BB9C9}"/>
          </ac:spMkLst>
        </pc:spChg>
        <pc:spChg chg="add mod">
          <ac:chgData name="Helias Alain" userId="446ae227-33bd-4c7d-8927-a1f14f8d01ac" providerId="ADAL" clId="{F2D5A260-AB01-4F37-A9B9-16237E374257}" dt="2022-03-24T10:19:30.335" v="2196" actId="207"/>
          <ac:spMkLst>
            <pc:docMk/>
            <pc:sldMk cId="2490495119" sldId="292"/>
            <ac:spMk id="11" creationId="{56682035-A35F-4ADC-8399-EDCFCAC13671}"/>
          </ac:spMkLst>
        </pc:spChg>
        <pc:spChg chg="add del mod">
          <ac:chgData name="Helias Alain" userId="446ae227-33bd-4c7d-8927-a1f14f8d01ac" providerId="ADAL" clId="{F2D5A260-AB01-4F37-A9B9-16237E374257}" dt="2022-03-24T10:19:42.723" v="2199" actId="478"/>
          <ac:spMkLst>
            <pc:docMk/>
            <pc:sldMk cId="2490495119" sldId="292"/>
            <ac:spMk id="12" creationId="{FD76F25A-EEC5-45D2-90B1-C5E736562CAB}"/>
          </ac:spMkLst>
        </pc:spChg>
        <pc:spChg chg="del">
          <ac:chgData name="Helias Alain" userId="446ae227-33bd-4c7d-8927-a1f14f8d01ac" providerId="ADAL" clId="{F2D5A260-AB01-4F37-A9B9-16237E374257}" dt="2022-03-18T07:53:40.692" v="54" actId="478"/>
          <ac:spMkLst>
            <pc:docMk/>
            <pc:sldMk cId="2490495119" sldId="292"/>
            <ac:spMk id="16" creationId="{5E0F17C7-62FC-4B38-BC32-466F407F8B17}"/>
          </ac:spMkLst>
        </pc:spChg>
        <pc:spChg chg="del">
          <ac:chgData name="Helias Alain" userId="446ae227-33bd-4c7d-8927-a1f14f8d01ac" providerId="ADAL" clId="{F2D5A260-AB01-4F37-A9B9-16237E374257}" dt="2022-03-18T09:36:36.803" v="1267" actId="478"/>
          <ac:spMkLst>
            <pc:docMk/>
            <pc:sldMk cId="2490495119" sldId="292"/>
            <ac:spMk id="20" creationId="{BAD9F9F8-A225-493F-BA39-484D8DD644AF}"/>
          </ac:spMkLst>
        </pc:spChg>
        <pc:spChg chg="del">
          <ac:chgData name="Helias Alain" userId="446ae227-33bd-4c7d-8927-a1f14f8d01ac" providerId="ADAL" clId="{F2D5A260-AB01-4F37-A9B9-16237E374257}" dt="2022-03-18T09:36:35.088" v="1266" actId="478"/>
          <ac:spMkLst>
            <pc:docMk/>
            <pc:sldMk cId="2490495119" sldId="292"/>
            <ac:spMk id="21" creationId="{898CED12-85FD-4EEF-81E3-4098A6BBC5E9}"/>
          </ac:spMkLst>
        </pc:spChg>
        <pc:spChg chg="del">
          <ac:chgData name="Helias Alain" userId="446ae227-33bd-4c7d-8927-a1f14f8d01ac" providerId="ADAL" clId="{F2D5A260-AB01-4F37-A9B9-16237E374257}" dt="2022-03-18T09:36:33.272" v="1265" actId="478"/>
          <ac:spMkLst>
            <pc:docMk/>
            <pc:sldMk cId="2490495119" sldId="292"/>
            <ac:spMk id="22" creationId="{CB1A5BE2-5F6F-434D-8E59-2622B1EB1D44}"/>
          </ac:spMkLst>
        </pc:spChg>
        <pc:spChg chg="del">
          <ac:chgData name="Helias Alain" userId="446ae227-33bd-4c7d-8927-a1f14f8d01ac" providerId="ADAL" clId="{F2D5A260-AB01-4F37-A9B9-16237E374257}" dt="2022-03-18T09:36:31.683" v="1264" actId="478"/>
          <ac:spMkLst>
            <pc:docMk/>
            <pc:sldMk cId="2490495119" sldId="292"/>
            <ac:spMk id="23" creationId="{B51F7E56-91A9-42E2-B952-1C29A7783A93}"/>
          </ac:spMkLst>
        </pc:spChg>
        <pc:spChg chg="del">
          <ac:chgData name="Helias Alain" userId="446ae227-33bd-4c7d-8927-a1f14f8d01ac" providerId="ADAL" clId="{F2D5A260-AB01-4F37-A9B9-16237E374257}" dt="2022-03-18T09:36:28.857" v="1263" actId="478"/>
          <ac:spMkLst>
            <pc:docMk/>
            <pc:sldMk cId="2490495119" sldId="292"/>
            <ac:spMk id="24" creationId="{D21AD685-14E2-4739-AD6C-7884D4C86677}"/>
          </ac:spMkLst>
        </pc:spChg>
        <pc:spChg chg="del">
          <ac:chgData name="Helias Alain" userId="446ae227-33bd-4c7d-8927-a1f14f8d01ac" providerId="ADAL" clId="{F2D5A260-AB01-4F37-A9B9-16237E374257}" dt="2022-03-18T09:35:48.729" v="1258" actId="478"/>
          <ac:spMkLst>
            <pc:docMk/>
            <pc:sldMk cId="2490495119" sldId="292"/>
            <ac:spMk id="25" creationId="{EC296C8D-D738-46E6-83F7-D339D49ADEC0}"/>
          </ac:spMkLst>
        </pc:spChg>
        <pc:spChg chg="del">
          <ac:chgData name="Helias Alain" userId="446ae227-33bd-4c7d-8927-a1f14f8d01ac" providerId="ADAL" clId="{F2D5A260-AB01-4F37-A9B9-16237E374257}" dt="2022-03-18T09:35:39.062" v="1255" actId="478"/>
          <ac:spMkLst>
            <pc:docMk/>
            <pc:sldMk cId="2490495119" sldId="292"/>
            <ac:spMk id="26" creationId="{C63055D2-3020-4755-A194-558DAE1A93E3}"/>
          </ac:spMkLst>
        </pc:spChg>
        <pc:spChg chg="del">
          <ac:chgData name="Helias Alain" userId="446ae227-33bd-4c7d-8927-a1f14f8d01ac" providerId="ADAL" clId="{F2D5A260-AB01-4F37-A9B9-16237E374257}" dt="2022-03-18T09:35:35.977" v="1254" actId="478"/>
          <ac:spMkLst>
            <pc:docMk/>
            <pc:sldMk cId="2490495119" sldId="292"/>
            <ac:spMk id="27" creationId="{213F3CE3-CC9B-488F-AF29-B72D55DE0ADB}"/>
          </ac:spMkLst>
        </pc:spChg>
        <pc:spChg chg="del">
          <ac:chgData name="Helias Alain" userId="446ae227-33bd-4c7d-8927-a1f14f8d01ac" providerId="ADAL" clId="{F2D5A260-AB01-4F37-A9B9-16237E374257}" dt="2022-03-18T09:36:26.835" v="1262" actId="478"/>
          <ac:spMkLst>
            <pc:docMk/>
            <pc:sldMk cId="2490495119" sldId="292"/>
            <ac:spMk id="28" creationId="{719E16C5-4D22-4AC9-AE76-14FE7FEC256C}"/>
          </ac:spMkLst>
        </pc:spChg>
        <pc:spChg chg="del">
          <ac:chgData name="Helias Alain" userId="446ae227-33bd-4c7d-8927-a1f14f8d01ac" providerId="ADAL" clId="{F2D5A260-AB01-4F37-A9B9-16237E374257}" dt="2022-03-18T09:36:48.001" v="1272" actId="478"/>
          <ac:spMkLst>
            <pc:docMk/>
            <pc:sldMk cId="2490495119" sldId="292"/>
            <ac:spMk id="29" creationId="{1C555817-FDE3-4DC4-A8F7-EE0696CD93A5}"/>
          </ac:spMkLst>
        </pc:spChg>
        <pc:spChg chg="del">
          <ac:chgData name="Helias Alain" userId="446ae227-33bd-4c7d-8927-a1f14f8d01ac" providerId="ADAL" clId="{F2D5A260-AB01-4F37-A9B9-16237E374257}" dt="2022-03-18T09:35:40.286" v="1256" actId="478"/>
          <ac:spMkLst>
            <pc:docMk/>
            <pc:sldMk cId="2490495119" sldId="292"/>
            <ac:spMk id="30" creationId="{0A19E294-0820-45D5-BCD6-F955B4A097AB}"/>
          </ac:spMkLst>
        </pc:spChg>
        <pc:spChg chg="del">
          <ac:chgData name="Helias Alain" userId="446ae227-33bd-4c7d-8927-a1f14f8d01ac" providerId="ADAL" clId="{F2D5A260-AB01-4F37-A9B9-16237E374257}" dt="2022-03-18T09:32:45.707" v="1247" actId="478"/>
          <ac:spMkLst>
            <pc:docMk/>
            <pc:sldMk cId="2490495119" sldId="292"/>
            <ac:spMk id="31" creationId="{239E4190-4812-42F3-89B1-415D86432791}"/>
          </ac:spMkLst>
        </pc:spChg>
        <pc:spChg chg="add del mod">
          <ac:chgData name="Helias Alain" userId="446ae227-33bd-4c7d-8927-a1f14f8d01ac" providerId="ADAL" clId="{F2D5A260-AB01-4F37-A9B9-16237E374257}" dt="2022-03-18T09:36:46.373" v="1271" actId="478"/>
          <ac:spMkLst>
            <pc:docMk/>
            <pc:sldMk cId="2490495119" sldId="292"/>
            <ac:spMk id="32" creationId="{CC05615B-CE0B-45A5-8275-B30F8B28426A}"/>
          </ac:spMkLst>
        </pc:spChg>
        <pc:spChg chg="del mod">
          <ac:chgData name="Helias Alain" userId="446ae227-33bd-4c7d-8927-a1f14f8d01ac" providerId="ADAL" clId="{F2D5A260-AB01-4F37-A9B9-16237E374257}" dt="2022-03-18T09:32:17.355" v="1241" actId="478"/>
          <ac:spMkLst>
            <pc:docMk/>
            <pc:sldMk cId="2490495119" sldId="292"/>
            <ac:spMk id="33" creationId="{F9DA2510-FEBA-4FC9-9E6D-A85D546186A8}"/>
          </ac:spMkLst>
        </pc:spChg>
        <pc:spChg chg="del">
          <ac:chgData name="Helias Alain" userId="446ae227-33bd-4c7d-8927-a1f14f8d01ac" providerId="ADAL" clId="{F2D5A260-AB01-4F37-A9B9-16237E374257}" dt="2022-03-18T09:32:24.877" v="1243" actId="478"/>
          <ac:spMkLst>
            <pc:docMk/>
            <pc:sldMk cId="2490495119" sldId="292"/>
            <ac:spMk id="35" creationId="{78248A44-F085-4615-9CCF-B9DE0F2C8AD3}"/>
          </ac:spMkLst>
        </pc:spChg>
        <pc:spChg chg="del">
          <ac:chgData name="Helias Alain" userId="446ae227-33bd-4c7d-8927-a1f14f8d01ac" providerId="ADAL" clId="{F2D5A260-AB01-4F37-A9B9-16237E374257}" dt="2022-03-18T09:31:44.031" v="1239" actId="478"/>
          <ac:spMkLst>
            <pc:docMk/>
            <pc:sldMk cId="2490495119" sldId="292"/>
            <ac:spMk id="36" creationId="{AA7BCB62-8391-4C2B-9B58-58FE87C7EDF6}"/>
          </ac:spMkLst>
        </pc:spChg>
        <pc:spChg chg="del">
          <ac:chgData name="Helias Alain" userId="446ae227-33bd-4c7d-8927-a1f14f8d01ac" providerId="ADAL" clId="{F2D5A260-AB01-4F37-A9B9-16237E374257}" dt="2022-03-18T09:36:42.358" v="1268" actId="478"/>
          <ac:spMkLst>
            <pc:docMk/>
            <pc:sldMk cId="2490495119" sldId="292"/>
            <ac:spMk id="37" creationId="{B5FD1417-65E3-40D7-A6D1-C687D24DDA2C}"/>
          </ac:spMkLst>
        </pc:spChg>
        <pc:spChg chg="del">
          <ac:chgData name="Helias Alain" userId="446ae227-33bd-4c7d-8927-a1f14f8d01ac" providerId="ADAL" clId="{F2D5A260-AB01-4F37-A9B9-16237E374257}" dt="2022-03-18T09:31:42.315" v="1238" actId="478"/>
          <ac:spMkLst>
            <pc:docMk/>
            <pc:sldMk cId="2490495119" sldId="292"/>
            <ac:spMk id="38" creationId="{81B95CEA-8E12-48BC-A372-2473A35BA26A}"/>
          </ac:spMkLst>
        </pc:spChg>
        <pc:graphicFrameChg chg="add mod modGraphic">
          <ac:chgData name="Helias Alain" userId="446ae227-33bd-4c7d-8927-a1f14f8d01ac" providerId="ADAL" clId="{F2D5A260-AB01-4F37-A9B9-16237E374257}" dt="2022-03-24T10:19:56.963" v="2200" actId="20577"/>
          <ac:graphicFrameMkLst>
            <pc:docMk/>
            <pc:sldMk cId="2490495119" sldId="292"/>
            <ac:graphicFrameMk id="10" creationId="{4FDE8E35-4FC3-48A2-989E-8AF37BD720FA}"/>
          </ac:graphicFrameMkLst>
        </pc:graphicFrameChg>
        <pc:graphicFrameChg chg="add del mod modGraphic">
          <ac:chgData name="Helias Alain" userId="446ae227-33bd-4c7d-8927-a1f14f8d01ac" providerId="ADAL" clId="{F2D5A260-AB01-4F37-A9B9-16237E374257}" dt="2022-03-24T10:18:48.959" v="2190" actId="478"/>
          <ac:graphicFrameMkLst>
            <pc:docMk/>
            <pc:sldMk cId="2490495119" sldId="292"/>
            <ac:graphicFrameMk id="34" creationId="{0E6AAE41-C944-4296-B8EF-6744618B0D3E}"/>
          </ac:graphicFrameMkLst>
        </pc:graphicFrameChg>
        <pc:picChg chg="add mod">
          <ac:chgData name="Helias Alain" userId="446ae227-33bd-4c7d-8927-a1f14f8d01ac" providerId="ADAL" clId="{F2D5A260-AB01-4F37-A9B9-16237E374257}" dt="2022-03-18T09:31:36.285" v="1237" actId="1076"/>
          <ac:picMkLst>
            <pc:docMk/>
            <pc:sldMk cId="2490495119" sldId="292"/>
            <ac:picMk id="6" creationId="{33FBE2B6-A30B-477B-90B7-672DB9938745}"/>
          </ac:picMkLst>
        </pc:picChg>
        <pc:picChg chg="del mod">
          <ac:chgData name="Helias Alain" userId="446ae227-33bd-4c7d-8927-a1f14f8d01ac" providerId="ADAL" clId="{F2D5A260-AB01-4F37-A9B9-16237E374257}" dt="2022-03-18T09:35:31.121" v="1253" actId="478"/>
          <ac:picMkLst>
            <pc:docMk/>
            <pc:sldMk cId="2490495119" sldId="292"/>
            <ac:picMk id="10" creationId="{11C24ACF-FBD5-4165-B1E7-3F73155C5B68}"/>
          </ac:picMkLst>
        </pc:picChg>
      </pc:sldChg>
      <pc:sldChg chg="addSp delSp modSp mod">
        <pc:chgData name="Helias Alain" userId="446ae227-33bd-4c7d-8927-a1f14f8d01ac" providerId="ADAL" clId="{F2D5A260-AB01-4F37-A9B9-16237E374257}" dt="2022-03-23T17:13:37.036" v="1872" actId="20577"/>
        <pc:sldMkLst>
          <pc:docMk/>
          <pc:sldMk cId="3162125901" sldId="322"/>
        </pc:sldMkLst>
        <pc:spChg chg="mod">
          <ac:chgData name="Helias Alain" userId="446ae227-33bd-4c7d-8927-a1f14f8d01ac" providerId="ADAL" clId="{F2D5A260-AB01-4F37-A9B9-16237E374257}" dt="2022-03-18T09:14:18.363" v="716" actId="1076"/>
          <ac:spMkLst>
            <pc:docMk/>
            <pc:sldMk cId="3162125901" sldId="322"/>
            <ac:spMk id="2" creationId="{8F66FCF7-27DF-4767-BDAD-E7A99D3297AE}"/>
          </ac:spMkLst>
        </pc:spChg>
        <pc:spChg chg="mod">
          <ac:chgData name="Helias Alain" userId="446ae227-33bd-4c7d-8927-a1f14f8d01ac" providerId="ADAL" clId="{F2D5A260-AB01-4F37-A9B9-16237E374257}" dt="2022-03-18T09:12:31.555" v="706" actId="14100"/>
          <ac:spMkLst>
            <pc:docMk/>
            <pc:sldMk cId="3162125901" sldId="322"/>
            <ac:spMk id="3" creationId="{012F94AA-A67C-40AF-8768-32C43A9CC4A0}"/>
          </ac:spMkLst>
        </pc:spChg>
        <pc:spChg chg="mod">
          <ac:chgData name="Helias Alain" userId="446ae227-33bd-4c7d-8927-a1f14f8d01ac" providerId="ADAL" clId="{F2D5A260-AB01-4F37-A9B9-16237E374257}" dt="2022-03-18T09:14:13.011" v="714" actId="1076"/>
          <ac:spMkLst>
            <pc:docMk/>
            <pc:sldMk cId="3162125901" sldId="322"/>
            <ac:spMk id="8" creationId="{AAECEE50-8CA7-4318-BFED-A4A1BD09F81B}"/>
          </ac:spMkLst>
        </pc:spChg>
        <pc:spChg chg="del mod">
          <ac:chgData name="Helias Alain" userId="446ae227-33bd-4c7d-8927-a1f14f8d01ac" providerId="ADAL" clId="{F2D5A260-AB01-4F37-A9B9-16237E374257}" dt="2022-03-18T09:13:53.685" v="711" actId="478"/>
          <ac:spMkLst>
            <pc:docMk/>
            <pc:sldMk cId="3162125901" sldId="322"/>
            <ac:spMk id="9" creationId="{41FFE7AA-913F-49A9-BC75-643486BD3133}"/>
          </ac:spMkLst>
        </pc:spChg>
        <pc:spChg chg="mod">
          <ac:chgData name="Helias Alain" userId="446ae227-33bd-4c7d-8927-a1f14f8d01ac" providerId="ADAL" clId="{F2D5A260-AB01-4F37-A9B9-16237E374257}" dt="2022-03-18T07:52:41.985" v="45" actId="20577"/>
          <ac:spMkLst>
            <pc:docMk/>
            <pc:sldMk cId="3162125901" sldId="322"/>
            <ac:spMk id="12" creationId="{0B5457EF-FD40-4485-89FD-11E6BB74E509}"/>
          </ac:spMkLst>
        </pc:spChg>
        <pc:spChg chg="del mod">
          <ac:chgData name="Helias Alain" userId="446ae227-33bd-4c7d-8927-a1f14f8d01ac" providerId="ADAL" clId="{F2D5A260-AB01-4F37-A9B9-16237E374257}" dt="2022-03-18T08:45:57.154" v="511" actId="478"/>
          <ac:spMkLst>
            <pc:docMk/>
            <pc:sldMk cId="3162125901" sldId="322"/>
            <ac:spMk id="14" creationId="{EAFE7403-D246-4AB1-96A4-10477E7D94C5}"/>
          </ac:spMkLst>
        </pc:spChg>
        <pc:graphicFrameChg chg="mod modGraphic">
          <ac:chgData name="Helias Alain" userId="446ae227-33bd-4c7d-8927-a1f14f8d01ac" providerId="ADAL" clId="{F2D5A260-AB01-4F37-A9B9-16237E374257}" dt="2022-03-23T17:13:37.036" v="1872" actId="20577"/>
          <ac:graphicFrameMkLst>
            <pc:docMk/>
            <pc:sldMk cId="3162125901" sldId="322"/>
            <ac:graphicFrameMk id="11" creationId="{F797904F-C20C-4E19-BBE6-C546111AC454}"/>
          </ac:graphicFrameMkLst>
        </pc:graphicFrameChg>
        <pc:graphicFrameChg chg="add del mod modGraphic">
          <ac:chgData name="Helias Alain" userId="446ae227-33bd-4c7d-8927-a1f14f8d01ac" providerId="ADAL" clId="{F2D5A260-AB01-4F37-A9B9-16237E374257}" dt="2022-03-18T09:13:45.844" v="710" actId="478"/>
          <ac:graphicFrameMkLst>
            <pc:docMk/>
            <pc:sldMk cId="3162125901" sldId="322"/>
            <ac:graphicFrameMk id="13" creationId="{AF496F68-5CC5-4259-A010-4FA22A338C8A}"/>
          </ac:graphicFrameMkLst>
        </pc:graphicFrameChg>
        <pc:picChg chg="add del mod">
          <ac:chgData name="Helias Alain" userId="446ae227-33bd-4c7d-8927-a1f14f8d01ac" providerId="ADAL" clId="{F2D5A260-AB01-4F37-A9B9-16237E374257}" dt="2022-03-18T08:12:19.632" v="104" actId="478"/>
          <ac:picMkLst>
            <pc:docMk/>
            <pc:sldMk cId="3162125901" sldId="322"/>
            <ac:picMk id="5" creationId="{32B9ADD1-B33A-4781-BF8C-CA1FAF45B05B}"/>
          </ac:picMkLst>
        </pc:picChg>
        <pc:picChg chg="add del mod">
          <ac:chgData name="Helias Alain" userId="446ae227-33bd-4c7d-8927-a1f14f8d01ac" providerId="ADAL" clId="{F2D5A260-AB01-4F37-A9B9-16237E374257}" dt="2022-03-18T08:12:35.182" v="108" actId="478"/>
          <ac:picMkLst>
            <pc:docMk/>
            <pc:sldMk cId="3162125901" sldId="322"/>
            <ac:picMk id="7" creationId="{5C50A8D1-1707-4FB3-AF73-F97E8FB5D08D}"/>
          </ac:picMkLst>
        </pc:picChg>
        <pc:picChg chg="add del mod">
          <ac:chgData name="Helias Alain" userId="446ae227-33bd-4c7d-8927-a1f14f8d01ac" providerId="ADAL" clId="{F2D5A260-AB01-4F37-A9B9-16237E374257}" dt="2022-03-18T08:44:53.969" v="509" actId="478"/>
          <ac:picMkLst>
            <pc:docMk/>
            <pc:sldMk cId="3162125901" sldId="322"/>
            <ac:picMk id="15" creationId="{6EBBBCD3-920F-4CE4-AC0B-1F27DEEF534D}"/>
          </ac:picMkLst>
        </pc:picChg>
      </pc:sldChg>
      <pc:sldChg chg="modSp mod">
        <pc:chgData name="Helias Alain" userId="446ae227-33bd-4c7d-8927-a1f14f8d01ac" providerId="ADAL" clId="{F2D5A260-AB01-4F37-A9B9-16237E374257}" dt="2022-03-18T07:52:51.551" v="53" actId="20577"/>
        <pc:sldMkLst>
          <pc:docMk/>
          <pc:sldMk cId="3559545792" sldId="329"/>
        </pc:sldMkLst>
        <pc:spChg chg="mod">
          <ac:chgData name="Helias Alain" userId="446ae227-33bd-4c7d-8927-a1f14f8d01ac" providerId="ADAL" clId="{F2D5A260-AB01-4F37-A9B9-16237E374257}" dt="2022-03-18T07:52:51.551" v="53" actId="20577"/>
          <ac:spMkLst>
            <pc:docMk/>
            <pc:sldMk cId="3559545792" sldId="329"/>
            <ac:spMk id="7" creationId="{CDC2CACB-F448-4B35-902D-6052BED24985}"/>
          </ac:spMkLst>
        </pc:spChg>
      </pc:sldChg>
      <pc:sldChg chg="addSp delSp modSp mod">
        <pc:chgData name="Helias Alain" userId="446ae227-33bd-4c7d-8927-a1f14f8d01ac" providerId="ADAL" clId="{F2D5A260-AB01-4F37-A9B9-16237E374257}" dt="2022-03-24T09:29:22.257" v="2143" actId="1076"/>
        <pc:sldMkLst>
          <pc:docMk/>
          <pc:sldMk cId="982608828" sldId="332"/>
        </pc:sldMkLst>
        <pc:spChg chg="mod">
          <ac:chgData name="Helias Alain" userId="446ae227-33bd-4c7d-8927-a1f14f8d01ac" providerId="ADAL" clId="{F2D5A260-AB01-4F37-A9B9-16237E374257}" dt="2022-03-23T17:09:25.319" v="1758" actId="20577"/>
          <ac:spMkLst>
            <pc:docMk/>
            <pc:sldMk cId="982608828" sldId="332"/>
            <ac:spMk id="2" creationId="{8F66FCF7-27DF-4767-BDAD-E7A99D3297AE}"/>
          </ac:spMkLst>
        </pc:spChg>
        <pc:spChg chg="add del mod">
          <ac:chgData name="Helias Alain" userId="446ae227-33bd-4c7d-8927-a1f14f8d01ac" providerId="ADAL" clId="{F2D5A260-AB01-4F37-A9B9-16237E374257}" dt="2022-03-24T09:28:14.071" v="2140" actId="478"/>
          <ac:spMkLst>
            <pc:docMk/>
            <pc:sldMk cId="982608828" sldId="332"/>
            <ac:spMk id="4" creationId="{B1E82F06-C0C1-41D5-BD3E-E6C956A06438}"/>
          </ac:spMkLst>
        </pc:spChg>
        <pc:spChg chg="mod">
          <ac:chgData name="Helias Alain" userId="446ae227-33bd-4c7d-8927-a1f14f8d01ac" providerId="ADAL" clId="{F2D5A260-AB01-4F37-A9B9-16237E374257}" dt="2022-03-18T07:52:30.183" v="37" actId="20577"/>
          <ac:spMkLst>
            <pc:docMk/>
            <pc:sldMk cId="982608828" sldId="332"/>
            <ac:spMk id="8" creationId="{6BBC6EF7-F58F-4472-8323-A3CF02671A3D}"/>
          </ac:spMkLst>
        </pc:spChg>
        <pc:picChg chg="add mod">
          <ac:chgData name="Helias Alain" userId="446ae227-33bd-4c7d-8927-a1f14f8d01ac" providerId="ADAL" clId="{F2D5A260-AB01-4F37-A9B9-16237E374257}" dt="2022-03-24T09:29:19.457" v="2142" actId="1076"/>
          <ac:picMkLst>
            <pc:docMk/>
            <pc:sldMk cId="982608828" sldId="332"/>
            <ac:picMk id="5" creationId="{23CE08CC-21C5-4475-A55D-EAE4003756BD}"/>
          </ac:picMkLst>
        </pc:picChg>
        <pc:picChg chg="add mod">
          <ac:chgData name="Helias Alain" userId="446ae227-33bd-4c7d-8927-a1f14f8d01ac" providerId="ADAL" clId="{F2D5A260-AB01-4F37-A9B9-16237E374257}" dt="2022-03-24T09:29:19.457" v="2142" actId="1076"/>
          <ac:picMkLst>
            <pc:docMk/>
            <pc:sldMk cId="982608828" sldId="332"/>
            <ac:picMk id="6" creationId="{6C012214-1033-4D70-B19F-C188CA620830}"/>
          </ac:picMkLst>
        </pc:picChg>
        <pc:picChg chg="add mod">
          <ac:chgData name="Helias Alain" userId="446ae227-33bd-4c7d-8927-a1f14f8d01ac" providerId="ADAL" clId="{F2D5A260-AB01-4F37-A9B9-16237E374257}" dt="2022-03-24T09:29:22.257" v="2143" actId="1076"/>
          <ac:picMkLst>
            <pc:docMk/>
            <pc:sldMk cId="982608828" sldId="332"/>
            <ac:picMk id="7" creationId="{04A91969-AA93-4510-8EE7-6E8321F8C0A3}"/>
          </ac:picMkLst>
        </pc:picChg>
        <pc:picChg chg="del">
          <ac:chgData name="Helias Alain" userId="446ae227-33bd-4c7d-8927-a1f14f8d01ac" providerId="ADAL" clId="{F2D5A260-AB01-4F37-A9B9-16237E374257}" dt="2022-03-24T09:28:09.757" v="2137" actId="478"/>
          <ac:picMkLst>
            <pc:docMk/>
            <pc:sldMk cId="982608828" sldId="332"/>
            <ac:picMk id="1026" creationId="{9A07D5A5-B0C1-4DEA-9292-08DFB6291624}"/>
          </ac:picMkLst>
        </pc:picChg>
        <pc:picChg chg="del">
          <ac:chgData name="Helias Alain" userId="446ae227-33bd-4c7d-8927-a1f14f8d01ac" providerId="ADAL" clId="{F2D5A260-AB01-4F37-A9B9-16237E374257}" dt="2022-03-24T09:28:10.437" v="2138" actId="478"/>
          <ac:picMkLst>
            <pc:docMk/>
            <pc:sldMk cId="982608828" sldId="332"/>
            <ac:picMk id="1027" creationId="{60E71E26-D384-40A8-A153-C363217B720F}"/>
          </ac:picMkLst>
        </pc:picChg>
        <pc:picChg chg="del">
          <ac:chgData name="Helias Alain" userId="446ae227-33bd-4c7d-8927-a1f14f8d01ac" providerId="ADAL" clId="{F2D5A260-AB01-4F37-A9B9-16237E374257}" dt="2022-03-24T09:28:11.120" v="2139" actId="478"/>
          <ac:picMkLst>
            <pc:docMk/>
            <pc:sldMk cId="982608828" sldId="332"/>
            <ac:picMk id="1028" creationId="{59BFF5B5-E5FD-4DD5-980C-39DBD94D71FB}"/>
          </ac:picMkLst>
        </pc:picChg>
      </pc:sldChg>
      <pc:sldChg chg="delSp modSp add del mod">
        <pc:chgData name="Helias Alain" userId="446ae227-33bd-4c7d-8927-a1f14f8d01ac" providerId="ADAL" clId="{F2D5A260-AB01-4F37-A9B9-16237E374257}" dt="2022-03-18T08:44:46.114" v="508" actId="47"/>
        <pc:sldMkLst>
          <pc:docMk/>
          <pc:sldMk cId="764744433" sldId="333"/>
        </pc:sldMkLst>
        <pc:graphicFrameChg chg="mod modGraphic">
          <ac:chgData name="Helias Alain" userId="446ae227-33bd-4c7d-8927-a1f14f8d01ac" providerId="ADAL" clId="{F2D5A260-AB01-4F37-A9B9-16237E374257}" dt="2022-03-18T08:44:39.429" v="507" actId="6549"/>
          <ac:graphicFrameMkLst>
            <pc:docMk/>
            <pc:sldMk cId="764744433" sldId="333"/>
            <ac:graphicFrameMk id="11" creationId="{F797904F-C20C-4E19-BBE6-C546111AC454}"/>
          </ac:graphicFrameMkLst>
        </pc:graphicFrameChg>
        <pc:picChg chg="del">
          <ac:chgData name="Helias Alain" userId="446ae227-33bd-4c7d-8927-a1f14f8d01ac" providerId="ADAL" clId="{F2D5A260-AB01-4F37-A9B9-16237E374257}" dt="2022-03-18T08:40:21.289" v="346" actId="478"/>
          <ac:picMkLst>
            <pc:docMk/>
            <pc:sldMk cId="764744433" sldId="333"/>
            <ac:picMk id="15" creationId="{6EBBBCD3-920F-4CE4-AC0B-1F27DEEF534D}"/>
          </ac:picMkLst>
        </pc:picChg>
      </pc:sldChg>
    </pc:docChg>
  </pc:docChgLst>
  <pc:docChgLst>
    <pc:chgData name="Neron Fabrice" userId="S::fabrice.neron@inetum.com::1470dbc8-4c3b-46c9-b40b-1dcb018b2851" providerId="AD" clId="Web-{EC8F0078-625A-408B-A5C0-E96D526FD9F8}"/>
    <pc:docChg chg="addSld delSld modSld">
      <pc:chgData name="Neron Fabrice" userId="S::fabrice.neron@inetum.com::1470dbc8-4c3b-46c9-b40b-1dcb018b2851" providerId="AD" clId="Web-{EC8F0078-625A-408B-A5C0-E96D526FD9F8}" dt="2022-06-24T16:15:54.034" v="385"/>
      <pc:docMkLst>
        <pc:docMk/>
      </pc:docMkLst>
      <pc:sldChg chg="modSp">
        <pc:chgData name="Neron Fabrice" userId="S::fabrice.neron@inetum.com::1470dbc8-4c3b-46c9-b40b-1dcb018b2851" providerId="AD" clId="Web-{EC8F0078-625A-408B-A5C0-E96D526FD9F8}" dt="2022-06-24T16:10:36.539" v="339"/>
        <pc:sldMkLst>
          <pc:docMk/>
          <pc:sldMk cId="2316638321" sldId="261"/>
        </pc:sldMkLst>
        <pc:graphicFrameChg chg="mod modGraphic">
          <ac:chgData name="Neron Fabrice" userId="S::fabrice.neron@inetum.com::1470dbc8-4c3b-46c9-b40b-1dcb018b2851" providerId="AD" clId="Web-{EC8F0078-625A-408B-A5C0-E96D526FD9F8}" dt="2022-06-24T16:10:36.539" v="339"/>
          <ac:graphicFrameMkLst>
            <pc:docMk/>
            <pc:sldMk cId="2316638321" sldId="261"/>
            <ac:graphicFrameMk id="22" creationId="{CA6ED807-8D41-4D6B-BBFE-04F4D7AF6B99}"/>
          </ac:graphicFrameMkLst>
        </pc:graphicFrameChg>
      </pc:sldChg>
      <pc:sldChg chg="modSp">
        <pc:chgData name="Neron Fabrice" userId="S::fabrice.neron@inetum.com::1470dbc8-4c3b-46c9-b40b-1dcb018b2851" providerId="AD" clId="Web-{EC8F0078-625A-408B-A5C0-E96D526FD9F8}" dt="2022-06-24T16:12:38.760" v="373"/>
        <pc:sldMkLst>
          <pc:docMk/>
          <pc:sldMk cId="2490495119" sldId="292"/>
        </pc:sldMkLst>
        <pc:graphicFrameChg chg="mod modGraphic">
          <ac:chgData name="Neron Fabrice" userId="S::fabrice.neron@inetum.com::1470dbc8-4c3b-46c9-b40b-1dcb018b2851" providerId="AD" clId="Web-{EC8F0078-625A-408B-A5C0-E96D526FD9F8}" dt="2022-06-24T16:12:38.760" v="373"/>
          <ac:graphicFrameMkLst>
            <pc:docMk/>
            <pc:sldMk cId="2490495119" sldId="292"/>
            <ac:graphicFrameMk id="3" creationId="{7FF4AFC1-0233-51BA-9382-1168BB167195}"/>
          </ac:graphicFrameMkLst>
        </pc:graphicFrameChg>
      </pc:sldChg>
      <pc:sldChg chg="modSp">
        <pc:chgData name="Neron Fabrice" userId="S::fabrice.neron@inetum.com::1470dbc8-4c3b-46c9-b40b-1dcb018b2851" providerId="AD" clId="Web-{EC8F0078-625A-408B-A5C0-E96D526FD9F8}" dt="2022-06-24T16:13:51.918" v="383" actId="20577"/>
        <pc:sldMkLst>
          <pc:docMk/>
          <pc:sldMk cId="3823772843" sldId="338"/>
        </pc:sldMkLst>
        <pc:spChg chg="mod">
          <ac:chgData name="Neron Fabrice" userId="S::fabrice.neron@inetum.com::1470dbc8-4c3b-46c9-b40b-1dcb018b2851" providerId="AD" clId="Web-{EC8F0078-625A-408B-A5C0-E96D526FD9F8}" dt="2022-06-24T16:13:51.918" v="383" actId="20577"/>
          <ac:spMkLst>
            <pc:docMk/>
            <pc:sldMk cId="3823772843" sldId="338"/>
            <ac:spMk id="30" creationId="{272B250A-E72C-48E5-8382-641C7629914C}"/>
          </ac:spMkLst>
        </pc:spChg>
      </pc:sldChg>
      <pc:sldChg chg="add del replId">
        <pc:chgData name="Neron Fabrice" userId="S::fabrice.neron@inetum.com::1470dbc8-4c3b-46c9-b40b-1dcb018b2851" providerId="AD" clId="Web-{EC8F0078-625A-408B-A5C0-E96D526FD9F8}" dt="2022-06-24T16:15:54.034" v="385"/>
        <pc:sldMkLst>
          <pc:docMk/>
          <pc:sldMk cId="1708312649" sldId="342"/>
        </pc:sldMkLst>
      </pc:sldChg>
    </pc:docChg>
  </pc:docChgLst>
  <pc:docChgLst>
    <pc:chgData name="Neron Fabrice" userId="S::fabrice.neron@inetum.com::1470dbc8-4c3b-46c9-b40b-1dcb018b2851" providerId="AD" clId="Web-{6B12B748-D99B-669C-D834-C325182BDEEE}"/>
    <pc:docChg chg="modSld">
      <pc:chgData name="Neron Fabrice" userId="S::fabrice.neron@inetum.com::1470dbc8-4c3b-46c9-b40b-1dcb018b2851" providerId="AD" clId="Web-{6B12B748-D99B-669C-D834-C325182BDEEE}" dt="2022-07-04T17:09:26.385" v="106" actId="20577"/>
      <pc:docMkLst>
        <pc:docMk/>
      </pc:docMkLst>
      <pc:sldChg chg="delSp modSp">
        <pc:chgData name="Neron Fabrice" userId="S::fabrice.neron@inetum.com::1470dbc8-4c3b-46c9-b40b-1dcb018b2851" providerId="AD" clId="Web-{6B12B748-D99B-669C-D834-C325182BDEEE}" dt="2022-07-04T17:05:44.738" v="3" actId="20577"/>
        <pc:sldMkLst>
          <pc:docMk/>
          <pc:sldMk cId="1225316745" sldId="256"/>
        </pc:sldMkLst>
        <pc:spChg chg="del">
          <ac:chgData name="Neron Fabrice" userId="S::fabrice.neron@inetum.com::1470dbc8-4c3b-46c9-b40b-1dcb018b2851" providerId="AD" clId="Web-{6B12B748-D99B-669C-D834-C325182BDEEE}" dt="2022-07-04T17:05:38.535" v="0"/>
          <ac:spMkLst>
            <pc:docMk/>
            <pc:sldMk cId="1225316745" sldId="256"/>
            <ac:spMk id="3" creationId="{8875D38D-8700-79AB-81A8-3E0D048C44B2}"/>
          </ac:spMkLst>
        </pc:spChg>
        <pc:spChg chg="mod">
          <ac:chgData name="Neron Fabrice" userId="S::fabrice.neron@inetum.com::1470dbc8-4c3b-46c9-b40b-1dcb018b2851" providerId="AD" clId="Web-{6B12B748-D99B-669C-D834-C325182BDEEE}" dt="2022-07-04T17:05:44.738" v="3" actId="20577"/>
          <ac:spMkLst>
            <pc:docMk/>
            <pc:sldMk cId="1225316745" sldId="256"/>
            <ac:spMk id="8" creationId="{74BED62A-1F67-42F3-94E9-47A023C4CB15}"/>
          </ac:spMkLst>
        </pc:spChg>
      </pc:sldChg>
      <pc:sldChg chg="modSp">
        <pc:chgData name="Neron Fabrice" userId="S::fabrice.neron@inetum.com::1470dbc8-4c3b-46c9-b40b-1dcb018b2851" providerId="AD" clId="Web-{6B12B748-D99B-669C-D834-C325182BDEEE}" dt="2022-07-04T17:08:26.071" v="64" actId="20577"/>
        <pc:sldMkLst>
          <pc:docMk/>
          <pc:sldMk cId="4069920750" sldId="333"/>
        </pc:sldMkLst>
        <pc:spChg chg="mod">
          <ac:chgData name="Neron Fabrice" userId="S::fabrice.neron@inetum.com::1470dbc8-4c3b-46c9-b40b-1dcb018b2851" providerId="AD" clId="Web-{6B12B748-D99B-669C-D834-C325182BDEEE}" dt="2022-07-04T17:08:26.071" v="64" actId="20577"/>
          <ac:spMkLst>
            <pc:docMk/>
            <pc:sldMk cId="4069920750" sldId="333"/>
            <ac:spMk id="11" creationId="{E90C4065-2D95-FFFC-FB23-AEDDDADE8F94}"/>
          </ac:spMkLst>
        </pc:spChg>
      </pc:sldChg>
      <pc:sldChg chg="delSp modSp">
        <pc:chgData name="Neron Fabrice" userId="S::fabrice.neron@inetum.com::1470dbc8-4c3b-46c9-b40b-1dcb018b2851" providerId="AD" clId="Web-{6B12B748-D99B-669C-D834-C325182BDEEE}" dt="2022-07-04T17:07:23.350" v="39"/>
        <pc:sldMkLst>
          <pc:docMk/>
          <pc:sldMk cId="873844240" sldId="345"/>
        </pc:sldMkLst>
        <pc:spChg chg="del">
          <ac:chgData name="Neron Fabrice" userId="S::fabrice.neron@inetum.com::1470dbc8-4c3b-46c9-b40b-1dcb018b2851" providerId="AD" clId="Web-{6B12B748-D99B-669C-D834-C325182BDEEE}" dt="2022-07-04T17:05:58.379" v="4"/>
          <ac:spMkLst>
            <pc:docMk/>
            <pc:sldMk cId="873844240" sldId="345"/>
            <ac:spMk id="6" creationId="{8593FD99-BAB2-1442-4F53-222328C0BCD8}"/>
          </ac:spMkLst>
        </pc:spChg>
        <pc:graphicFrameChg chg="mod modGraphic">
          <ac:chgData name="Neron Fabrice" userId="S::fabrice.neron@inetum.com::1470dbc8-4c3b-46c9-b40b-1dcb018b2851" providerId="AD" clId="Web-{6B12B748-D99B-669C-D834-C325182BDEEE}" dt="2022-07-04T17:07:23.350" v="39"/>
          <ac:graphicFrameMkLst>
            <pc:docMk/>
            <pc:sldMk cId="873844240" sldId="345"/>
            <ac:graphicFrameMk id="7" creationId="{44DC404E-2EC8-FED9-3151-AC7D0D2375B5}"/>
          </ac:graphicFrameMkLst>
        </pc:graphicFrameChg>
      </pc:sldChg>
      <pc:sldChg chg="modSp">
        <pc:chgData name="Neron Fabrice" userId="S::fabrice.neron@inetum.com::1470dbc8-4c3b-46c9-b40b-1dcb018b2851" providerId="AD" clId="Web-{6B12B748-D99B-669C-D834-C325182BDEEE}" dt="2022-07-04T17:08:30.337" v="67" actId="20577"/>
        <pc:sldMkLst>
          <pc:docMk/>
          <pc:sldMk cId="2957125761" sldId="346"/>
        </pc:sldMkLst>
        <pc:spChg chg="mod">
          <ac:chgData name="Neron Fabrice" userId="S::fabrice.neron@inetum.com::1470dbc8-4c3b-46c9-b40b-1dcb018b2851" providerId="AD" clId="Web-{6B12B748-D99B-669C-D834-C325182BDEEE}" dt="2022-07-04T17:08:30.337" v="67" actId="20577"/>
          <ac:spMkLst>
            <pc:docMk/>
            <pc:sldMk cId="2957125761" sldId="346"/>
            <ac:spMk id="7" creationId="{FB293D8C-0D9B-1AE9-30E2-DD906A13D9BB}"/>
          </ac:spMkLst>
        </pc:spChg>
      </pc:sldChg>
      <pc:sldChg chg="modSp">
        <pc:chgData name="Neron Fabrice" userId="S::fabrice.neron@inetum.com::1470dbc8-4c3b-46c9-b40b-1dcb018b2851" providerId="AD" clId="Web-{6B12B748-D99B-669C-D834-C325182BDEEE}" dt="2022-07-04T17:08:35.993" v="70" actId="20577"/>
        <pc:sldMkLst>
          <pc:docMk/>
          <pc:sldMk cId="622493509" sldId="347"/>
        </pc:sldMkLst>
        <pc:spChg chg="mod">
          <ac:chgData name="Neron Fabrice" userId="S::fabrice.neron@inetum.com::1470dbc8-4c3b-46c9-b40b-1dcb018b2851" providerId="AD" clId="Web-{6B12B748-D99B-669C-D834-C325182BDEEE}" dt="2022-07-04T17:08:35.993" v="70" actId="20577"/>
          <ac:spMkLst>
            <pc:docMk/>
            <pc:sldMk cId="622493509" sldId="347"/>
            <ac:spMk id="6" creationId="{81C5C70C-9E05-BAF2-8823-8E8D33E9BBDC}"/>
          </ac:spMkLst>
        </pc:spChg>
      </pc:sldChg>
      <pc:sldChg chg="modSp">
        <pc:chgData name="Neron Fabrice" userId="S::fabrice.neron@inetum.com::1470dbc8-4c3b-46c9-b40b-1dcb018b2851" providerId="AD" clId="Web-{6B12B748-D99B-669C-D834-C325182BDEEE}" dt="2022-07-04T17:09:26.385" v="106" actId="20577"/>
        <pc:sldMkLst>
          <pc:docMk/>
          <pc:sldMk cId="1797566688" sldId="348"/>
        </pc:sldMkLst>
        <pc:spChg chg="mod">
          <ac:chgData name="Neron Fabrice" userId="S::fabrice.neron@inetum.com::1470dbc8-4c3b-46c9-b40b-1dcb018b2851" providerId="AD" clId="Web-{6B12B748-D99B-669C-D834-C325182BDEEE}" dt="2022-07-04T17:09:26.385" v="106" actId="20577"/>
          <ac:spMkLst>
            <pc:docMk/>
            <pc:sldMk cId="1797566688" sldId="348"/>
            <ac:spMk id="8" creationId="{2A040747-095D-C2E5-5A7D-77236383EF10}"/>
          </ac:spMkLst>
        </pc:spChg>
      </pc:sldChg>
    </pc:docChg>
  </pc:docChgLst>
  <pc:docChgLst>
    <pc:chgData name="Helias Alain" userId="446ae227-33bd-4c7d-8927-a1f14f8d01ac" providerId="ADAL" clId="{D854E51D-C640-4C1D-897D-2EFCCF1B5DFC}"/>
    <pc:docChg chg="undo custSel addSld delSld modSld">
      <pc:chgData name="Helias Alain" userId="446ae227-33bd-4c7d-8927-a1f14f8d01ac" providerId="ADAL" clId="{D854E51D-C640-4C1D-897D-2EFCCF1B5DFC}" dt="2022-04-25T09:28:58.227" v="557" actId="20577"/>
      <pc:docMkLst>
        <pc:docMk/>
      </pc:docMkLst>
      <pc:sldChg chg="modSp mod">
        <pc:chgData name="Helias Alain" userId="446ae227-33bd-4c7d-8927-a1f14f8d01ac" providerId="ADAL" clId="{D854E51D-C640-4C1D-897D-2EFCCF1B5DFC}" dt="2022-04-08T13:31:16.122" v="11" actId="1076"/>
        <pc:sldMkLst>
          <pc:docMk/>
          <pc:sldMk cId="1225316745" sldId="256"/>
        </pc:sldMkLst>
        <pc:spChg chg="mod">
          <ac:chgData name="Helias Alain" userId="446ae227-33bd-4c7d-8927-a1f14f8d01ac" providerId="ADAL" clId="{D854E51D-C640-4C1D-897D-2EFCCF1B5DFC}" dt="2022-04-08T13:31:16.122" v="11" actId="1076"/>
          <ac:spMkLst>
            <pc:docMk/>
            <pc:sldMk cId="1225316745" sldId="256"/>
            <ac:spMk id="8" creationId="{74BED62A-1F67-42F3-94E9-47A023C4CB15}"/>
          </ac:spMkLst>
        </pc:spChg>
      </pc:sldChg>
      <pc:sldChg chg="addSp delSp modSp mod">
        <pc:chgData name="Helias Alain" userId="446ae227-33bd-4c7d-8927-a1f14f8d01ac" providerId="ADAL" clId="{D854E51D-C640-4C1D-897D-2EFCCF1B5DFC}" dt="2022-04-12T06:50:41.589" v="118" actId="1076"/>
        <pc:sldMkLst>
          <pc:docMk/>
          <pc:sldMk cId="2316638321" sldId="261"/>
        </pc:sldMkLst>
        <pc:spChg chg="add mod">
          <ac:chgData name="Helias Alain" userId="446ae227-33bd-4c7d-8927-a1f14f8d01ac" providerId="ADAL" clId="{D854E51D-C640-4C1D-897D-2EFCCF1B5DFC}" dt="2022-04-12T06:50:41.589" v="118" actId="1076"/>
          <ac:spMkLst>
            <pc:docMk/>
            <pc:sldMk cId="2316638321" sldId="261"/>
            <ac:spMk id="31" creationId="{0B1A62FE-CCA3-47CB-A7BC-D44F9A59252F}"/>
          </ac:spMkLst>
        </pc:spChg>
        <pc:spChg chg="del">
          <ac:chgData name="Helias Alain" userId="446ae227-33bd-4c7d-8927-a1f14f8d01ac" providerId="ADAL" clId="{D854E51D-C640-4C1D-897D-2EFCCF1B5DFC}" dt="2022-04-12T06:50:36.331" v="116" actId="478"/>
          <ac:spMkLst>
            <pc:docMk/>
            <pc:sldMk cId="2316638321" sldId="261"/>
            <ac:spMk id="46" creationId="{8A4BCE3D-91AD-402C-9B41-E26D967073E4}"/>
          </ac:spMkLst>
        </pc:spChg>
        <pc:spChg chg="del">
          <ac:chgData name="Helias Alain" userId="446ae227-33bd-4c7d-8927-a1f14f8d01ac" providerId="ADAL" clId="{D854E51D-C640-4C1D-897D-2EFCCF1B5DFC}" dt="2022-04-08T14:03:57.135" v="66" actId="478"/>
          <ac:spMkLst>
            <pc:docMk/>
            <pc:sldMk cId="2316638321" sldId="261"/>
            <ac:spMk id="48" creationId="{BB37DB7D-BBC9-4472-806F-05BA608CDE7F}"/>
          </ac:spMkLst>
        </pc:spChg>
        <pc:graphicFrameChg chg="modGraphic">
          <ac:chgData name="Helias Alain" userId="446ae227-33bd-4c7d-8927-a1f14f8d01ac" providerId="ADAL" clId="{D854E51D-C640-4C1D-897D-2EFCCF1B5DFC}" dt="2022-04-08T14:04:04.523" v="68" actId="2165"/>
          <ac:graphicFrameMkLst>
            <pc:docMk/>
            <pc:sldMk cId="2316638321" sldId="261"/>
            <ac:graphicFrameMk id="4" creationId="{DD118427-CD93-46C0-AE90-54A885715E32}"/>
          </ac:graphicFrameMkLst>
        </pc:graphicFrameChg>
        <pc:graphicFrameChg chg="modGraphic">
          <ac:chgData name="Helias Alain" userId="446ae227-33bd-4c7d-8927-a1f14f8d01ac" providerId="ADAL" clId="{D854E51D-C640-4C1D-897D-2EFCCF1B5DFC}" dt="2022-04-12T06:50:29.357" v="115" actId="20577"/>
          <ac:graphicFrameMkLst>
            <pc:docMk/>
            <pc:sldMk cId="2316638321" sldId="261"/>
            <ac:graphicFrameMk id="23" creationId="{0EE93FB1-E0ED-4567-AA89-A231122B3777}"/>
          </ac:graphicFrameMkLst>
        </pc:graphicFrameChg>
        <pc:picChg chg="mod">
          <ac:chgData name="Helias Alain" userId="446ae227-33bd-4c7d-8927-a1f14f8d01ac" providerId="ADAL" clId="{D854E51D-C640-4C1D-897D-2EFCCF1B5DFC}" dt="2022-04-08T14:04:10.788" v="69" actId="1076"/>
          <ac:picMkLst>
            <pc:docMk/>
            <pc:sldMk cId="2316638321" sldId="261"/>
            <ac:picMk id="35" creationId="{AC96091A-9174-4EF5-B0A8-B008DAA5A56D}"/>
          </ac:picMkLst>
        </pc:picChg>
        <pc:picChg chg="del">
          <ac:chgData name="Helias Alain" userId="446ae227-33bd-4c7d-8927-a1f14f8d01ac" providerId="ADAL" clId="{D854E51D-C640-4C1D-897D-2EFCCF1B5DFC}" dt="2022-04-08T14:03:56.056" v="65" actId="478"/>
          <ac:picMkLst>
            <pc:docMk/>
            <pc:sldMk cId="2316638321" sldId="261"/>
            <ac:picMk id="44" creationId="{A988B0C2-4242-4011-9B75-E0EA63B11ED6}"/>
          </ac:picMkLst>
        </pc:picChg>
      </pc:sldChg>
      <pc:sldChg chg="delSp modSp mod">
        <pc:chgData name="Helias Alain" userId="446ae227-33bd-4c7d-8927-a1f14f8d01ac" providerId="ADAL" clId="{D854E51D-C640-4C1D-897D-2EFCCF1B5DFC}" dt="2022-04-12T11:58:00.327" v="450" actId="20577"/>
        <pc:sldMkLst>
          <pc:docMk/>
          <pc:sldMk cId="3821066999" sldId="266"/>
        </pc:sldMkLst>
        <pc:spChg chg="mod">
          <ac:chgData name="Helias Alain" userId="446ae227-33bd-4c7d-8927-a1f14f8d01ac" providerId="ADAL" clId="{D854E51D-C640-4C1D-897D-2EFCCF1B5DFC}" dt="2022-04-12T11:58:00.327" v="450" actId="20577"/>
          <ac:spMkLst>
            <pc:docMk/>
            <pc:sldMk cId="3821066999" sldId="266"/>
            <ac:spMk id="2" creationId="{1F8FD785-6437-4201-8E76-55513C2FA531}"/>
          </ac:spMkLst>
        </pc:spChg>
        <pc:graphicFrameChg chg="del modGraphic">
          <ac:chgData name="Helias Alain" userId="446ae227-33bd-4c7d-8927-a1f14f8d01ac" providerId="ADAL" clId="{D854E51D-C640-4C1D-897D-2EFCCF1B5DFC}" dt="2022-04-12T11:57:08.702" v="430" actId="478"/>
          <ac:graphicFrameMkLst>
            <pc:docMk/>
            <pc:sldMk cId="3821066999" sldId="266"/>
            <ac:graphicFrameMk id="6" creationId="{06CD835E-28EB-4C26-963B-30BF0883F6B0}"/>
          </ac:graphicFrameMkLst>
        </pc:graphicFrameChg>
        <pc:picChg chg="mod">
          <ac:chgData name="Helias Alain" userId="446ae227-33bd-4c7d-8927-a1f14f8d01ac" providerId="ADAL" clId="{D854E51D-C640-4C1D-897D-2EFCCF1B5DFC}" dt="2022-04-12T11:57:52.345" v="440" actId="1076"/>
          <ac:picMkLst>
            <pc:docMk/>
            <pc:sldMk cId="3821066999" sldId="266"/>
            <ac:picMk id="3" creationId="{327F1457-472F-469B-B716-EA42E3B020D6}"/>
          </ac:picMkLst>
        </pc:picChg>
      </pc:sldChg>
      <pc:sldChg chg="addSp delSp modSp mod">
        <pc:chgData name="Helias Alain" userId="446ae227-33bd-4c7d-8927-a1f14f8d01ac" providerId="ADAL" clId="{D854E51D-C640-4C1D-897D-2EFCCF1B5DFC}" dt="2022-04-12T06:49:49.263" v="106" actId="1076"/>
        <pc:sldMkLst>
          <pc:docMk/>
          <pc:sldMk cId="2576472733" sldId="282"/>
        </pc:sldMkLst>
        <pc:spChg chg="del">
          <ac:chgData name="Helias Alain" userId="446ae227-33bd-4c7d-8927-a1f14f8d01ac" providerId="ADAL" clId="{D854E51D-C640-4C1D-897D-2EFCCF1B5DFC}" dt="2022-04-08T14:04:23.300" v="70" actId="478"/>
          <ac:spMkLst>
            <pc:docMk/>
            <pc:sldMk cId="2576472733" sldId="282"/>
            <ac:spMk id="17" creationId="{DA6D2DD6-168C-4509-9523-0836BE3D470F}"/>
          </ac:spMkLst>
        </pc:spChg>
        <pc:spChg chg="mod">
          <ac:chgData name="Helias Alain" userId="446ae227-33bd-4c7d-8927-a1f14f8d01ac" providerId="ADAL" clId="{D854E51D-C640-4C1D-897D-2EFCCF1B5DFC}" dt="2022-04-08T14:04:32.832" v="73" actId="1076"/>
          <ac:spMkLst>
            <pc:docMk/>
            <pc:sldMk cId="2576472733" sldId="282"/>
            <ac:spMk id="18" creationId="{070351F4-3510-40BA-AC12-4002FA040804}"/>
          </ac:spMkLst>
        </pc:spChg>
        <pc:picChg chg="add mod">
          <ac:chgData name="Helias Alain" userId="446ae227-33bd-4c7d-8927-a1f14f8d01ac" providerId="ADAL" clId="{D854E51D-C640-4C1D-897D-2EFCCF1B5DFC}" dt="2022-04-12T06:49:49.263" v="106" actId="1076"/>
          <ac:picMkLst>
            <pc:docMk/>
            <pc:sldMk cId="2576472733" sldId="282"/>
            <ac:picMk id="4" creationId="{4B95ED26-07B7-4179-B951-DF323C66189A}"/>
          </ac:picMkLst>
        </pc:picChg>
        <pc:picChg chg="del">
          <ac:chgData name="Helias Alain" userId="446ae227-33bd-4c7d-8927-a1f14f8d01ac" providerId="ADAL" clId="{D854E51D-C640-4C1D-897D-2EFCCF1B5DFC}" dt="2022-04-12T06:49:28.420" v="104" actId="478"/>
          <ac:picMkLst>
            <pc:docMk/>
            <pc:sldMk cId="2576472733" sldId="282"/>
            <ac:picMk id="6" creationId="{41391E74-BD2E-4E9D-A8A4-FEA681978669}"/>
          </ac:picMkLst>
        </pc:picChg>
        <pc:picChg chg="mod">
          <ac:chgData name="Helias Alain" userId="446ae227-33bd-4c7d-8927-a1f14f8d01ac" providerId="ADAL" clId="{D854E51D-C640-4C1D-897D-2EFCCF1B5DFC}" dt="2022-04-08T14:04:32.832" v="73" actId="1076"/>
          <ac:picMkLst>
            <pc:docMk/>
            <pc:sldMk cId="2576472733" sldId="282"/>
            <ac:picMk id="12" creationId="{770CD274-FB20-42D2-AE8A-D537653ED731}"/>
          </ac:picMkLst>
        </pc:picChg>
        <pc:picChg chg="del">
          <ac:chgData name="Helias Alain" userId="446ae227-33bd-4c7d-8927-a1f14f8d01ac" providerId="ADAL" clId="{D854E51D-C640-4C1D-897D-2EFCCF1B5DFC}" dt="2022-04-08T14:04:23.945" v="71" actId="478"/>
          <ac:picMkLst>
            <pc:docMk/>
            <pc:sldMk cId="2576472733" sldId="282"/>
            <ac:picMk id="15" creationId="{AE3C1AD7-AD0F-414D-B8CF-760DC9A8C2F5}"/>
          </ac:picMkLst>
        </pc:picChg>
        <pc:picChg chg="del">
          <ac:chgData name="Helias Alain" userId="446ae227-33bd-4c7d-8927-a1f14f8d01ac" providerId="ADAL" clId="{D854E51D-C640-4C1D-897D-2EFCCF1B5DFC}" dt="2022-04-08T14:04:24.646" v="72" actId="478"/>
          <ac:picMkLst>
            <pc:docMk/>
            <pc:sldMk cId="2576472733" sldId="282"/>
            <ac:picMk id="22" creationId="{2A007DCA-9804-4366-BEE0-B34C8B7D5BEA}"/>
          </ac:picMkLst>
        </pc:picChg>
        <pc:picChg chg="mod">
          <ac:chgData name="Helias Alain" userId="446ae227-33bd-4c7d-8927-a1f14f8d01ac" providerId="ADAL" clId="{D854E51D-C640-4C1D-897D-2EFCCF1B5DFC}" dt="2022-04-08T14:04:32.832" v="73" actId="1076"/>
          <ac:picMkLst>
            <pc:docMk/>
            <pc:sldMk cId="2576472733" sldId="282"/>
            <ac:picMk id="24" creationId="{3CF6D0AD-8640-4D3D-9146-387126D451F0}"/>
          </ac:picMkLst>
        </pc:picChg>
      </pc:sldChg>
      <pc:sldChg chg="addSp delSp modSp mod">
        <pc:chgData name="Helias Alain" userId="446ae227-33bd-4c7d-8927-a1f14f8d01ac" providerId="ADAL" clId="{D854E51D-C640-4C1D-897D-2EFCCF1B5DFC}" dt="2022-04-12T11:15:16.299" v="396" actId="478"/>
        <pc:sldMkLst>
          <pc:docMk/>
          <pc:sldMk cId="2490495119" sldId="292"/>
        </pc:sldMkLst>
        <pc:spChg chg="del">
          <ac:chgData name="Helias Alain" userId="446ae227-33bd-4c7d-8927-a1f14f8d01ac" providerId="ADAL" clId="{D854E51D-C640-4C1D-897D-2EFCCF1B5DFC}" dt="2022-04-12T06:49:07.290" v="94" actId="478"/>
          <ac:spMkLst>
            <pc:docMk/>
            <pc:sldMk cId="2490495119" sldId="292"/>
            <ac:spMk id="7" creationId="{B1886BA1-2DE8-41DF-9E25-FFCF29D061D8}"/>
          </ac:spMkLst>
        </pc:spChg>
        <pc:spChg chg="del">
          <ac:chgData name="Helias Alain" userId="446ae227-33bd-4c7d-8927-a1f14f8d01ac" providerId="ADAL" clId="{D854E51D-C640-4C1D-897D-2EFCCF1B5DFC}" dt="2022-04-12T06:49:10.805" v="96" actId="478"/>
          <ac:spMkLst>
            <pc:docMk/>
            <pc:sldMk cId="2490495119" sldId="292"/>
            <ac:spMk id="16" creationId="{9D58E74E-538D-4B6B-9BB0-E1AA4A221791}"/>
          </ac:spMkLst>
        </pc:spChg>
        <pc:spChg chg="del">
          <ac:chgData name="Helias Alain" userId="446ae227-33bd-4c7d-8927-a1f14f8d01ac" providerId="ADAL" clId="{D854E51D-C640-4C1D-897D-2EFCCF1B5DFC}" dt="2022-04-12T06:49:12.440" v="97" actId="478"/>
          <ac:spMkLst>
            <pc:docMk/>
            <pc:sldMk cId="2490495119" sldId="292"/>
            <ac:spMk id="17" creationId="{90C36957-3282-4139-BFDF-A0CBDE85A07C}"/>
          </ac:spMkLst>
        </pc:spChg>
        <pc:spChg chg="del">
          <ac:chgData name="Helias Alain" userId="446ae227-33bd-4c7d-8927-a1f14f8d01ac" providerId="ADAL" clId="{D854E51D-C640-4C1D-897D-2EFCCF1B5DFC}" dt="2022-04-12T06:49:09.408" v="95" actId="478"/>
          <ac:spMkLst>
            <pc:docMk/>
            <pc:sldMk cId="2490495119" sldId="292"/>
            <ac:spMk id="18" creationId="{3D564C6A-058D-476E-902B-0CBD97950EE9}"/>
          </ac:spMkLst>
        </pc:spChg>
        <pc:spChg chg="add del mod">
          <ac:chgData name="Helias Alain" userId="446ae227-33bd-4c7d-8927-a1f14f8d01ac" providerId="ADAL" clId="{D854E51D-C640-4C1D-897D-2EFCCF1B5DFC}" dt="2022-04-12T10:26:37.645" v="329" actId="478"/>
          <ac:spMkLst>
            <pc:docMk/>
            <pc:sldMk cId="2490495119" sldId="292"/>
            <ac:spMk id="19" creationId="{412EB387-D189-44D6-933C-1CB4DAEEBD49}"/>
          </ac:spMkLst>
        </pc:spChg>
        <pc:spChg chg="add del mod">
          <ac:chgData name="Helias Alain" userId="446ae227-33bd-4c7d-8927-a1f14f8d01ac" providerId="ADAL" clId="{D854E51D-C640-4C1D-897D-2EFCCF1B5DFC}" dt="2022-04-12T10:26:40.540" v="331" actId="478"/>
          <ac:spMkLst>
            <pc:docMk/>
            <pc:sldMk cId="2490495119" sldId="292"/>
            <ac:spMk id="20" creationId="{8EAA75BB-699D-4CFA-802B-CBD2DE15DFEB}"/>
          </ac:spMkLst>
        </pc:spChg>
        <pc:spChg chg="add del mod">
          <ac:chgData name="Helias Alain" userId="446ae227-33bd-4c7d-8927-a1f14f8d01ac" providerId="ADAL" clId="{D854E51D-C640-4C1D-897D-2EFCCF1B5DFC}" dt="2022-04-12T10:26:39.164" v="330" actId="478"/>
          <ac:spMkLst>
            <pc:docMk/>
            <pc:sldMk cId="2490495119" sldId="292"/>
            <ac:spMk id="21" creationId="{F243D2D5-3CDD-4065-B973-549A65C7A58A}"/>
          </ac:spMkLst>
        </pc:spChg>
        <pc:spChg chg="add del mod">
          <ac:chgData name="Helias Alain" userId="446ae227-33bd-4c7d-8927-a1f14f8d01ac" providerId="ADAL" clId="{D854E51D-C640-4C1D-897D-2EFCCF1B5DFC}" dt="2022-04-12T10:26:42.149" v="332" actId="478"/>
          <ac:spMkLst>
            <pc:docMk/>
            <pc:sldMk cId="2490495119" sldId="292"/>
            <ac:spMk id="22" creationId="{20C392F3-E52E-4712-A8E1-CBE81E779B3D}"/>
          </ac:spMkLst>
        </pc:spChg>
        <pc:spChg chg="add mod">
          <ac:chgData name="Helias Alain" userId="446ae227-33bd-4c7d-8927-a1f14f8d01ac" providerId="ADAL" clId="{D854E51D-C640-4C1D-897D-2EFCCF1B5DFC}" dt="2022-04-12T11:11:23.312" v="387" actId="1038"/>
          <ac:spMkLst>
            <pc:docMk/>
            <pc:sldMk cId="2490495119" sldId="292"/>
            <ac:spMk id="23" creationId="{99874765-137E-4950-BBFD-E45772B3E793}"/>
          </ac:spMkLst>
        </pc:spChg>
        <pc:spChg chg="add mod">
          <ac:chgData name="Helias Alain" userId="446ae227-33bd-4c7d-8927-a1f14f8d01ac" providerId="ADAL" clId="{D854E51D-C640-4C1D-897D-2EFCCF1B5DFC}" dt="2022-04-12T10:28:36.247" v="379" actId="1076"/>
          <ac:spMkLst>
            <pc:docMk/>
            <pc:sldMk cId="2490495119" sldId="292"/>
            <ac:spMk id="24" creationId="{9BBA08DF-6625-436F-8EE0-B0E1ECD189D4}"/>
          </ac:spMkLst>
        </pc:spChg>
        <pc:spChg chg="add del mod">
          <ac:chgData name="Helias Alain" userId="446ae227-33bd-4c7d-8927-a1f14f8d01ac" providerId="ADAL" clId="{D854E51D-C640-4C1D-897D-2EFCCF1B5DFC}" dt="2022-04-12T11:15:16.299" v="396" actId="478"/>
          <ac:spMkLst>
            <pc:docMk/>
            <pc:sldMk cId="2490495119" sldId="292"/>
            <ac:spMk id="25" creationId="{5FD4E27A-A028-43D7-8597-64F34AAD3A29}"/>
          </ac:spMkLst>
        </pc:spChg>
        <pc:spChg chg="add del mod">
          <ac:chgData name="Helias Alain" userId="446ae227-33bd-4c7d-8927-a1f14f8d01ac" providerId="ADAL" clId="{D854E51D-C640-4C1D-897D-2EFCCF1B5DFC}" dt="2022-04-12T11:15:10.459" v="395" actId="478"/>
          <ac:spMkLst>
            <pc:docMk/>
            <pc:sldMk cId="2490495119" sldId="292"/>
            <ac:spMk id="26" creationId="{71D5E679-FA63-4A53-A7BD-A6C7FFFE6634}"/>
          </ac:spMkLst>
        </pc:spChg>
        <pc:spChg chg="add mod">
          <ac:chgData name="Helias Alain" userId="446ae227-33bd-4c7d-8927-a1f14f8d01ac" providerId="ADAL" clId="{D854E51D-C640-4C1D-897D-2EFCCF1B5DFC}" dt="2022-04-12T10:28:39.203" v="380" actId="1076"/>
          <ac:spMkLst>
            <pc:docMk/>
            <pc:sldMk cId="2490495119" sldId="292"/>
            <ac:spMk id="27" creationId="{E49FB268-D4C3-482E-AA54-1294286184D7}"/>
          </ac:spMkLst>
        </pc:spChg>
        <pc:spChg chg="add mod">
          <ac:chgData name="Helias Alain" userId="446ae227-33bd-4c7d-8927-a1f14f8d01ac" providerId="ADAL" clId="{D854E51D-C640-4C1D-897D-2EFCCF1B5DFC}" dt="2022-04-12T08:00:11.400" v="303" actId="1076"/>
          <ac:spMkLst>
            <pc:docMk/>
            <pc:sldMk cId="2490495119" sldId="292"/>
            <ac:spMk id="28" creationId="{2890F5FB-E034-477A-BE7A-A4149543DE77}"/>
          </ac:spMkLst>
        </pc:spChg>
        <pc:spChg chg="add mod">
          <ac:chgData name="Helias Alain" userId="446ae227-33bd-4c7d-8927-a1f14f8d01ac" providerId="ADAL" clId="{D854E51D-C640-4C1D-897D-2EFCCF1B5DFC}" dt="2022-04-12T10:12:19.908" v="325" actId="1076"/>
          <ac:spMkLst>
            <pc:docMk/>
            <pc:sldMk cId="2490495119" sldId="292"/>
            <ac:spMk id="29" creationId="{52DAC706-5C4C-46DC-B937-172986A2FCCA}"/>
          </ac:spMkLst>
        </pc:spChg>
        <pc:spChg chg="add mod">
          <ac:chgData name="Helias Alain" userId="446ae227-33bd-4c7d-8927-a1f14f8d01ac" providerId="ADAL" clId="{D854E51D-C640-4C1D-897D-2EFCCF1B5DFC}" dt="2022-04-12T11:11:27.875" v="393" actId="1038"/>
          <ac:spMkLst>
            <pc:docMk/>
            <pc:sldMk cId="2490495119" sldId="292"/>
            <ac:spMk id="30" creationId="{18BC47BC-8E23-42AC-B028-678454BD293B}"/>
          </ac:spMkLst>
        </pc:spChg>
        <pc:picChg chg="del">
          <ac:chgData name="Helias Alain" userId="446ae227-33bd-4c7d-8927-a1f14f8d01ac" providerId="ADAL" clId="{D854E51D-C640-4C1D-897D-2EFCCF1B5DFC}" dt="2022-04-12T11:14:50.403" v="394" actId="478"/>
          <ac:picMkLst>
            <pc:docMk/>
            <pc:sldMk cId="2490495119" sldId="292"/>
            <ac:picMk id="6" creationId="{33FBE2B6-A30B-477B-90B7-672DB9938745}"/>
          </ac:picMkLst>
        </pc:picChg>
        <pc:picChg chg="add mod">
          <ac:chgData name="Helias Alain" userId="446ae227-33bd-4c7d-8927-a1f14f8d01ac" providerId="ADAL" clId="{D854E51D-C640-4C1D-897D-2EFCCF1B5DFC}" dt="2022-04-12T07:55:58.138" v="245" actId="1038"/>
          <ac:picMkLst>
            <pc:docMk/>
            <pc:sldMk cId="2490495119" sldId="292"/>
            <ac:picMk id="10" creationId="{F1016508-8210-468A-B372-48E684C165E4}"/>
          </ac:picMkLst>
        </pc:picChg>
        <pc:picChg chg="del">
          <ac:chgData name="Helias Alain" userId="446ae227-33bd-4c7d-8927-a1f14f8d01ac" providerId="ADAL" clId="{D854E51D-C640-4C1D-897D-2EFCCF1B5DFC}" dt="2022-04-12T06:49:17.540" v="102" actId="478"/>
          <ac:picMkLst>
            <pc:docMk/>
            <pc:sldMk cId="2490495119" sldId="292"/>
            <ac:picMk id="12" creationId="{61D25FBB-D458-4EC2-91A6-98CE7E559E36}"/>
          </ac:picMkLst>
        </pc:picChg>
        <pc:cxnChg chg="del">
          <ac:chgData name="Helias Alain" userId="446ae227-33bd-4c7d-8927-a1f14f8d01ac" providerId="ADAL" clId="{D854E51D-C640-4C1D-897D-2EFCCF1B5DFC}" dt="2022-04-12T06:49:14.660" v="99" actId="478"/>
          <ac:cxnSpMkLst>
            <pc:docMk/>
            <pc:sldMk cId="2490495119" sldId="292"/>
            <ac:cxnSpMk id="4" creationId="{FFE78A26-B9A0-4098-89BF-3F7B310B3D58}"/>
          </ac:cxnSpMkLst>
        </pc:cxnChg>
        <pc:cxnChg chg="del">
          <ac:chgData name="Helias Alain" userId="446ae227-33bd-4c7d-8927-a1f14f8d01ac" providerId="ADAL" clId="{D854E51D-C640-4C1D-897D-2EFCCF1B5DFC}" dt="2022-04-12T06:49:15.641" v="100" actId="478"/>
          <ac:cxnSpMkLst>
            <pc:docMk/>
            <pc:sldMk cId="2490495119" sldId="292"/>
            <ac:cxnSpMk id="13" creationId="{344B04BE-0B88-4C11-B339-A6ACC56CEA30}"/>
          </ac:cxnSpMkLst>
        </pc:cxnChg>
        <pc:cxnChg chg="del">
          <ac:chgData name="Helias Alain" userId="446ae227-33bd-4c7d-8927-a1f14f8d01ac" providerId="ADAL" clId="{D854E51D-C640-4C1D-897D-2EFCCF1B5DFC}" dt="2022-04-12T06:49:13.720" v="98" actId="478"/>
          <ac:cxnSpMkLst>
            <pc:docMk/>
            <pc:sldMk cId="2490495119" sldId="292"/>
            <ac:cxnSpMk id="14" creationId="{CDB2C129-7A57-4DE0-8383-7745253875EF}"/>
          </ac:cxnSpMkLst>
        </pc:cxnChg>
        <pc:cxnChg chg="del">
          <ac:chgData name="Helias Alain" userId="446ae227-33bd-4c7d-8927-a1f14f8d01ac" providerId="ADAL" clId="{D854E51D-C640-4C1D-897D-2EFCCF1B5DFC}" dt="2022-04-12T06:49:16.597" v="101" actId="478"/>
          <ac:cxnSpMkLst>
            <pc:docMk/>
            <pc:sldMk cId="2490495119" sldId="292"/>
            <ac:cxnSpMk id="15" creationId="{866A03C9-8AA7-4837-B201-B175D2B61F99}"/>
          </ac:cxnSpMkLst>
        </pc:cxnChg>
      </pc:sldChg>
      <pc:sldChg chg="delSp modSp mod">
        <pc:chgData name="Helias Alain" userId="446ae227-33bd-4c7d-8927-a1f14f8d01ac" providerId="ADAL" clId="{D854E51D-C640-4C1D-897D-2EFCCF1B5DFC}" dt="2022-04-08T14:05:07.605" v="85" actId="14100"/>
        <pc:sldMkLst>
          <pc:docMk/>
          <pc:sldMk cId="982608828" sldId="332"/>
        </pc:sldMkLst>
        <pc:picChg chg="mod">
          <ac:chgData name="Helias Alain" userId="446ae227-33bd-4c7d-8927-a1f14f8d01ac" providerId="ADAL" clId="{D854E51D-C640-4C1D-897D-2EFCCF1B5DFC}" dt="2022-04-08T14:05:07.605" v="85" actId="14100"/>
          <ac:picMkLst>
            <pc:docMk/>
            <pc:sldMk cId="982608828" sldId="332"/>
            <ac:picMk id="9" creationId="{952704F9-91CB-4854-87E0-D29EFBDDA7AB}"/>
          </ac:picMkLst>
        </pc:picChg>
        <pc:picChg chg="mod">
          <ac:chgData name="Helias Alain" userId="446ae227-33bd-4c7d-8927-a1f14f8d01ac" providerId="ADAL" clId="{D854E51D-C640-4C1D-897D-2EFCCF1B5DFC}" dt="2022-04-08T14:04:58.535" v="81" actId="14100"/>
          <ac:picMkLst>
            <pc:docMk/>
            <pc:sldMk cId="982608828" sldId="332"/>
            <ac:picMk id="10" creationId="{1B5D621E-55FA-4FF2-AE78-91D392AC751F}"/>
          </ac:picMkLst>
        </pc:picChg>
        <pc:picChg chg="mod">
          <ac:chgData name="Helias Alain" userId="446ae227-33bd-4c7d-8927-a1f14f8d01ac" providerId="ADAL" clId="{D854E51D-C640-4C1D-897D-2EFCCF1B5DFC}" dt="2022-04-08T14:05:02.077" v="83" actId="14100"/>
          <ac:picMkLst>
            <pc:docMk/>
            <pc:sldMk cId="982608828" sldId="332"/>
            <ac:picMk id="11" creationId="{51D38581-C835-41AF-8897-1F24DD19E7E9}"/>
          </ac:picMkLst>
        </pc:picChg>
        <pc:picChg chg="del">
          <ac:chgData name="Helias Alain" userId="446ae227-33bd-4c7d-8927-a1f14f8d01ac" providerId="ADAL" clId="{D854E51D-C640-4C1D-897D-2EFCCF1B5DFC}" dt="2022-04-08T14:04:38.452" v="74" actId="478"/>
          <ac:picMkLst>
            <pc:docMk/>
            <pc:sldMk cId="982608828" sldId="332"/>
            <ac:picMk id="12" creationId="{DA25F3CC-87C1-4723-9771-2E220BF051C2}"/>
          </ac:picMkLst>
        </pc:picChg>
        <pc:picChg chg="mod">
          <ac:chgData name="Helias Alain" userId="446ae227-33bd-4c7d-8927-a1f14f8d01ac" providerId="ADAL" clId="{D854E51D-C640-4C1D-897D-2EFCCF1B5DFC}" dt="2022-04-08T14:04:56.509" v="80" actId="14100"/>
          <ac:picMkLst>
            <pc:docMk/>
            <pc:sldMk cId="982608828" sldId="332"/>
            <ac:picMk id="13" creationId="{8F295505-742B-46E4-AC1E-DADF06325A19}"/>
          </ac:picMkLst>
        </pc:picChg>
      </pc:sldChg>
      <pc:sldChg chg="modSp mod">
        <pc:chgData name="Helias Alain" userId="446ae227-33bd-4c7d-8927-a1f14f8d01ac" providerId="ADAL" clId="{D854E51D-C640-4C1D-897D-2EFCCF1B5DFC}" dt="2022-04-25T09:28:58.227" v="557" actId="20577"/>
        <pc:sldMkLst>
          <pc:docMk/>
          <pc:sldMk cId="4074322655" sldId="333"/>
        </pc:sldMkLst>
        <pc:graphicFrameChg chg="modGraphic">
          <ac:chgData name="Helias Alain" userId="446ae227-33bd-4c7d-8927-a1f14f8d01ac" providerId="ADAL" clId="{D854E51D-C640-4C1D-897D-2EFCCF1B5DFC}" dt="2022-04-25T09:28:58.227" v="557" actId="20577"/>
          <ac:graphicFrameMkLst>
            <pc:docMk/>
            <pc:sldMk cId="4074322655" sldId="333"/>
            <ac:graphicFrameMk id="11" creationId="{F797904F-C20C-4E19-BBE6-C546111AC454}"/>
          </ac:graphicFrameMkLst>
        </pc:graphicFrameChg>
      </pc:sldChg>
      <pc:sldChg chg="modSp add del mod">
        <pc:chgData name="Helias Alain" userId="446ae227-33bd-4c7d-8927-a1f14f8d01ac" providerId="ADAL" clId="{D854E51D-C640-4C1D-897D-2EFCCF1B5DFC}" dt="2022-04-12T11:27:47.376" v="427" actId="47"/>
        <pc:sldMkLst>
          <pc:docMk/>
          <pc:sldMk cId="1197104232" sldId="335"/>
        </pc:sldMkLst>
        <pc:graphicFrameChg chg="modGraphic">
          <ac:chgData name="Helias Alain" userId="446ae227-33bd-4c7d-8927-a1f14f8d01ac" providerId="ADAL" clId="{D854E51D-C640-4C1D-897D-2EFCCF1B5DFC}" dt="2022-04-12T11:27:03.889" v="426" actId="20577"/>
          <ac:graphicFrameMkLst>
            <pc:docMk/>
            <pc:sldMk cId="1197104232" sldId="335"/>
            <ac:graphicFrameMk id="11" creationId="{F797904F-C20C-4E19-BBE6-C546111AC454}"/>
          </ac:graphicFrameMkLst>
        </pc:graphicFrameChg>
      </pc:sldChg>
      <pc:sldChg chg="addSp modSp mod">
        <pc:chgData name="Helias Alain" userId="446ae227-33bd-4c7d-8927-a1f14f8d01ac" providerId="ADAL" clId="{D854E51D-C640-4C1D-897D-2EFCCF1B5DFC}" dt="2022-04-08T13:33:53.481" v="64" actId="1035"/>
        <pc:sldMkLst>
          <pc:docMk/>
          <pc:sldMk cId="178901484" sldId="336"/>
        </pc:sldMkLst>
        <pc:spChg chg="mod">
          <ac:chgData name="Helias Alain" userId="446ae227-33bd-4c7d-8927-a1f14f8d01ac" providerId="ADAL" clId="{D854E51D-C640-4C1D-897D-2EFCCF1B5DFC}" dt="2022-04-08T13:33:08.091" v="15" actId="1076"/>
          <ac:spMkLst>
            <pc:docMk/>
            <pc:sldMk cId="178901484" sldId="336"/>
            <ac:spMk id="2" creationId="{8F66FCF7-27DF-4767-BDAD-E7A99D3297AE}"/>
          </ac:spMkLst>
        </pc:spChg>
        <pc:spChg chg="mod">
          <ac:chgData name="Helias Alain" userId="446ae227-33bd-4c7d-8927-a1f14f8d01ac" providerId="ADAL" clId="{D854E51D-C640-4C1D-897D-2EFCCF1B5DFC}" dt="2022-04-08T13:33:08.091" v="15" actId="1076"/>
          <ac:spMkLst>
            <pc:docMk/>
            <pc:sldMk cId="178901484" sldId="336"/>
            <ac:spMk id="11" creationId="{56682035-A35F-4ADC-8399-EDCFCAC13671}"/>
          </ac:spMkLst>
        </pc:spChg>
        <pc:spChg chg="add mod">
          <ac:chgData name="Helias Alain" userId="446ae227-33bd-4c7d-8927-a1f14f8d01ac" providerId="ADAL" clId="{D854E51D-C640-4C1D-897D-2EFCCF1B5DFC}" dt="2022-04-08T13:33:53.481" v="64" actId="1035"/>
          <ac:spMkLst>
            <pc:docMk/>
            <pc:sldMk cId="178901484" sldId="336"/>
            <ac:spMk id="12" creationId="{69AF8A34-ED88-4B8D-831B-25E1A7899693}"/>
          </ac:spMkLst>
        </pc:spChg>
        <pc:spChg chg="add mod">
          <ac:chgData name="Helias Alain" userId="446ae227-33bd-4c7d-8927-a1f14f8d01ac" providerId="ADAL" clId="{D854E51D-C640-4C1D-897D-2EFCCF1B5DFC}" dt="2022-04-08T13:33:53.481" v="64" actId="1035"/>
          <ac:spMkLst>
            <pc:docMk/>
            <pc:sldMk cId="178901484" sldId="336"/>
            <ac:spMk id="13" creationId="{0AD8B22D-EB9B-4B83-97F1-8FC82EC7F8A7}"/>
          </ac:spMkLst>
        </pc:spChg>
        <pc:spChg chg="add mod">
          <ac:chgData name="Helias Alain" userId="446ae227-33bd-4c7d-8927-a1f14f8d01ac" providerId="ADAL" clId="{D854E51D-C640-4C1D-897D-2EFCCF1B5DFC}" dt="2022-04-08T13:33:53.481" v="64" actId="1035"/>
          <ac:spMkLst>
            <pc:docMk/>
            <pc:sldMk cId="178901484" sldId="336"/>
            <ac:spMk id="14" creationId="{6A795BCD-92F2-4673-AB42-2754C0F4C089}"/>
          </ac:spMkLst>
        </pc:spChg>
        <pc:spChg chg="mod">
          <ac:chgData name="Helias Alain" userId="446ae227-33bd-4c7d-8927-a1f14f8d01ac" providerId="ADAL" clId="{D854E51D-C640-4C1D-897D-2EFCCF1B5DFC}" dt="2022-04-08T13:33:02.811" v="14" actId="1076"/>
          <ac:spMkLst>
            <pc:docMk/>
            <pc:sldMk cId="178901484" sldId="336"/>
            <ac:spMk id="19" creationId="{0209B6B8-9BF3-4CF3-B925-441C98FB31E1}"/>
          </ac:spMkLst>
        </pc:spChg>
        <pc:spChg chg="mod">
          <ac:chgData name="Helias Alain" userId="446ae227-33bd-4c7d-8927-a1f14f8d01ac" providerId="ADAL" clId="{D854E51D-C640-4C1D-897D-2EFCCF1B5DFC}" dt="2022-04-08T13:33:02.811" v="14" actId="1076"/>
          <ac:spMkLst>
            <pc:docMk/>
            <pc:sldMk cId="178901484" sldId="336"/>
            <ac:spMk id="20" creationId="{D76CF1AE-D533-481C-A2C6-C9FD42921133}"/>
          </ac:spMkLst>
        </pc:spChg>
        <pc:spChg chg="mod">
          <ac:chgData name="Helias Alain" userId="446ae227-33bd-4c7d-8927-a1f14f8d01ac" providerId="ADAL" clId="{D854E51D-C640-4C1D-897D-2EFCCF1B5DFC}" dt="2022-04-08T13:33:41.955" v="33" actId="1076"/>
          <ac:spMkLst>
            <pc:docMk/>
            <pc:sldMk cId="178901484" sldId="336"/>
            <ac:spMk id="23" creationId="{25ED5C40-7F5E-4A0C-8363-68191B3AD805}"/>
          </ac:spMkLst>
        </pc:spChg>
        <pc:picChg chg="mod">
          <ac:chgData name="Helias Alain" userId="446ae227-33bd-4c7d-8927-a1f14f8d01ac" providerId="ADAL" clId="{D854E51D-C640-4C1D-897D-2EFCCF1B5DFC}" dt="2022-04-08T13:33:02.811" v="14" actId="1076"/>
          <ac:picMkLst>
            <pc:docMk/>
            <pc:sldMk cId="178901484" sldId="336"/>
            <ac:picMk id="10" creationId="{8D98552C-BFC0-466D-92FC-E9417B0425AA}"/>
          </ac:picMkLst>
        </pc:picChg>
      </pc:sldChg>
      <pc:sldChg chg="add del">
        <pc:chgData name="Helias Alain" userId="446ae227-33bd-4c7d-8927-a1f14f8d01ac" providerId="ADAL" clId="{D854E51D-C640-4C1D-897D-2EFCCF1B5DFC}" dt="2022-04-12T10:14:06.319" v="328" actId="47"/>
        <pc:sldMkLst>
          <pc:docMk/>
          <pc:sldMk cId="1197101509" sldId="337"/>
        </pc:sldMkLst>
      </pc:sldChg>
      <pc:sldChg chg="add">
        <pc:chgData name="Helias Alain" userId="446ae227-33bd-4c7d-8927-a1f14f8d01ac" providerId="ADAL" clId="{D854E51D-C640-4C1D-897D-2EFCCF1B5DFC}" dt="2022-04-12T11:56:59.716" v="428"/>
        <pc:sldMkLst>
          <pc:docMk/>
          <pc:sldMk cId="1842791398" sldId="337"/>
        </pc:sldMkLst>
      </pc:sldChg>
    </pc:docChg>
  </pc:docChgLst>
  <pc:docChgLst>
    <pc:chgData name="Grandbarbe Samuel" userId="S::samuel.grandbarbe@inetum.com::c536f0b4-e542-4639-b6e3-ce18d412cb5a" providerId="AD" clId="Web-{72811001-7256-46B9-B21C-B2CC16B9907F}"/>
    <pc:docChg chg="modSld">
      <pc:chgData name="Grandbarbe Samuel" userId="S::samuel.grandbarbe@inetum.com::c536f0b4-e542-4639-b6e3-ce18d412cb5a" providerId="AD" clId="Web-{72811001-7256-46B9-B21C-B2CC16B9907F}" dt="2022-06-23T14:33:58.250" v="7" actId="20577"/>
      <pc:docMkLst>
        <pc:docMk/>
      </pc:docMkLst>
      <pc:sldChg chg="addSp delSp modSp">
        <pc:chgData name="Grandbarbe Samuel" userId="S::samuel.grandbarbe@inetum.com::c536f0b4-e542-4639-b6e3-ce18d412cb5a" providerId="AD" clId="Web-{72811001-7256-46B9-B21C-B2CC16B9907F}" dt="2022-06-23T14:31:56.714" v="5"/>
        <pc:sldMkLst>
          <pc:docMk/>
          <pc:sldMk cId="982608828" sldId="332"/>
        </pc:sldMkLst>
        <pc:spChg chg="mod">
          <ac:chgData name="Grandbarbe Samuel" userId="S::samuel.grandbarbe@inetum.com::c536f0b4-e542-4639-b6e3-ce18d412cb5a" providerId="AD" clId="Web-{72811001-7256-46B9-B21C-B2CC16B9907F}" dt="2022-06-23T14:31:52.042" v="4" actId="20577"/>
          <ac:spMkLst>
            <pc:docMk/>
            <pc:sldMk cId="982608828" sldId="332"/>
            <ac:spMk id="2" creationId="{8F66FCF7-27DF-4767-BDAD-E7A99D3297AE}"/>
          </ac:spMkLst>
        </pc:spChg>
        <pc:spChg chg="del">
          <ac:chgData name="Grandbarbe Samuel" userId="S::samuel.grandbarbe@inetum.com::c536f0b4-e542-4639-b6e3-ce18d412cb5a" providerId="AD" clId="Web-{72811001-7256-46B9-B21C-B2CC16B9907F}" dt="2022-06-23T14:31:56.714" v="5"/>
          <ac:spMkLst>
            <pc:docMk/>
            <pc:sldMk cId="982608828" sldId="332"/>
            <ac:spMk id="4" creationId="{07F4A002-77C0-4819-9D84-F410EAB21C0A}"/>
          </ac:spMkLst>
        </pc:spChg>
        <pc:picChg chg="add mod">
          <ac:chgData name="Grandbarbe Samuel" userId="S::samuel.grandbarbe@inetum.com::c536f0b4-e542-4639-b6e3-ce18d412cb5a" providerId="AD" clId="Web-{72811001-7256-46B9-B21C-B2CC16B9907F}" dt="2022-06-23T14:31:31.479" v="3" actId="14100"/>
          <ac:picMkLst>
            <pc:docMk/>
            <pc:sldMk cId="982608828" sldId="332"/>
            <ac:picMk id="5" creationId="{A50EC2AE-AD84-B444-2F20-25CE2F338DED}"/>
          </ac:picMkLst>
        </pc:picChg>
        <pc:picChg chg="del">
          <ac:chgData name="Grandbarbe Samuel" userId="S::samuel.grandbarbe@inetum.com::c536f0b4-e542-4639-b6e3-ce18d412cb5a" providerId="AD" clId="Web-{72811001-7256-46B9-B21C-B2CC16B9907F}" dt="2022-06-23T14:31:21.322" v="0"/>
          <ac:picMkLst>
            <pc:docMk/>
            <pc:sldMk cId="982608828" sldId="332"/>
            <ac:picMk id="1026" creationId="{9E252EEC-3C4A-4590-924B-038B90F3A2AE}"/>
          </ac:picMkLst>
        </pc:picChg>
      </pc:sldChg>
      <pc:sldChg chg="modSp">
        <pc:chgData name="Grandbarbe Samuel" userId="S::samuel.grandbarbe@inetum.com::c536f0b4-e542-4639-b6e3-ce18d412cb5a" providerId="AD" clId="Web-{72811001-7256-46B9-B21C-B2CC16B9907F}" dt="2022-06-23T14:33:58.250" v="7" actId="20577"/>
        <pc:sldMkLst>
          <pc:docMk/>
          <pc:sldMk cId="3823772843" sldId="338"/>
        </pc:sldMkLst>
        <pc:spChg chg="mod">
          <ac:chgData name="Grandbarbe Samuel" userId="S::samuel.grandbarbe@inetum.com::c536f0b4-e542-4639-b6e3-ce18d412cb5a" providerId="AD" clId="Web-{72811001-7256-46B9-B21C-B2CC16B9907F}" dt="2022-06-23T14:33:58.250" v="7" actId="20577"/>
          <ac:spMkLst>
            <pc:docMk/>
            <pc:sldMk cId="3823772843" sldId="338"/>
            <ac:spMk id="30" creationId="{272B250A-E72C-48E5-8382-641C7629914C}"/>
          </ac:spMkLst>
        </pc:spChg>
      </pc:sldChg>
    </pc:docChg>
  </pc:docChgLst>
  <pc:docChgLst>
    <pc:chgData name="Helias Alain" userId="446ae227-33bd-4c7d-8927-a1f14f8d01ac" providerId="ADAL" clId="{B71F0409-926F-4A50-9103-AC54E76FF635}"/>
    <pc:docChg chg="undo custSel addSld delSld modSld sldOrd">
      <pc:chgData name="Helias Alain" userId="446ae227-33bd-4c7d-8927-a1f14f8d01ac" providerId="ADAL" clId="{B71F0409-926F-4A50-9103-AC54E76FF635}" dt="2022-05-12T16:24:28.554" v="1249" actId="207"/>
      <pc:docMkLst>
        <pc:docMk/>
      </pc:docMkLst>
      <pc:sldChg chg="modSp mod">
        <pc:chgData name="Helias Alain" userId="446ae227-33bd-4c7d-8927-a1f14f8d01ac" providerId="ADAL" clId="{B71F0409-926F-4A50-9103-AC54E76FF635}" dt="2022-05-11T16:37:09.690" v="59" actId="20577"/>
        <pc:sldMkLst>
          <pc:docMk/>
          <pc:sldMk cId="1225316745" sldId="256"/>
        </pc:sldMkLst>
        <pc:spChg chg="mod">
          <ac:chgData name="Helias Alain" userId="446ae227-33bd-4c7d-8927-a1f14f8d01ac" providerId="ADAL" clId="{B71F0409-926F-4A50-9103-AC54E76FF635}" dt="2022-05-11T16:37:09.690" v="59" actId="20577"/>
          <ac:spMkLst>
            <pc:docMk/>
            <pc:sldMk cId="1225316745" sldId="256"/>
            <ac:spMk id="3" creationId="{42CE7638-CC2A-4082-A2DB-828BD207E9FD}"/>
          </ac:spMkLst>
        </pc:spChg>
        <pc:spChg chg="mod">
          <ac:chgData name="Helias Alain" userId="446ae227-33bd-4c7d-8927-a1f14f8d01ac" providerId="ADAL" clId="{B71F0409-926F-4A50-9103-AC54E76FF635}" dt="2022-05-11T16:36:37.026" v="20" actId="20577"/>
          <ac:spMkLst>
            <pc:docMk/>
            <pc:sldMk cId="1225316745" sldId="256"/>
            <ac:spMk id="8" creationId="{74BED62A-1F67-42F3-94E9-47A023C4CB15}"/>
          </ac:spMkLst>
        </pc:spChg>
      </pc:sldChg>
      <pc:sldChg chg="addSp delSp modSp mod">
        <pc:chgData name="Helias Alain" userId="446ae227-33bd-4c7d-8927-a1f14f8d01ac" providerId="ADAL" clId="{B71F0409-926F-4A50-9103-AC54E76FF635}" dt="2022-05-12T11:20:26.319" v="951" actId="207"/>
        <pc:sldMkLst>
          <pc:docMk/>
          <pc:sldMk cId="2316638321" sldId="261"/>
        </pc:sldMkLst>
        <pc:spChg chg="mod">
          <ac:chgData name="Helias Alain" userId="446ae227-33bd-4c7d-8927-a1f14f8d01ac" providerId="ADAL" clId="{B71F0409-926F-4A50-9103-AC54E76FF635}" dt="2022-05-11T16:38:21.738" v="109" actId="14100"/>
          <ac:spMkLst>
            <pc:docMk/>
            <pc:sldMk cId="2316638321" sldId="261"/>
            <ac:spMk id="29" creationId="{1603D264-011E-46A6-A082-031C5552BEC0}"/>
          </ac:spMkLst>
        </pc:spChg>
        <pc:spChg chg="add mod">
          <ac:chgData name="Helias Alain" userId="446ae227-33bd-4c7d-8927-a1f14f8d01ac" providerId="ADAL" clId="{B71F0409-926F-4A50-9103-AC54E76FF635}" dt="2022-05-12T08:49:31.153" v="408" actId="1076"/>
          <ac:spMkLst>
            <pc:docMk/>
            <pc:sldMk cId="2316638321" sldId="261"/>
            <ac:spMk id="30" creationId="{4B8124FB-F295-405D-957E-A7A000B18CC4}"/>
          </ac:spMkLst>
        </pc:spChg>
        <pc:spChg chg="del">
          <ac:chgData name="Helias Alain" userId="446ae227-33bd-4c7d-8927-a1f14f8d01ac" providerId="ADAL" clId="{B71F0409-926F-4A50-9103-AC54E76FF635}" dt="2022-05-12T08:49:21.494" v="406" actId="478"/>
          <ac:spMkLst>
            <pc:docMk/>
            <pc:sldMk cId="2316638321" sldId="261"/>
            <ac:spMk id="31" creationId="{0B1A62FE-CCA3-47CB-A7BC-D44F9A59252F}"/>
          </ac:spMkLst>
        </pc:spChg>
        <pc:spChg chg="mod">
          <ac:chgData name="Helias Alain" userId="446ae227-33bd-4c7d-8927-a1f14f8d01ac" providerId="ADAL" clId="{B71F0409-926F-4A50-9103-AC54E76FF635}" dt="2022-05-11T16:39:13.762" v="150" actId="1076"/>
          <ac:spMkLst>
            <pc:docMk/>
            <pc:sldMk cId="2316638321" sldId="261"/>
            <ac:spMk id="33" creationId="{0392B188-92B1-41B1-871E-DAAE1D93A6E7}"/>
          </ac:spMkLst>
        </pc:spChg>
        <pc:spChg chg="add del mod">
          <ac:chgData name="Helias Alain" userId="446ae227-33bd-4c7d-8927-a1f14f8d01ac" providerId="ADAL" clId="{B71F0409-926F-4A50-9103-AC54E76FF635}" dt="2022-05-12T09:08:42.439" v="447" actId="478"/>
          <ac:spMkLst>
            <pc:docMk/>
            <pc:sldMk cId="2316638321" sldId="261"/>
            <ac:spMk id="34" creationId="{BA2293A5-0FB2-4A35-8D38-C9BC86FAE5BD}"/>
          </ac:spMkLst>
        </pc:spChg>
        <pc:graphicFrameChg chg="modGraphic">
          <ac:chgData name="Helias Alain" userId="446ae227-33bd-4c7d-8927-a1f14f8d01ac" providerId="ADAL" clId="{B71F0409-926F-4A50-9103-AC54E76FF635}" dt="2022-05-11T16:39:06.904" v="147" actId="2164"/>
          <ac:graphicFrameMkLst>
            <pc:docMk/>
            <pc:sldMk cId="2316638321" sldId="261"/>
            <ac:graphicFrameMk id="4" creationId="{DD118427-CD93-46C0-AE90-54A885715E32}"/>
          </ac:graphicFrameMkLst>
        </pc:graphicFrameChg>
        <pc:graphicFrameChg chg="modGraphic">
          <ac:chgData name="Helias Alain" userId="446ae227-33bd-4c7d-8927-a1f14f8d01ac" providerId="ADAL" clId="{B71F0409-926F-4A50-9103-AC54E76FF635}" dt="2022-05-12T11:20:26.319" v="951" actId="207"/>
          <ac:graphicFrameMkLst>
            <pc:docMk/>
            <pc:sldMk cId="2316638321" sldId="261"/>
            <ac:graphicFrameMk id="22" creationId="{CA6ED807-8D41-4D6B-BBFE-04F4D7AF6B99}"/>
          </ac:graphicFrameMkLst>
        </pc:graphicFrameChg>
        <pc:graphicFrameChg chg="mod modGraphic">
          <ac:chgData name="Helias Alain" userId="446ae227-33bd-4c7d-8927-a1f14f8d01ac" providerId="ADAL" clId="{B71F0409-926F-4A50-9103-AC54E76FF635}" dt="2022-05-12T11:19:25.788" v="870" actId="20577"/>
          <ac:graphicFrameMkLst>
            <pc:docMk/>
            <pc:sldMk cId="2316638321" sldId="261"/>
            <ac:graphicFrameMk id="23" creationId="{0EE93FB1-E0ED-4567-AA89-A231122B3777}"/>
          </ac:graphicFrameMkLst>
        </pc:graphicFrameChg>
        <pc:picChg chg="add del mod">
          <ac:chgData name="Helias Alain" userId="446ae227-33bd-4c7d-8927-a1f14f8d01ac" providerId="ADAL" clId="{B71F0409-926F-4A50-9103-AC54E76FF635}" dt="2022-05-12T09:08:53.508" v="450" actId="478"/>
          <ac:picMkLst>
            <pc:docMk/>
            <pc:sldMk cId="2316638321" sldId="261"/>
            <ac:picMk id="35" creationId="{9C3484B3-E4C8-4108-85CC-1A72D8ECA192}"/>
          </ac:picMkLst>
        </pc:picChg>
        <pc:picChg chg="del">
          <ac:chgData name="Helias Alain" userId="446ae227-33bd-4c7d-8927-a1f14f8d01ac" providerId="ADAL" clId="{B71F0409-926F-4A50-9103-AC54E76FF635}" dt="2022-05-11T16:39:10.607" v="149" actId="478"/>
          <ac:picMkLst>
            <pc:docMk/>
            <pc:sldMk cId="2316638321" sldId="261"/>
            <ac:picMk id="35" creationId="{AC96091A-9174-4EF5-B0A8-B008DAA5A56D}"/>
          </ac:picMkLst>
        </pc:picChg>
        <pc:picChg chg="add mod">
          <ac:chgData name="Helias Alain" userId="446ae227-33bd-4c7d-8927-a1f14f8d01ac" providerId="ADAL" clId="{B71F0409-926F-4A50-9103-AC54E76FF635}" dt="2022-05-12T09:09:04.395" v="452" actId="1076"/>
          <ac:picMkLst>
            <pc:docMk/>
            <pc:sldMk cId="2316638321" sldId="261"/>
            <ac:picMk id="36" creationId="{48D2550F-56FE-491F-B2AB-34BEC1077BAC}"/>
          </ac:picMkLst>
        </pc:picChg>
        <pc:picChg chg="del">
          <ac:chgData name="Helias Alain" userId="446ae227-33bd-4c7d-8927-a1f14f8d01ac" providerId="ADAL" clId="{B71F0409-926F-4A50-9103-AC54E76FF635}" dt="2022-05-11T16:39:09.658" v="148" actId="478"/>
          <ac:picMkLst>
            <pc:docMk/>
            <pc:sldMk cId="2316638321" sldId="261"/>
            <ac:picMk id="36" creationId="{ACFAC95A-FFCD-4743-A6D3-317B45618419}"/>
          </ac:picMkLst>
        </pc:picChg>
        <pc:picChg chg="del">
          <ac:chgData name="Helias Alain" userId="446ae227-33bd-4c7d-8927-a1f14f8d01ac" providerId="ADAL" clId="{B71F0409-926F-4A50-9103-AC54E76FF635}" dt="2022-05-12T09:08:34.522" v="445" actId="478"/>
          <ac:picMkLst>
            <pc:docMk/>
            <pc:sldMk cId="2316638321" sldId="261"/>
            <ac:picMk id="45" creationId="{7E3586FC-7A9E-44D7-A334-087A64784C20}"/>
          </ac:picMkLst>
        </pc:picChg>
      </pc:sldChg>
      <pc:sldChg chg="del">
        <pc:chgData name="Helias Alain" userId="446ae227-33bd-4c7d-8927-a1f14f8d01ac" providerId="ADAL" clId="{B71F0409-926F-4A50-9103-AC54E76FF635}" dt="2022-05-11T16:40:30.934" v="218" actId="47"/>
        <pc:sldMkLst>
          <pc:docMk/>
          <pc:sldMk cId="3821066999" sldId="266"/>
        </pc:sldMkLst>
      </pc:sldChg>
      <pc:sldChg chg="addSp delSp modSp mod">
        <pc:chgData name="Helias Alain" userId="446ae227-33bd-4c7d-8927-a1f14f8d01ac" providerId="ADAL" clId="{B71F0409-926F-4A50-9103-AC54E76FF635}" dt="2022-05-11T16:53:06.868" v="363" actId="1076"/>
        <pc:sldMkLst>
          <pc:docMk/>
          <pc:sldMk cId="2576472733" sldId="282"/>
        </pc:sldMkLst>
        <pc:spChg chg="del">
          <ac:chgData name="Helias Alain" userId="446ae227-33bd-4c7d-8927-a1f14f8d01ac" providerId="ADAL" clId="{B71F0409-926F-4A50-9103-AC54E76FF635}" dt="2022-05-11T16:40:00.233" v="208" actId="478"/>
          <ac:spMkLst>
            <pc:docMk/>
            <pc:sldMk cId="2576472733" sldId="282"/>
            <ac:spMk id="10" creationId="{E3F939DB-2B37-4AB5-939F-A50E42ECA9E8}"/>
          </ac:spMkLst>
        </pc:spChg>
        <pc:spChg chg="mod">
          <ac:chgData name="Helias Alain" userId="446ae227-33bd-4c7d-8927-a1f14f8d01ac" providerId="ADAL" clId="{B71F0409-926F-4A50-9103-AC54E76FF635}" dt="2022-05-11T16:51:30.818" v="354" actId="113"/>
          <ac:spMkLst>
            <pc:docMk/>
            <pc:sldMk cId="2576472733" sldId="282"/>
            <ac:spMk id="13" creationId="{83EEEC96-C0E2-4974-A7C1-2985397EC261}"/>
          </ac:spMkLst>
        </pc:spChg>
        <pc:spChg chg="mod">
          <ac:chgData name="Helias Alain" userId="446ae227-33bd-4c7d-8927-a1f14f8d01ac" providerId="ADAL" clId="{B71F0409-926F-4A50-9103-AC54E76FF635}" dt="2022-05-11T16:51:30.818" v="354" actId="113"/>
          <ac:spMkLst>
            <pc:docMk/>
            <pc:sldMk cId="2576472733" sldId="282"/>
            <ac:spMk id="14" creationId="{9DF4661C-6AB6-41FE-8E40-D3646228B14D}"/>
          </ac:spMkLst>
        </pc:spChg>
        <pc:spChg chg="add mod">
          <ac:chgData name="Helias Alain" userId="446ae227-33bd-4c7d-8927-a1f14f8d01ac" providerId="ADAL" clId="{B71F0409-926F-4A50-9103-AC54E76FF635}" dt="2022-05-11T16:40:00.980" v="209"/>
          <ac:spMkLst>
            <pc:docMk/>
            <pc:sldMk cId="2576472733" sldId="282"/>
            <ac:spMk id="15" creationId="{F8496CA4-462A-48FA-BA4C-9E0A200802BA}"/>
          </ac:spMkLst>
        </pc:spChg>
        <pc:spChg chg="mod">
          <ac:chgData name="Helias Alain" userId="446ae227-33bd-4c7d-8927-a1f14f8d01ac" providerId="ADAL" clId="{B71F0409-926F-4A50-9103-AC54E76FF635}" dt="2022-05-11T16:49:57.239" v="341" actId="1036"/>
          <ac:spMkLst>
            <pc:docMk/>
            <pc:sldMk cId="2576472733" sldId="282"/>
            <ac:spMk id="16" creationId="{B97732C0-135B-4FE7-8E83-C9101DFF403F}"/>
          </ac:spMkLst>
        </pc:spChg>
        <pc:spChg chg="mod">
          <ac:chgData name="Helias Alain" userId="446ae227-33bd-4c7d-8927-a1f14f8d01ac" providerId="ADAL" clId="{B71F0409-926F-4A50-9103-AC54E76FF635}" dt="2022-05-11T16:39:40.994" v="194" actId="1076"/>
          <ac:spMkLst>
            <pc:docMk/>
            <pc:sldMk cId="2576472733" sldId="282"/>
            <ac:spMk id="18" creationId="{070351F4-3510-40BA-AC12-4002FA040804}"/>
          </ac:spMkLst>
        </pc:spChg>
        <pc:picChg chg="add mod">
          <ac:chgData name="Helias Alain" userId="446ae227-33bd-4c7d-8927-a1f14f8d01ac" providerId="ADAL" clId="{B71F0409-926F-4A50-9103-AC54E76FF635}" dt="2022-05-11T16:51:25.844" v="353" actId="14100"/>
          <ac:picMkLst>
            <pc:docMk/>
            <pc:sldMk cId="2576472733" sldId="282"/>
            <ac:picMk id="4" creationId="{97AED900-029F-41F6-9F83-492DCFE94F8A}"/>
          </ac:picMkLst>
        </pc:picChg>
        <pc:picChg chg="del mod">
          <ac:chgData name="Helias Alain" userId="446ae227-33bd-4c7d-8927-a1f14f8d01ac" providerId="ADAL" clId="{B71F0409-926F-4A50-9103-AC54E76FF635}" dt="2022-05-11T16:49:38.208" v="321" actId="478"/>
          <ac:picMkLst>
            <pc:docMk/>
            <pc:sldMk cId="2576472733" sldId="282"/>
            <ac:picMk id="6" creationId="{9F180354-9718-43B1-96F6-2EC87CABF014}"/>
          </ac:picMkLst>
        </pc:picChg>
        <pc:picChg chg="del mod">
          <ac:chgData name="Helias Alain" userId="446ae227-33bd-4c7d-8927-a1f14f8d01ac" providerId="ADAL" clId="{B71F0409-926F-4A50-9103-AC54E76FF635}" dt="2022-05-11T16:42:22.304" v="224" actId="478"/>
          <ac:picMkLst>
            <pc:docMk/>
            <pc:sldMk cId="2576472733" sldId="282"/>
            <ac:picMk id="8" creationId="{4C6E57BC-5679-401B-8D6D-517BD143EA41}"/>
          </ac:picMkLst>
        </pc:picChg>
        <pc:picChg chg="add mod">
          <ac:chgData name="Helias Alain" userId="446ae227-33bd-4c7d-8927-a1f14f8d01ac" providerId="ADAL" clId="{B71F0409-926F-4A50-9103-AC54E76FF635}" dt="2022-05-11T16:51:37.638" v="355" actId="14100"/>
          <ac:picMkLst>
            <pc:docMk/>
            <pc:sldMk cId="2576472733" sldId="282"/>
            <ac:picMk id="9" creationId="{F72094E4-2421-48F3-A8F9-CB893938E7BF}"/>
          </ac:picMkLst>
        </pc:picChg>
        <pc:picChg chg="del mod">
          <ac:chgData name="Helias Alain" userId="446ae227-33bd-4c7d-8927-a1f14f8d01ac" providerId="ADAL" clId="{B71F0409-926F-4A50-9103-AC54E76FF635}" dt="2022-05-11T16:49:44.993" v="325" actId="478"/>
          <ac:picMkLst>
            <pc:docMk/>
            <pc:sldMk cId="2576472733" sldId="282"/>
            <ac:picMk id="11" creationId="{962464C1-81F3-4889-AD3F-D09AF816E66E}"/>
          </ac:picMkLst>
        </pc:picChg>
        <pc:picChg chg="add mod">
          <ac:chgData name="Helias Alain" userId="446ae227-33bd-4c7d-8927-a1f14f8d01ac" providerId="ADAL" clId="{B71F0409-926F-4A50-9103-AC54E76FF635}" dt="2022-05-11T16:51:22.261" v="352" actId="1076"/>
          <ac:picMkLst>
            <pc:docMk/>
            <pc:sldMk cId="2576472733" sldId="282"/>
            <ac:picMk id="17" creationId="{5B9BD370-B776-4938-A20A-824D32616596}"/>
          </ac:picMkLst>
        </pc:picChg>
        <pc:picChg chg="add del mod">
          <ac:chgData name="Helias Alain" userId="446ae227-33bd-4c7d-8927-a1f14f8d01ac" providerId="ADAL" clId="{B71F0409-926F-4A50-9103-AC54E76FF635}" dt="2022-05-11T16:52:20.251" v="357" actId="478"/>
          <ac:picMkLst>
            <pc:docMk/>
            <pc:sldMk cId="2576472733" sldId="282"/>
            <ac:picMk id="20" creationId="{3BE8559F-020C-4DFE-BC3E-D03FA6943D7F}"/>
          </ac:picMkLst>
        </pc:picChg>
        <pc:picChg chg="add mod">
          <ac:chgData name="Helias Alain" userId="446ae227-33bd-4c7d-8927-a1f14f8d01ac" providerId="ADAL" clId="{B71F0409-926F-4A50-9103-AC54E76FF635}" dt="2022-05-11T16:53:06.868" v="363" actId="1076"/>
          <ac:picMkLst>
            <pc:docMk/>
            <pc:sldMk cId="2576472733" sldId="282"/>
            <ac:picMk id="22" creationId="{497B75A5-26BE-4393-86EF-B669CE46F257}"/>
          </ac:picMkLst>
        </pc:picChg>
        <pc:picChg chg="del mod">
          <ac:chgData name="Helias Alain" userId="446ae227-33bd-4c7d-8927-a1f14f8d01ac" providerId="ADAL" clId="{B71F0409-926F-4A50-9103-AC54E76FF635}" dt="2022-05-11T16:49:43.827" v="324" actId="478"/>
          <ac:picMkLst>
            <pc:docMk/>
            <pc:sldMk cId="2576472733" sldId="282"/>
            <ac:picMk id="24" creationId="{3CF6D0AD-8640-4D3D-9146-387126D451F0}"/>
          </ac:picMkLst>
        </pc:picChg>
      </pc:sldChg>
      <pc:sldChg chg="delSp mod">
        <pc:chgData name="Helias Alain" userId="446ae227-33bd-4c7d-8927-a1f14f8d01ac" providerId="ADAL" clId="{B71F0409-926F-4A50-9103-AC54E76FF635}" dt="2022-05-11T16:37:44.917" v="85" actId="478"/>
        <pc:sldMkLst>
          <pc:docMk/>
          <pc:sldMk cId="2673763778" sldId="287"/>
        </pc:sldMkLst>
        <pc:spChg chg="del">
          <ac:chgData name="Helias Alain" userId="446ae227-33bd-4c7d-8927-a1f14f8d01ac" providerId="ADAL" clId="{B71F0409-926F-4A50-9103-AC54E76FF635}" dt="2022-05-11T16:37:44.917" v="85" actId="478"/>
          <ac:spMkLst>
            <pc:docMk/>
            <pc:sldMk cId="2673763778" sldId="287"/>
            <ac:spMk id="15" creationId="{22FFF959-437F-4428-88EA-84C48F218599}"/>
          </ac:spMkLst>
        </pc:spChg>
      </pc:sldChg>
      <pc:sldChg chg="modSp mod">
        <pc:chgData name="Helias Alain" userId="446ae227-33bd-4c7d-8927-a1f14f8d01ac" providerId="ADAL" clId="{B71F0409-926F-4A50-9103-AC54E76FF635}" dt="2022-05-12T09:45:23.938" v="600" actId="20577"/>
        <pc:sldMkLst>
          <pc:docMk/>
          <pc:sldMk cId="1983675616" sldId="288"/>
        </pc:sldMkLst>
        <pc:spChg chg="mod">
          <ac:chgData name="Helias Alain" userId="446ae227-33bd-4c7d-8927-a1f14f8d01ac" providerId="ADAL" clId="{B71F0409-926F-4A50-9103-AC54E76FF635}" dt="2022-05-11T16:37:54.554" v="86" actId="1076"/>
          <ac:spMkLst>
            <pc:docMk/>
            <pc:sldMk cId="1983675616" sldId="288"/>
            <ac:spMk id="2" creationId="{2A00134B-9FD0-4162-A8F1-10244EAF7590}"/>
          </ac:spMkLst>
        </pc:spChg>
        <pc:spChg chg="mod">
          <ac:chgData name="Helias Alain" userId="446ae227-33bd-4c7d-8927-a1f14f8d01ac" providerId="ADAL" clId="{B71F0409-926F-4A50-9103-AC54E76FF635}" dt="2022-05-12T09:45:23.938" v="600" actId="20577"/>
          <ac:spMkLst>
            <pc:docMk/>
            <pc:sldMk cId="1983675616" sldId="288"/>
            <ac:spMk id="3" creationId="{DB3EDEB2-453C-482C-84CC-4F051ED3FD87}"/>
          </ac:spMkLst>
        </pc:spChg>
        <pc:spChg chg="mod">
          <ac:chgData name="Helias Alain" userId="446ae227-33bd-4c7d-8927-a1f14f8d01ac" providerId="ADAL" clId="{B71F0409-926F-4A50-9103-AC54E76FF635}" dt="2022-05-11T16:38:34.701" v="123" actId="14100"/>
          <ac:spMkLst>
            <pc:docMk/>
            <pc:sldMk cId="1983675616" sldId="288"/>
            <ac:spMk id="5" creationId="{918BED28-06BA-46BF-BD9A-777AD5467810}"/>
          </ac:spMkLst>
        </pc:spChg>
      </pc:sldChg>
      <pc:sldChg chg="addSp delSp modSp mod">
        <pc:chgData name="Helias Alain" userId="446ae227-33bd-4c7d-8927-a1f14f8d01ac" providerId="ADAL" clId="{B71F0409-926F-4A50-9103-AC54E76FF635}" dt="2022-05-12T11:47:14.432" v="1213" actId="20577"/>
        <pc:sldMkLst>
          <pc:docMk/>
          <pc:sldMk cId="2490495119" sldId="292"/>
        </pc:sldMkLst>
        <pc:spChg chg="mod">
          <ac:chgData name="Helias Alain" userId="446ae227-33bd-4c7d-8927-a1f14f8d01ac" providerId="ADAL" clId="{B71F0409-926F-4A50-9103-AC54E76FF635}" dt="2022-05-11T16:46:05.011" v="250" actId="20577"/>
          <ac:spMkLst>
            <pc:docMk/>
            <pc:sldMk cId="2490495119" sldId="292"/>
            <ac:spMk id="2" creationId="{8F66FCF7-27DF-4767-BDAD-E7A99D3297AE}"/>
          </ac:spMkLst>
        </pc:spChg>
        <pc:spChg chg="add del mod">
          <ac:chgData name="Helias Alain" userId="446ae227-33bd-4c7d-8927-a1f14f8d01ac" providerId="ADAL" clId="{B71F0409-926F-4A50-9103-AC54E76FF635}" dt="2022-05-12T11:21:40.025" v="952" actId="478"/>
          <ac:spMkLst>
            <pc:docMk/>
            <pc:sldMk cId="2490495119" sldId="292"/>
            <ac:spMk id="3" creationId="{31D693F3-433D-4C26-BFF0-1E6820A8C7EF}"/>
          </ac:spMkLst>
        </pc:spChg>
        <pc:spChg chg="del">
          <ac:chgData name="Helias Alain" userId="446ae227-33bd-4c7d-8927-a1f14f8d01ac" providerId="ADAL" clId="{B71F0409-926F-4A50-9103-AC54E76FF635}" dt="2022-05-11T16:40:10.999" v="214" actId="478"/>
          <ac:spMkLst>
            <pc:docMk/>
            <pc:sldMk cId="2490495119" sldId="292"/>
            <ac:spMk id="8" creationId="{F26558B8-A5FF-4BBF-8725-46686D9BB9C9}"/>
          </ac:spMkLst>
        </pc:spChg>
        <pc:spChg chg="mod">
          <ac:chgData name="Helias Alain" userId="446ae227-33bd-4c7d-8927-a1f14f8d01ac" providerId="ADAL" clId="{B71F0409-926F-4A50-9103-AC54E76FF635}" dt="2022-05-11T16:46:09.595" v="251" actId="1076"/>
          <ac:spMkLst>
            <pc:docMk/>
            <pc:sldMk cId="2490495119" sldId="292"/>
            <ac:spMk id="11" creationId="{56682035-A35F-4ADC-8399-EDCFCAC13671}"/>
          </ac:spMkLst>
        </pc:spChg>
        <pc:spChg chg="add mod">
          <ac:chgData name="Helias Alain" userId="446ae227-33bd-4c7d-8927-a1f14f8d01ac" providerId="ADAL" clId="{B71F0409-926F-4A50-9103-AC54E76FF635}" dt="2022-05-12T11:47:14.432" v="1213" actId="20577"/>
          <ac:spMkLst>
            <pc:docMk/>
            <pc:sldMk cId="2490495119" sldId="292"/>
            <ac:spMk id="12" creationId="{05708900-057B-42EF-A06D-554D62666CFA}"/>
          </ac:spMkLst>
        </pc:spChg>
        <pc:spChg chg="del">
          <ac:chgData name="Helias Alain" userId="446ae227-33bd-4c7d-8927-a1f14f8d01ac" providerId="ADAL" clId="{B71F0409-926F-4A50-9103-AC54E76FF635}" dt="2022-05-11T16:45:53.296" v="232" actId="478"/>
          <ac:spMkLst>
            <pc:docMk/>
            <pc:sldMk cId="2490495119" sldId="292"/>
            <ac:spMk id="12" creationId="{8D2FC550-3C53-481E-95B1-4623C4D5B221}"/>
          </ac:spMkLst>
        </pc:spChg>
        <pc:spChg chg="del">
          <ac:chgData name="Helias Alain" userId="446ae227-33bd-4c7d-8927-a1f14f8d01ac" providerId="ADAL" clId="{B71F0409-926F-4A50-9103-AC54E76FF635}" dt="2022-05-11T16:45:55.083" v="233" actId="478"/>
          <ac:spMkLst>
            <pc:docMk/>
            <pc:sldMk cId="2490495119" sldId="292"/>
            <ac:spMk id="13" creationId="{C0BED1DC-1968-4C9E-A722-163240238A39}"/>
          </ac:spMkLst>
        </pc:spChg>
        <pc:spChg chg="del">
          <ac:chgData name="Helias Alain" userId="446ae227-33bd-4c7d-8927-a1f14f8d01ac" providerId="ADAL" clId="{B71F0409-926F-4A50-9103-AC54E76FF635}" dt="2022-05-11T16:45:51.668" v="231" actId="478"/>
          <ac:spMkLst>
            <pc:docMk/>
            <pc:sldMk cId="2490495119" sldId="292"/>
            <ac:spMk id="14" creationId="{C9D42A67-4033-492E-A547-AEBC39AAC8AA}"/>
          </ac:spMkLst>
        </pc:spChg>
        <pc:spChg chg="del">
          <ac:chgData name="Helias Alain" userId="446ae227-33bd-4c7d-8927-a1f14f8d01ac" providerId="ADAL" clId="{B71F0409-926F-4A50-9103-AC54E76FF635}" dt="2022-05-11T16:45:50.193" v="230" actId="478"/>
          <ac:spMkLst>
            <pc:docMk/>
            <pc:sldMk cId="2490495119" sldId="292"/>
            <ac:spMk id="15" creationId="{221598EE-826D-4F88-BADC-8AD4A1209C49}"/>
          </ac:spMkLst>
        </pc:spChg>
        <pc:spChg chg="add mod">
          <ac:chgData name="Helias Alain" userId="446ae227-33bd-4c7d-8927-a1f14f8d01ac" providerId="ADAL" clId="{B71F0409-926F-4A50-9103-AC54E76FF635}" dt="2022-05-11T16:40:11.450" v="215"/>
          <ac:spMkLst>
            <pc:docMk/>
            <pc:sldMk cId="2490495119" sldId="292"/>
            <ac:spMk id="16" creationId="{A2E9080C-9C67-4C17-B9BB-8E0EC2ACE155}"/>
          </ac:spMkLst>
        </pc:spChg>
        <pc:spChg chg="add mod">
          <ac:chgData name="Helias Alain" userId="446ae227-33bd-4c7d-8927-a1f14f8d01ac" providerId="ADAL" clId="{B71F0409-926F-4A50-9103-AC54E76FF635}" dt="2022-05-12T11:43:47.341" v="1152" actId="1076"/>
          <ac:spMkLst>
            <pc:docMk/>
            <pc:sldMk cId="2490495119" sldId="292"/>
            <ac:spMk id="18" creationId="{5ADEF6E8-66E2-42B0-9AFC-8BBACE9C8B2C}"/>
          </ac:spMkLst>
        </pc:spChg>
        <pc:spChg chg="add mod">
          <ac:chgData name="Helias Alain" userId="446ae227-33bd-4c7d-8927-a1f14f8d01ac" providerId="ADAL" clId="{B71F0409-926F-4A50-9103-AC54E76FF635}" dt="2022-05-12T11:45:28.954" v="1196" actId="1076"/>
          <ac:spMkLst>
            <pc:docMk/>
            <pc:sldMk cId="2490495119" sldId="292"/>
            <ac:spMk id="20" creationId="{C1838458-FDC9-4DCA-920A-12E5E94515CA}"/>
          </ac:spMkLst>
        </pc:spChg>
        <pc:spChg chg="add mod">
          <ac:chgData name="Helias Alain" userId="446ae227-33bd-4c7d-8927-a1f14f8d01ac" providerId="ADAL" clId="{B71F0409-926F-4A50-9103-AC54E76FF635}" dt="2022-05-12T11:46:55.097" v="1211" actId="1038"/>
          <ac:spMkLst>
            <pc:docMk/>
            <pc:sldMk cId="2490495119" sldId="292"/>
            <ac:spMk id="21" creationId="{8803FB7A-34BC-45D0-B5AC-7884C63AD35C}"/>
          </ac:spMkLst>
        </pc:spChg>
        <pc:spChg chg="add mod">
          <ac:chgData name="Helias Alain" userId="446ae227-33bd-4c7d-8927-a1f14f8d01ac" providerId="ADAL" clId="{B71F0409-926F-4A50-9103-AC54E76FF635}" dt="2022-05-12T11:44:24.537" v="1166" actId="1076"/>
          <ac:spMkLst>
            <pc:docMk/>
            <pc:sldMk cId="2490495119" sldId="292"/>
            <ac:spMk id="22" creationId="{B941200E-7D12-4685-B540-3D284DCA57B1}"/>
          </ac:spMkLst>
        </pc:spChg>
        <pc:spChg chg="add del mod">
          <ac:chgData name="Helias Alain" userId="446ae227-33bd-4c7d-8927-a1f14f8d01ac" providerId="ADAL" clId="{B71F0409-926F-4A50-9103-AC54E76FF635}" dt="2022-05-12T11:44:58.201" v="1171" actId="478"/>
          <ac:spMkLst>
            <pc:docMk/>
            <pc:sldMk cId="2490495119" sldId="292"/>
            <ac:spMk id="23" creationId="{9D1BA5C5-B3FD-4701-9D42-4A097BBFBDA5}"/>
          </ac:spMkLst>
        </pc:spChg>
        <pc:spChg chg="add mod">
          <ac:chgData name="Helias Alain" userId="446ae227-33bd-4c7d-8927-a1f14f8d01ac" providerId="ADAL" clId="{B71F0409-926F-4A50-9103-AC54E76FF635}" dt="2022-05-12T11:46:46.710" v="1208" actId="1037"/>
          <ac:spMkLst>
            <pc:docMk/>
            <pc:sldMk cId="2490495119" sldId="292"/>
            <ac:spMk id="28" creationId="{44EAC6E6-2A1E-445B-9212-4D2D2AA5F02A}"/>
          </ac:spMkLst>
        </pc:spChg>
        <pc:spChg chg="add mod">
          <ac:chgData name="Helias Alain" userId="446ae227-33bd-4c7d-8927-a1f14f8d01ac" providerId="ADAL" clId="{B71F0409-926F-4A50-9103-AC54E76FF635}" dt="2022-05-12T11:46:27.488" v="1206" actId="1076"/>
          <ac:spMkLst>
            <pc:docMk/>
            <pc:sldMk cId="2490495119" sldId="292"/>
            <ac:spMk id="29" creationId="{06381DBF-B162-48E7-B0D3-5826DE6D1C7E}"/>
          </ac:spMkLst>
        </pc:spChg>
        <pc:picChg chg="del">
          <ac:chgData name="Helias Alain" userId="446ae227-33bd-4c7d-8927-a1f14f8d01ac" providerId="ADAL" clId="{B71F0409-926F-4A50-9103-AC54E76FF635}" dt="2022-05-11T16:45:43.461" v="227" actId="478"/>
          <ac:picMkLst>
            <pc:docMk/>
            <pc:sldMk cId="2490495119" sldId="292"/>
            <ac:picMk id="4" creationId="{97C7E08A-2CB1-4E16-9EB4-EF200791980E}"/>
          </ac:picMkLst>
        </pc:picChg>
        <pc:picChg chg="add del mod">
          <ac:chgData name="Helias Alain" userId="446ae227-33bd-4c7d-8927-a1f14f8d01ac" providerId="ADAL" clId="{B71F0409-926F-4A50-9103-AC54E76FF635}" dt="2022-05-12T11:21:43.472" v="953" actId="478"/>
          <ac:picMkLst>
            <pc:docMk/>
            <pc:sldMk cId="2490495119" sldId="292"/>
            <ac:picMk id="6" creationId="{7ABF3C92-12EB-4821-90B1-ACC1916DFB41}"/>
          </ac:picMkLst>
        </pc:picChg>
        <pc:picChg chg="add mod">
          <ac:chgData name="Helias Alain" userId="446ae227-33bd-4c7d-8927-a1f14f8d01ac" providerId="ADAL" clId="{B71F0409-926F-4A50-9103-AC54E76FF635}" dt="2022-05-12T11:40:53.604" v="1107" actId="1076"/>
          <ac:picMkLst>
            <pc:docMk/>
            <pc:sldMk cId="2490495119" sldId="292"/>
            <ac:picMk id="7" creationId="{84E4136C-BC67-48BD-AE09-DB4717C8C155}"/>
          </ac:picMkLst>
        </pc:picChg>
        <pc:picChg chg="add mod">
          <ac:chgData name="Helias Alain" userId="446ae227-33bd-4c7d-8927-a1f14f8d01ac" providerId="ADAL" clId="{B71F0409-926F-4A50-9103-AC54E76FF635}" dt="2022-05-12T11:45:02.563" v="1173" actId="1036"/>
          <ac:picMkLst>
            <pc:docMk/>
            <pc:sldMk cId="2490495119" sldId="292"/>
            <ac:picMk id="10" creationId="{BB574FA8-5CDF-4372-942D-E6ED2D70AD09}"/>
          </ac:picMkLst>
        </pc:picChg>
        <pc:picChg chg="add del mod">
          <ac:chgData name="Helias Alain" userId="446ae227-33bd-4c7d-8927-a1f14f8d01ac" providerId="ADAL" clId="{B71F0409-926F-4A50-9103-AC54E76FF635}" dt="2022-05-12T11:44:35.221" v="1170" actId="478"/>
          <ac:picMkLst>
            <pc:docMk/>
            <pc:sldMk cId="2490495119" sldId="292"/>
            <ac:picMk id="14" creationId="{90BE022C-6862-4EBF-B0AC-DCAC49410C0E}"/>
          </ac:picMkLst>
        </pc:picChg>
        <pc:picChg chg="add mod">
          <ac:chgData name="Helias Alain" userId="446ae227-33bd-4c7d-8927-a1f14f8d01ac" providerId="ADAL" clId="{B71F0409-926F-4A50-9103-AC54E76FF635}" dt="2022-05-12T11:43:01.003" v="1136" actId="1076"/>
          <ac:picMkLst>
            <pc:docMk/>
            <pc:sldMk cId="2490495119" sldId="292"/>
            <ac:picMk id="17" creationId="{23F22B7B-3DFF-4614-9270-F707E272A88F}"/>
          </ac:picMkLst>
        </pc:picChg>
        <pc:picChg chg="add del mod">
          <ac:chgData name="Helias Alain" userId="446ae227-33bd-4c7d-8927-a1f14f8d01ac" providerId="ADAL" clId="{B71F0409-926F-4A50-9103-AC54E76FF635}" dt="2022-05-12T11:43:34.835" v="1142" actId="478"/>
          <ac:picMkLst>
            <pc:docMk/>
            <pc:sldMk cId="2490495119" sldId="292"/>
            <ac:picMk id="19" creationId="{1AA70CDA-03FF-4AAC-B979-99D216482A25}"/>
          </ac:picMkLst>
        </pc:picChg>
        <pc:picChg chg="add mod">
          <ac:chgData name="Helias Alain" userId="446ae227-33bd-4c7d-8927-a1f14f8d01ac" providerId="ADAL" clId="{B71F0409-926F-4A50-9103-AC54E76FF635}" dt="2022-05-12T11:46:08.917" v="1199" actId="14100"/>
          <ac:picMkLst>
            <pc:docMk/>
            <pc:sldMk cId="2490495119" sldId="292"/>
            <ac:picMk id="25" creationId="{2C8AD74F-C51A-4B2D-A050-03AD10476B59}"/>
          </ac:picMkLst>
        </pc:picChg>
        <pc:picChg chg="add del">
          <ac:chgData name="Helias Alain" userId="446ae227-33bd-4c7d-8927-a1f14f8d01ac" providerId="ADAL" clId="{B71F0409-926F-4A50-9103-AC54E76FF635}" dt="2022-05-12T11:46:17.654" v="1202" actId="478"/>
          <ac:picMkLst>
            <pc:docMk/>
            <pc:sldMk cId="2490495119" sldId="292"/>
            <ac:picMk id="27" creationId="{09D5AF40-B7C4-4D5F-B7B1-1FD3924CA3F2}"/>
          </ac:picMkLst>
        </pc:picChg>
      </pc:sldChg>
      <pc:sldChg chg="addSp delSp modSp mod">
        <pc:chgData name="Helias Alain" userId="446ae227-33bd-4c7d-8927-a1f14f8d01ac" providerId="ADAL" clId="{B71F0409-926F-4A50-9103-AC54E76FF635}" dt="2022-05-12T16:24:28.554" v="1249" actId="207"/>
        <pc:sldMkLst>
          <pc:docMk/>
          <pc:sldMk cId="3559545792" sldId="329"/>
        </pc:sldMkLst>
        <pc:spChg chg="add mod">
          <ac:chgData name="Helias Alain" userId="446ae227-33bd-4c7d-8927-a1f14f8d01ac" providerId="ADAL" clId="{B71F0409-926F-4A50-9103-AC54E76FF635}" dt="2022-05-12T16:24:28.554" v="1249" actId="207"/>
          <ac:spMkLst>
            <pc:docMk/>
            <pc:sldMk cId="3559545792" sldId="329"/>
            <ac:spMk id="3" creationId="{11192317-DBEF-4D66-A913-4F50115AD591}"/>
          </ac:spMkLst>
        </pc:spChg>
        <pc:picChg chg="add mod">
          <ac:chgData name="Helias Alain" userId="446ae227-33bd-4c7d-8927-a1f14f8d01ac" providerId="ADAL" clId="{B71F0409-926F-4A50-9103-AC54E76FF635}" dt="2022-05-12T16:24:00.181" v="1216" actId="1076"/>
          <ac:picMkLst>
            <pc:docMk/>
            <pc:sldMk cId="3559545792" sldId="329"/>
            <ac:picMk id="4" creationId="{9DD300FC-84B7-4938-B9ED-46A8771000A3}"/>
          </ac:picMkLst>
        </pc:picChg>
        <pc:picChg chg="del">
          <ac:chgData name="Helias Alain" userId="446ae227-33bd-4c7d-8927-a1f14f8d01ac" providerId="ADAL" clId="{B71F0409-926F-4A50-9103-AC54E76FF635}" dt="2022-05-11T16:48:48.720" v="319" actId="478"/>
          <ac:picMkLst>
            <pc:docMk/>
            <pc:sldMk cId="3559545792" sldId="329"/>
            <ac:picMk id="4" creationId="{C9F6F0A3-04E3-4EF0-8D62-2D44F29C1718}"/>
          </ac:picMkLst>
        </pc:picChg>
      </pc:sldChg>
      <pc:sldChg chg="addSp delSp modSp mod ord">
        <pc:chgData name="Helias Alain" userId="446ae227-33bd-4c7d-8927-a1f14f8d01ac" providerId="ADAL" clId="{B71F0409-926F-4A50-9103-AC54E76FF635}" dt="2022-05-12T08:49:10.143" v="405" actId="14100"/>
        <pc:sldMkLst>
          <pc:docMk/>
          <pc:sldMk cId="982608828" sldId="332"/>
        </pc:sldMkLst>
        <pc:spChg chg="mod">
          <ac:chgData name="Helias Alain" userId="446ae227-33bd-4c7d-8927-a1f14f8d01ac" providerId="ADAL" clId="{B71F0409-926F-4A50-9103-AC54E76FF635}" dt="2022-05-11T16:53:23.195" v="365" actId="20577"/>
          <ac:spMkLst>
            <pc:docMk/>
            <pc:sldMk cId="982608828" sldId="332"/>
            <ac:spMk id="2" creationId="{8F66FCF7-27DF-4767-BDAD-E7A99D3297AE}"/>
          </ac:spMkLst>
        </pc:spChg>
        <pc:spChg chg="del">
          <ac:chgData name="Helias Alain" userId="446ae227-33bd-4c7d-8927-a1f14f8d01ac" providerId="ADAL" clId="{B71F0409-926F-4A50-9103-AC54E76FF635}" dt="2022-05-11T16:40:05.509" v="212" actId="478"/>
          <ac:spMkLst>
            <pc:docMk/>
            <pc:sldMk cId="982608828" sldId="332"/>
            <ac:spMk id="8" creationId="{6BBC6EF7-F58F-4472-8323-A3CF02671A3D}"/>
          </ac:spMkLst>
        </pc:spChg>
        <pc:spChg chg="add mod">
          <ac:chgData name="Helias Alain" userId="446ae227-33bd-4c7d-8927-a1f14f8d01ac" providerId="ADAL" clId="{B71F0409-926F-4A50-9103-AC54E76FF635}" dt="2022-05-11T16:40:05.873" v="213"/>
          <ac:spMkLst>
            <pc:docMk/>
            <pc:sldMk cId="982608828" sldId="332"/>
            <ac:spMk id="9" creationId="{34FB9567-6C5E-4FEB-88CF-7C2B677D9A8B}"/>
          </ac:spMkLst>
        </pc:spChg>
        <pc:picChg chg="add mod">
          <ac:chgData name="Helias Alain" userId="446ae227-33bd-4c7d-8927-a1f14f8d01ac" providerId="ADAL" clId="{B71F0409-926F-4A50-9103-AC54E76FF635}" dt="2022-05-12T08:49:05.758" v="403" actId="1076"/>
          <ac:picMkLst>
            <pc:docMk/>
            <pc:sldMk cId="982608828" sldId="332"/>
            <ac:picMk id="4" creationId="{47364620-5AF7-4995-9E3F-AAADA8B22485}"/>
          </ac:picMkLst>
        </pc:picChg>
        <pc:picChg chg="add mod">
          <ac:chgData name="Helias Alain" userId="446ae227-33bd-4c7d-8927-a1f14f8d01ac" providerId="ADAL" clId="{B71F0409-926F-4A50-9103-AC54E76FF635}" dt="2022-05-12T08:49:10.143" v="405" actId="14100"/>
          <ac:picMkLst>
            <pc:docMk/>
            <pc:sldMk cId="982608828" sldId="332"/>
            <ac:picMk id="5" creationId="{C1E54CA4-D3CA-4E5A-ACC6-DA16B973809B}"/>
          </ac:picMkLst>
        </pc:picChg>
        <pc:picChg chg="del">
          <ac:chgData name="Helias Alain" userId="446ae227-33bd-4c7d-8927-a1f14f8d01ac" providerId="ADAL" clId="{B71F0409-926F-4A50-9103-AC54E76FF635}" dt="2022-05-11T16:53:25.724" v="366" actId="478"/>
          <ac:picMkLst>
            <pc:docMk/>
            <pc:sldMk cId="982608828" sldId="332"/>
            <ac:picMk id="12" creationId="{6B3788B1-E761-446D-B8AF-C80A264B51C3}"/>
          </ac:picMkLst>
        </pc:picChg>
        <pc:picChg chg="del">
          <ac:chgData name="Helias Alain" userId="446ae227-33bd-4c7d-8927-a1f14f8d01ac" providerId="ADAL" clId="{B71F0409-926F-4A50-9103-AC54E76FF635}" dt="2022-05-11T16:53:26.596" v="367" actId="478"/>
          <ac:picMkLst>
            <pc:docMk/>
            <pc:sldMk cId="982608828" sldId="332"/>
            <ac:picMk id="14" creationId="{1E4A168B-6189-402C-AF15-1CBAD6D2EE25}"/>
          </ac:picMkLst>
        </pc:picChg>
        <pc:picChg chg="del">
          <ac:chgData name="Helias Alain" userId="446ae227-33bd-4c7d-8927-a1f14f8d01ac" providerId="ADAL" clId="{B71F0409-926F-4A50-9103-AC54E76FF635}" dt="2022-05-11T16:53:28.265" v="368" actId="478"/>
          <ac:picMkLst>
            <pc:docMk/>
            <pc:sldMk cId="982608828" sldId="332"/>
            <ac:picMk id="15" creationId="{EDCBC2BD-14D1-4FF0-9F3C-E6ADA849CA78}"/>
          </ac:picMkLst>
        </pc:picChg>
        <pc:picChg chg="add del mod">
          <ac:chgData name="Helias Alain" userId="446ae227-33bd-4c7d-8927-a1f14f8d01ac" providerId="ADAL" clId="{B71F0409-926F-4A50-9103-AC54E76FF635}" dt="2022-05-12T08:47:40.049" v="397" actId="478"/>
          <ac:picMkLst>
            <pc:docMk/>
            <pc:sldMk cId="982608828" sldId="332"/>
            <ac:picMk id="1026" creationId="{E0EAC093-AA92-4FA4-88E3-E160BA0D9CA3}"/>
          </ac:picMkLst>
        </pc:picChg>
        <pc:picChg chg="add del mod">
          <ac:chgData name="Helias Alain" userId="446ae227-33bd-4c7d-8927-a1f14f8d01ac" providerId="ADAL" clId="{B71F0409-926F-4A50-9103-AC54E76FF635}" dt="2022-05-12T08:47:42.700" v="398" actId="478"/>
          <ac:picMkLst>
            <pc:docMk/>
            <pc:sldMk cId="982608828" sldId="332"/>
            <ac:picMk id="1027" creationId="{DCB343A5-B371-4B79-B825-80A80C7A85A2}"/>
          </ac:picMkLst>
        </pc:picChg>
      </pc:sldChg>
      <pc:sldChg chg="addSp delSp modSp mod">
        <pc:chgData name="Helias Alain" userId="446ae227-33bd-4c7d-8927-a1f14f8d01ac" providerId="ADAL" clId="{B71F0409-926F-4A50-9103-AC54E76FF635}" dt="2022-05-12T09:35:31.047" v="472" actId="207"/>
        <pc:sldMkLst>
          <pc:docMk/>
          <pc:sldMk cId="4074322655" sldId="333"/>
        </pc:sldMkLst>
        <pc:spChg chg="mod">
          <ac:chgData name="Helias Alain" userId="446ae227-33bd-4c7d-8927-a1f14f8d01ac" providerId="ADAL" clId="{B71F0409-926F-4A50-9103-AC54E76FF635}" dt="2022-05-11T16:48:09.850" v="315" actId="20577"/>
          <ac:spMkLst>
            <pc:docMk/>
            <pc:sldMk cId="4074322655" sldId="333"/>
            <ac:spMk id="2" creationId="{8F66FCF7-27DF-4767-BDAD-E7A99D3297AE}"/>
          </ac:spMkLst>
        </pc:spChg>
        <pc:spChg chg="add mod">
          <ac:chgData name="Helias Alain" userId="446ae227-33bd-4c7d-8927-a1f14f8d01ac" providerId="ADAL" clId="{B71F0409-926F-4A50-9103-AC54E76FF635}" dt="2022-05-12T09:35:31.047" v="472" actId="207"/>
          <ac:spMkLst>
            <pc:docMk/>
            <pc:sldMk cId="4074322655" sldId="333"/>
            <ac:spMk id="4" creationId="{41872DBB-3D96-42B2-ABFD-73EBFFDB1F34}"/>
          </ac:spMkLst>
        </pc:spChg>
        <pc:spChg chg="add mod">
          <ac:chgData name="Helias Alain" userId="446ae227-33bd-4c7d-8927-a1f14f8d01ac" providerId="ADAL" clId="{B71F0409-926F-4A50-9103-AC54E76FF635}" dt="2022-05-11T16:40:41.487" v="220"/>
          <ac:spMkLst>
            <pc:docMk/>
            <pc:sldMk cId="4074322655" sldId="333"/>
            <ac:spMk id="7" creationId="{F867FB11-37C2-4193-947D-5C3F30F1681D}"/>
          </ac:spMkLst>
        </pc:spChg>
        <pc:spChg chg="mod">
          <ac:chgData name="Helias Alain" userId="446ae227-33bd-4c7d-8927-a1f14f8d01ac" providerId="ADAL" clId="{B71F0409-926F-4A50-9103-AC54E76FF635}" dt="2022-05-11T16:47:58.950" v="308" actId="20577"/>
          <ac:spMkLst>
            <pc:docMk/>
            <pc:sldMk cId="4074322655" sldId="333"/>
            <ac:spMk id="8" creationId="{AAECEE50-8CA7-4318-BFED-A4A1BD09F81B}"/>
          </ac:spMkLst>
        </pc:spChg>
        <pc:spChg chg="del">
          <ac:chgData name="Helias Alain" userId="446ae227-33bd-4c7d-8927-a1f14f8d01ac" providerId="ADAL" clId="{B71F0409-926F-4A50-9103-AC54E76FF635}" dt="2022-05-11T16:40:41.153" v="219" actId="478"/>
          <ac:spMkLst>
            <pc:docMk/>
            <pc:sldMk cId="4074322655" sldId="333"/>
            <ac:spMk id="12" creationId="{0B5457EF-FD40-4485-89FD-11E6BB74E509}"/>
          </ac:spMkLst>
        </pc:spChg>
        <pc:graphicFrameChg chg="modGraphic">
          <ac:chgData name="Helias Alain" userId="446ae227-33bd-4c7d-8927-a1f14f8d01ac" providerId="ADAL" clId="{B71F0409-926F-4A50-9103-AC54E76FF635}" dt="2022-05-11T16:47:49.474" v="292" actId="2165"/>
          <ac:graphicFrameMkLst>
            <pc:docMk/>
            <pc:sldMk cId="4074322655" sldId="333"/>
            <ac:graphicFrameMk id="11" creationId="{F797904F-C20C-4E19-BBE6-C546111AC454}"/>
          </ac:graphicFrameMkLst>
        </pc:graphicFrameChg>
      </pc:sldChg>
      <pc:sldChg chg="del">
        <pc:chgData name="Helias Alain" userId="446ae227-33bd-4c7d-8927-a1f14f8d01ac" providerId="ADAL" clId="{B71F0409-926F-4A50-9103-AC54E76FF635}" dt="2022-05-11T16:40:27.362" v="217" actId="47"/>
        <pc:sldMkLst>
          <pc:docMk/>
          <pc:sldMk cId="1467553068" sldId="334"/>
        </pc:sldMkLst>
      </pc:sldChg>
      <pc:sldChg chg="del">
        <pc:chgData name="Helias Alain" userId="446ae227-33bd-4c7d-8927-a1f14f8d01ac" providerId="ADAL" clId="{B71F0409-926F-4A50-9103-AC54E76FF635}" dt="2022-05-11T16:40:15.141" v="216" actId="47"/>
        <pc:sldMkLst>
          <pc:docMk/>
          <pc:sldMk cId="178901484" sldId="336"/>
        </pc:sldMkLst>
      </pc:sldChg>
      <pc:sldChg chg="addSp delSp modSp mod">
        <pc:chgData name="Helias Alain" userId="446ae227-33bd-4c7d-8927-a1f14f8d01ac" providerId="ADAL" clId="{B71F0409-926F-4A50-9103-AC54E76FF635}" dt="2022-05-11T16:48:35.039" v="318" actId="6549"/>
        <pc:sldMkLst>
          <pc:docMk/>
          <pc:sldMk cId="1842791398" sldId="337"/>
        </pc:sldMkLst>
        <pc:spChg chg="add mod">
          <ac:chgData name="Helias Alain" userId="446ae227-33bd-4c7d-8927-a1f14f8d01ac" providerId="ADAL" clId="{B71F0409-926F-4A50-9103-AC54E76FF635}" dt="2022-05-11T16:40:45.456" v="222"/>
          <ac:spMkLst>
            <pc:docMk/>
            <pc:sldMk cId="1842791398" sldId="337"/>
            <ac:spMk id="5" creationId="{724B07B7-6ECF-4ECA-8830-1714A96C8B6E}"/>
          </ac:spMkLst>
        </pc:spChg>
        <pc:spChg chg="del">
          <ac:chgData name="Helias Alain" userId="446ae227-33bd-4c7d-8927-a1f14f8d01ac" providerId="ADAL" clId="{B71F0409-926F-4A50-9103-AC54E76FF635}" dt="2022-05-11T16:40:45.171" v="221" actId="478"/>
          <ac:spMkLst>
            <pc:docMk/>
            <pc:sldMk cId="1842791398" sldId="337"/>
            <ac:spMk id="8" creationId="{0E91EF20-335E-4A22-9E43-E27F90F33AE8}"/>
          </ac:spMkLst>
        </pc:spChg>
        <pc:graphicFrameChg chg="modGraphic">
          <ac:chgData name="Helias Alain" userId="446ae227-33bd-4c7d-8927-a1f14f8d01ac" providerId="ADAL" clId="{B71F0409-926F-4A50-9103-AC54E76FF635}" dt="2022-05-11T16:48:35.039" v="318" actId="6549"/>
          <ac:graphicFrameMkLst>
            <pc:docMk/>
            <pc:sldMk cId="1842791398" sldId="337"/>
            <ac:graphicFrameMk id="6" creationId="{06CD835E-28EB-4C26-963B-30BF0883F6B0}"/>
          </ac:graphicFrameMkLst>
        </pc:graphicFrameChg>
      </pc:sldChg>
      <pc:sldChg chg="addSp modSp add mod">
        <pc:chgData name="Helias Alain" userId="446ae227-33bd-4c7d-8927-a1f14f8d01ac" providerId="ADAL" clId="{B71F0409-926F-4A50-9103-AC54E76FF635}" dt="2022-05-12T11:28:16.047" v="1077" actId="1076"/>
        <pc:sldMkLst>
          <pc:docMk/>
          <pc:sldMk cId="304883320" sldId="338"/>
        </pc:sldMkLst>
        <pc:spChg chg="add mod">
          <ac:chgData name="Helias Alain" userId="446ae227-33bd-4c7d-8927-a1f14f8d01ac" providerId="ADAL" clId="{B71F0409-926F-4A50-9103-AC54E76FF635}" dt="2022-05-12T11:28:16.047" v="1077" actId="1076"/>
          <ac:spMkLst>
            <pc:docMk/>
            <pc:sldMk cId="304883320" sldId="338"/>
            <ac:spMk id="6" creationId="{0F0A982B-0C39-4DF0-91E5-CB7EA4018B51}"/>
          </ac:spMkLst>
        </pc:spChg>
        <pc:picChg chg="add mod">
          <ac:chgData name="Helias Alain" userId="446ae227-33bd-4c7d-8927-a1f14f8d01ac" providerId="ADAL" clId="{B71F0409-926F-4A50-9103-AC54E76FF635}" dt="2022-05-12T11:23:54.660" v="961" actId="14100"/>
          <ac:picMkLst>
            <pc:docMk/>
            <pc:sldMk cId="304883320" sldId="338"/>
            <ac:picMk id="4" creationId="{29000665-E0D8-4854-92A5-2125BBD7E749}"/>
          </ac:picMkLst>
        </pc:picChg>
        <pc:picChg chg="add mod">
          <ac:chgData name="Helias Alain" userId="446ae227-33bd-4c7d-8927-a1f14f8d01ac" providerId="ADAL" clId="{B71F0409-926F-4A50-9103-AC54E76FF635}" dt="2022-05-12T11:26:43.130" v="1061" actId="14100"/>
          <ac:picMkLst>
            <pc:docMk/>
            <pc:sldMk cId="304883320" sldId="338"/>
            <ac:picMk id="8" creationId="{36F54856-BAEE-4F8E-9FEC-DE60DDA6ADCD}"/>
          </ac:picMkLst>
        </pc:picChg>
        <pc:picChg chg="add mod">
          <ac:chgData name="Helias Alain" userId="446ae227-33bd-4c7d-8927-a1f14f8d01ac" providerId="ADAL" clId="{B71F0409-926F-4A50-9103-AC54E76FF635}" dt="2022-05-12T11:27:51.090" v="1064" actId="14100"/>
          <ac:picMkLst>
            <pc:docMk/>
            <pc:sldMk cId="304883320" sldId="338"/>
            <ac:picMk id="12" creationId="{428F9131-9BE0-452F-84CD-4024BAA0F523}"/>
          </ac:picMkLst>
        </pc:picChg>
      </pc:sldChg>
      <pc:sldChg chg="add del">
        <pc:chgData name="Helias Alain" userId="446ae227-33bd-4c7d-8927-a1f14f8d01ac" providerId="ADAL" clId="{B71F0409-926F-4A50-9103-AC54E76FF635}" dt="2022-05-12T11:23:11.286" v="956"/>
        <pc:sldMkLst>
          <pc:docMk/>
          <pc:sldMk cId="3475802832" sldId="339"/>
        </pc:sldMkLst>
      </pc:sldChg>
    </pc:docChg>
  </pc:docChgLst>
  <pc:docChgLst>
    <pc:chgData name="Helias Alain" userId="S::alain.helias@inetum.com::446ae227-33bd-4c7d-8927-a1f14f8d01ac" providerId="AD" clId="Web-{5A78AB2A-86F2-4371-9B73-408175EFA4B2}"/>
    <pc:docChg chg="modSld">
      <pc:chgData name="Helias Alain" userId="S::alain.helias@inetum.com::446ae227-33bd-4c7d-8927-a1f14f8d01ac" providerId="AD" clId="Web-{5A78AB2A-86F2-4371-9B73-408175EFA4B2}" dt="2022-03-08T16:01:35.180" v="133"/>
      <pc:docMkLst>
        <pc:docMk/>
      </pc:docMkLst>
      <pc:sldChg chg="modSp">
        <pc:chgData name="Helias Alain" userId="S::alain.helias@inetum.com::446ae227-33bd-4c7d-8927-a1f14f8d01ac" providerId="AD" clId="Web-{5A78AB2A-86F2-4371-9B73-408175EFA4B2}" dt="2022-03-08T16:01:35.180" v="133"/>
        <pc:sldMkLst>
          <pc:docMk/>
          <pc:sldMk cId="4274561337" sldId="323"/>
        </pc:sldMkLst>
        <pc:graphicFrameChg chg="mod modGraphic">
          <ac:chgData name="Helias Alain" userId="S::alain.helias@inetum.com::446ae227-33bd-4c7d-8927-a1f14f8d01ac" providerId="AD" clId="Web-{5A78AB2A-86F2-4371-9B73-408175EFA4B2}" dt="2022-03-08T16:01:35.180" v="133"/>
          <ac:graphicFrameMkLst>
            <pc:docMk/>
            <pc:sldMk cId="4274561337" sldId="323"/>
            <ac:graphicFrameMk id="10" creationId="{D2E40F2C-1AA0-4C63-BEAC-69838EB719F6}"/>
          </ac:graphicFrameMkLst>
        </pc:graphicFrameChg>
      </pc:sldChg>
      <pc:sldChg chg="modSp">
        <pc:chgData name="Helias Alain" userId="S::alain.helias@inetum.com::446ae227-33bd-4c7d-8927-a1f14f8d01ac" providerId="AD" clId="Web-{5A78AB2A-86F2-4371-9B73-408175EFA4B2}" dt="2022-03-08T16:01:23.195" v="132"/>
        <pc:sldMkLst>
          <pc:docMk/>
          <pc:sldMk cId="2217590058" sldId="324"/>
        </pc:sldMkLst>
        <pc:graphicFrameChg chg="mod modGraphic">
          <ac:chgData name="Helias Alain" userId="S::alain.helias@inetum.com::446ae227-33bd-4c7d-8927-a1f14f8d01ac" providerId="AD" clId="Web-{5A78AB2A-86F2-4371-9B73-408175EFA4B2}" dt="2022-03-08T16:01:23.195" v="132"/>
          <ac:graphicFrameMkLst>
            <pc:docMk/>
            <pc:sldMk cId="2217590058" sldId="324"/>
            <ac:graphicFrameMk id="10" creationId="{D2E40F2C-1AA0-4C63-BEAC-69838EB719F6}"/>
          </ac:graphicFrameMkLst>
        </pc:graphicFrameChg>
      </pc:sldChg>
      <pc:sldChg chg="modSp">
        <pc:chgData name="Helias Alain" userId="S::alain.helias@inetum.com::446ae227-33bd-4c7d-8927-a1f14f8d01ac" providerId="AD" clId="Web-{5A78AB2A-86F2-4371-9B73-408175EFA4B2}" dt="2022-03-08T15:59:43.005" v="109"/>
        <pc:sldMkLst>
          <pc:docMk/>
          <pc:sldMk cId="3212681262" sldId="325"/>
        </pc:sldMkLst>
        <pc:spChg chg="mod">
          <ac:chgData name="Helias Alain" userId="S::alain.helias@inetum.com::446ae227-33bd-4c7d-8927-a1f14f8d01ac" providerId="AD" clId="Web-{5A78AB2A-86F2-4371-9B73-408175EFA4B2}" dt="2022-03-08T15:41:13.744" v="3" actId="1076"/>
          <ac:spMkLst>
            <pc:docMk/>
            <pc:sldMk cId="3212681262" sldId="325"/>
            <ac:spMk id="9" creationId="{469B9FD6-F604-4847-B49C-AD6BEFA0C04D}"/>
          </ac:spMkLst>
        </pc:spChg>
        <pc:graphicFrameChg chg="mod modGraphic">
          <ac:chgData name="Helias Alain" userId="S::alain.helias@inetum.com::446ae227-33bd-4c7d-8927-a1f14f8d01ac" providerId="AD" clId="Web-{5A78AB2A-86F2-4371-9B73-408175EFA4B2}" dt="2022-03-08T15:59:43.005" v="109"/>
          <ac:graphicFrameMkLst>
            <pc:docMk/>
            <pc:sldMk cId="3212681262" sldId="325"/>
            <ac:graphicFrameMk id="10" creationId="{D2E40F2C-1AA0-4C63-BEAC-69838EB719F6}"/>
          </ac:graphicFrameMkLst>
        </pc:graphicFrameChg>
      </pc:sldChg>
      <pc:sldChg chg="modSp">
        <pc:chgData name="Helias Alain" userId="S::alain.helias@inetum.com::446ae227-33bd-4c7d-8927-a1f14f8d01ac" providerId="AD" clId="Web-{5A78AB2A-86F2-4371-9B73-408175EFA4B2}" dt="2022-03-08T15:08:55.838" v="0" actId="1076"/>
        <pc:sldMkLst>
          <pc:docMk/>
          <pc:sldMk cId="821553722" sldId="331"/>
        </pc:sldMkLst>
        <pc:picChg chg="mod">
          <ac:chgData name="Helias Alain" userId="S::alain.helias@inetum.com::446ae227-33bd-4c7d-8927-a1f14f8d01ac" providerId="AD" clId="Web-{5A78AB2A-86F2-4371-9B73-408175EFA4B2}" dt="2022-03-08T15:08:55.838" v="0" actId="1076"/>
          <ac:picMkLst>
            <pc:docMk/>
            <pc:sldMk cId="821553722" sldId="331"/>
            <ac:picMk id="11" creationId="{61869944-4B3A-4B2B-B425-17A5EF638B6C}"/>
          </ac:picMkLst>
        </pc:picChg>
      </pc:sldChg>
    </pc:docChg>
  </pc:docChgLst>
  <pc:docChgLst>
    <pc:chgData name="Helias Alain" userId="S::alain.helias@inetum.com::446ae227-33bd-4c7d-8927-a1f14f8d01ac" providerId="AD" clId="Web-{2F4E915F-8B80-43BB-84D3-4DC1D9946CF6}"/>
    <pc:docChg chg="modSld">
      <pc:chgData name="Helias Alain" userId="S::alain.helias@inetum.com::446ae227-33bd-4c7d-8927-a1f14f8d01ac" providerId="AD" clId="Web-{2F4E915F-8B80-43BB-84D3-4DC1D9946CF6}" dt="2022-03-07T16:00:20.076" v="171"/>
      <pc:docMkLst>
        <pc:docMk/>
      </pc:docMkLst>
      <pc:sldChg chg="modSp">
        <pc:chgData name="Helias Alain" userId="S::alain.helias@inetum.com::446ae227-33bd-4c7d-8927-a1f14f8d01ac" providerId="AD" clId="Web-{2F4E915F-8B80-43BB-84D3-4DC1D9946CF6}" dt="2022-03-07T16:00:20.076" v="171"/>
        <pc:sldMkLst>
          <pc:docMk/>
          <pc:sldMk cId="3672098142" sldId="327"/>
        </pc:sldMkLst>
        <pc:graphicFrameChg chg="mod modGraphic">
          <ac:chgData name="Helias Alain" userId="S::alain.helias@inetum.com::446ae227-33bd-4c7d-8927-a1f14f8d01ac" providerId="AD" clId="Web-{2F4E915F-8B80-43BB-84D3-4DC1D9946CF6}" dt="2022-03-07T16:00:20.076" v="171"/>
          <ac:graphicFrameMkLst>
            <pc:docMk/>
            <pc:sldMk cId="3672098142" sldId="327"/>
            <ac:graphicFrameMk id="4" creationId="{4E6D9825-654E-41D1-9C10-008A046E5DB3}"/>
          </ac:graphicFrameMkLst>
        </pc:graphicFrameChg>
      </pc:sldChg>
      <pc:sldChg chg="modSp">
        <pc:chgData name="Helias Alain" userId="S::alain.helias@inetum.com::446ae227-33bd-4c7d-8927-a1f14f8d01ac" providerId="AD" clId="Web-{2F4E915F-8B80-43BB-84D3-4DC1D9946CF6}" dt="2022-03-07T15:57:26.460" v="107" actId="20577"/>
        <pc:sldMkLst>
          <pc:docMk/>
          <pc:sldMk cId="982608828" sldId="332"/>
        </pc:sldMkLst>
        <pc:spChg chg="mod">
          <ac:chgData name="Helias Alain" userId="S::alain.helias@inetum.com::446ae227-33bd-4c7d-8927-a1f14f8d01ac" providerId="AD" clId="Web-{2F4E915F-8B80-43BB-84D3-4DC1D9946CF6}" dt="2022-03-07T15:57:26.460" v="107" actId="20577"/>
          <ac:spMkLst>
            <pc:docMk/>
            <pc:sldMk cId="982608828" sldId="332"/>
            <ac:spMk id="5" creationId="{B0AC133C-D674-4515-B792-F3DAF8B7D60A}"/>
          </ac:spMkLst>
        </pc:spChg>
      </pc:sldChg>
    </pc:docChg>
  </pc:docChgLst>
  <pc:docChgLst>
    <pc:chgData name="Richou Nicolas" userId="S::nicolas.richou@inetum.com::0e7838df-14eb-4739-9596-057956579a1b" providerId="AD" clId="Web-{8354E654-86CD-4DA2-AD28-383ED0A1220D}"/>
    <pc:docChg chg="modSld">
      <pc:chgData name="Richou Nicolas" userId="S::nicolas.richou@inetum.com::0e7838df-14eb-4739-9596-057956579a1b" providerId="AD" clId="Web-{8354E654-86CD-4DA2-AD28-383ED0A1220D}" dt="2022-06-16T09:43:08.882" v="63" actId="20577"/>
      <pc:docMkLst>
        <pc:docMk/>
      </pc:docMkLst>
      <pc:sldChg chg="modSp">
        <pc:chgData name="Richou Nicolas" userId="S::nicolas.richou@inetum.com::0e7838df-14eb-4739-9596-057956579a1b" providerId="AD" clId="Web-{8354E654-86CD-4DA2-AD28-383ED0A1220D}" dt="2022-06-16T09:43:08.882" v="63" actId="20577"/>
        <pc:sldMkLst>
          <pc:docMk/>
          <pc:sldMk cId="1983675616" sldId="288"/>
        </pc:sldMkLst>
        <pc:spChg chg="mod">
          <ac:chgData name="Richou Nicolas" userId="S::nicolas.richou@inetum.com::0e7838df-14eb-4739-9596-057956579a1b" providerId="AD" clId="Web-{8354E654-86CD-4DA2-AD28-383ED0A1220D}" dt="2022-06-16T09:43:08.882" v="63" actId="20577"/>
          <ac:spMkLst>
            <pc:docMk/>
            <pc:sldMk cId="1983675616" sldId="288"/>
            <ac:spMk id="3" creationId="{DB3EDEB2-453C-482C-84CC-4F051ED3FD87}"/>
          </ac:spMkLst>
        </pc:spChg>
      </pc:sldChg>
    </pc:docChg>
  </pc:docChgLst>
  <pc:docChgLst>
    <pc:chgData name="Neron Fabrice" userId="S::fabrice.neron@inetum.com::1470dbc8-4c3b-46c9-b40b-1dcb018b2851" providerId="AD" clId="Web-{D535C4FD-9743-4893-8576-3E6BE3E442E3}"/>
    <pc:docChg chg="modSld">
      <pc:chgData name="Neron Fabrice" userId="S::fabrice.neron@inetum.com::1470dbc8-4c3b-46c9-b40b-1dcb018b2851" providerId="AD" clId="Web-{D535C4FD-9743-4893-8576-3E6BE3E442E3}" dt="2022-06-23T16:38:50.847" v="75" actId="1076"/>
      <pc:docMkLst>
        <pc:docMk/>
      </pc:docMkLst>
      <pc:sldChg chg="modSp">
        <pc:chgData name="Neron Fabrice" userId="S::fabrice.neron@inetum.com::1470dbc8-4c3b-46c9-b40b-1dcb018b2851" providerId="AD" clId="Web-{D535C4FD-9743-4893-8576-3E6BE3E442E3}" dt="2022-06-23T16:35:10.950" v="1" actId="20577"/>
        <pc:sldMkLst>
          <pc:docMk/>
          <pc:sldMk cId="612053950" sldId="293"/>
        </pc:sldMkLst>
        <pc:spChg chg="mod">
          <ac:chgData name="Neron Fabrice" userId="S::fabrice.neron@inetum.com::1470dbc8-4c3b-46c9-b40b-1dcb018b2851" providerId="AD" clId="Web-{D535C4FD-9743-4893-8576-3E6BE3E442E3}" dt="2022-06-23T16:35:10.950" v="1" actId="20577"/>
          <ac:spMkLst>
            <pc:docMk/>
            <pc:sldMk cId="612053950" sldId="293"/>
            <ac:spMk id="2" creationId="{4BA0FE98-B5CC-46C8-BFE6-8FF6B1AE921B}"/>
          </ac:spMkLst>
        </pc:spChg>
      </pc:sldChg>
      <pc:sldChg chg="modSp">
        <pc:chgData name="Neron Fabrice" userId="S::fabrice.neron@inetum.com::1470dbc8-4c3b-46c9-b40b-1dcb018b2851" providerId="AD" clId="Web-{D535C4FD-9743-4893-8576-3E6BE3E442E3}" dt="2022-06-23T16:35:18.200" v="3" actId="20577"/>
        <pc:sldMkLst>
          <pc:docMk/>
          <pc:sldMk cId="4131818283" sldId="296"/>
        </pc:sldMkLst>
        <pc:spChg chg="mod">
          <ac:chgData name="Neron Fabrice" userId="S::fabrice.neron@inetum.com::1470dbc8-4c3b-46c9-b40b-1dcb018b2851" providerId="AD" clId="Web-{D535C4FD-9743-4893-8576-3E6BE3E442E3}" dt="2022-06-23T16:35:18.200" v="3" actId="20577"/>
          <ac:spMkLst>
            <pc:docMk/>
            <pc:sldMk cId="4131818283" sldId="296"/>
            <ac:spMk id="2" creationId="{4BA0FE98-B5CC-46C8-BFE6-8FF6B1AE921B}"/>
          </ac:spMkLst>
        </pc:spChg>
      </pc:sldChg>
      <pc:sldChg chg="modSp">
        <pc:chgData name="Neron Fabrice" userId="S::fabrice.neron@inetum.com::1470dbc8-4c3b-46c9-b40b-1dcb018b2851" providerId="AD" clId="Web-{D535C4FD-9743-4893-8576-3E6BE3E442E3}" dt="2022-06-23T16:38:38.050" v="74"/>
        <pc:sldMkLst>
          <pc:docMk/>
          <pc:sldMk cId="1842791398" sldId="337"/>
        </pc:sldMkLst>
        <pc:graphicFrameChg chg="mod modGraphic">
          <ac:chgData name="Neron Fabrice" userId="S::fabrice.neron@inetum.com::1470dbc8-4c3b-46c9-b40b-1dcb018b2851" providerId="AD" clId="Web-{D535C4FD-9743-4893-8576-3E6BE3E442E3}" dt="2022-06-23T16:38:38.050" v="74"/>
          <ac:graphicFrameMkLst>
            <pc:docMk/>
            <pc:sldMk cId="1842791398" sldId="337"/>
            <ac:graphicFrameMk id="6" creationId="{06CD835E-28EB-4C26-963B-30BF0883F6B0}"/>
          </ac:graphicFrameMkLst>
        </pc:graphicFrameChg>
      </pc:sldChg>
      <pc:sldChg chg="modSp">
        <pc:chgData name="Neron Fabrice" userId="S::fabrice.neron@inetum.com::1470dbc8-4c3b-46c9-b40b-1dcb018b2851" providerId="AD" clId="Web-{D535C4FD-9743-4893-8576-3E6BE3E442E3}" dt="2022-06-23T16:36:46.515" v="35" actId="20577"/>
        <pc:sldMkLst>
          <pc:docMk/>
          <pc:sldMk cId="3823772843" sldId="338"/>
        </pc:sldMkLst>
        <pc:spChg chg="mod">
          <ac:chgData name="Neron Fabrice" userId="S::fabrice.neron@inetum.com::1470dbc8-4c3b-46c9-b40b-1dcb018b2851" providerId="AD" clId="Web-{D535C4FD-9743-4893-8576-3E6BE3E442E3}" dt="2022-06-23T16:36:46.515" v="35" actId="20577"/>
          <ac:spMkLst>
            <pc:docMk/>
            <pc:sldMk cId="3823772843" sldId="338"/>
            <ac:spMk id="30" creationId="{272B250A-E72C-48E5-8382-641C7629914C}"/>
          </ac:spMkLst>
        </pc:spChg>
      </pc:sldChg>
      <pc:sldChg chg="modSp">
        <pc:chgData name="Neron Fabrice" userId="S::fabrice.neron@inetum.com::1470dbc8-4c3b-46c9-b40b-1dcb018b2851" providerId="AD" clId="Web-{D535C4FD-9743-4893-8576-3E6BE3E442E3}" dt="2022-06-23T16:38:50.847" v="75" actId="1076"/>
        <pc:sldMkLst>
          <pc:docMk/>
          <pc:sldMk cId="138616857" sldId="340"/>
        </pc:sldMkLst>
        <pc:spChg chg="mod">
          <ac:chgData name="Neron Fabrice" userId="S::fabrice.neron@inetum.com::1470dbc8-4c3b-46c9-b40b-1dcb018b2851" providerId="AD" clId="Web-{D535C4FD-9743-4893-8576-3E6BE3E442E3}" dt="2022-06-23T16:38:50.847" v="75" actId="1076"/>
          <ac:spMkLst>
            <pc:docMk/>
            <pc:sldMk cId="138616857" sldId="340"/>
            <ac:spMk id="8" creationId="{AAECEE50-8CA7-4318-BFED-A4A1BD09F81B}"/>
          </ac:spMkLst>
        </pc:spChg>
      </pc:sldChg>
    </pc:docChg>
  </pc:docChgLst>
  <pc:docChgLst>
    <pc:chgData name="Helias Alain" userId="S::alain.helias@inetum.com::446ae227-33bd-4c7d-8927-a1f14f8d01ac" providerId="AD" clId="Web-{7DC4DFF1-3F39-4CEB-B216-4072BC7D6689}"/>
    <pc:docChg chg="modSld">
      <pc:chgData name="Helias Alain" userId="S::alain.helias@inetum.com::446ae227-33bd-4c7d-8927-a1f14f8d01ac" providerId="AD" clId="Web-{7DC4DFF1-3F39-4CEB-B216-4072BC7D6689}" dt="2022-03-08T18:35:30.156" v="119"/>
      <pc:docMkLst>
        <pc:docMk/>
      </pc:docMkLst>
      <pc:sldChg chg="addSp delSp modSp">
        <pc:chgData name="Helias Alain" userId="S::alain.helias@inetum.com::446ae227-33bd-4c7d-8927-a1f14f8d01ac" providerId="AD" clId="Web-{7DC4DFF1-3F39-4CEB-B216-4072BC7D6689}" dt="2022-03-08T18:29:28.541" v="29"/>
        <pc:sldMkLst>
          <pc:docMk/>
          <pc:sldMk cId="3902169336" sldId="280"/>
        </pc:sldMkLst>
        <pc:picChg chg="add del mod">
          <ac:chgData name="Helias Alain" userId="S::alain.helias@inetum.com::446ae227-33bd-4c7d-8927-a1f14f8d01ac" providerId="AD" clId="Web-{7DC4DFF1-3F39-4CEB-B216-4072BC7D6689}" dt="2022-03-08T18:29:28.541" v="29"/>
          <ac:picMkLst>
            <pc:docMk/>
            <pc:sldMk cId="3902169336" sldId="280"/>
            <ac:picMk id="3" creationId="{3FBDD986-074C-4323-A2BD-2BA216FD9914}"/>
          </ac:picMkLst>
        </pc:picChg>
      </pc:sldChg>
      <pc:sldChg chg="modSp">
        <pc:chgData name="Helias Alain" userId="S::alain.helias@inetum.com::446ae227-33bd-4c7d-8927-a1f14f8d01ac" providerId="AD" clId="Web-{7DC4DFF1-3F39-4CEB-B216-4072BC7D6689}" dt="2022-03-08T18:26:29.719" v="8" actId="20577"/>
        <pc:sldMkLst>
          <pc:docMk/>
          <pc:sldMk cId="1983675616" sldId="288"/>
        </pc:sldMkLst>
        <pc:spChg chg="mod">
          <ac:chgData name="Helias Alain" userId="S::alain.helias@inetum.com::446ae227-33bd-4c7d-8927-a1f14f8d01ac" providerId="AD" clId="Web-{7DC4DFF1-3F39-4CEB-B216-4072BC7D6689}" dt="2022-03-08T18:26:29.719" v="8" actId="20577"/>
          <ac:spMkLst>
            <pc:docMk/>
            <pc:sldMk cId="1983675616" sldId="288"/>
            <ac:spMk id="3" creationId="{DB3EDEB2-453C-482C-84CC-4F051ED3FD87}"/>
          </ac:spMkLst>
        </pc:spChg>
      </pc:sldChg>
      <pc:sldChg chg="modSp">
        <pc:chgData name="Helias Alain" userId="S::alain.helias@inetum.com::446ae227-33bd-4c7d-8927-a1f14f8d01ac" providerId="AD" clId="Web-{7DC4DFF1-3F39-4CEB-B216-4072BC7D6689}" dt="2022-03-08T18:28:58.399" v="27"/>
        <pc:sldMkLst>
          <pc:docMk/>
          <pc:sldMk cId="1335593566" sldId="295"/>
        </pc:sldMkLst>
        <pc:graphicFrameChg chg="mod modGraphic">
          <ac:chgData name="Helias Alain" userId="S::alain.helias@inetum.com::446ae227-33bd-4c7d-8927-a1f14f8d01ac" providerId="AD" clId="Web-{7DC4DFF1-3F39-4CEB-B216-4072BC7D6689}" dt="2022-03-08T18:28:58.399" v="27"/>
          <ac:graphicFrameMkLst>
            <pc:docMk/>
            <pc:sldMk cId="1335593566" sldId="295"/>
            <ac:graphicFrameMk id="8" creationId="{BD50F5E7-F112-4DE8-B955-98C270998D42}"/>
          </ac:graphicFrameMkLst>
        </pc:graphicFrameChg>
      </pc:sldChg>
      <pc:sldChg chg="addSp delSp modSp">
        <pc:chgData name="Helias Alain" userId="S::alain.helias@inetum.com::446ae227-33bd-4c7d-8927-a1f14f8d01ac" providerId="AD" clId="Web-{7DC4DFF1-3F39-4CEB-B216-4072BC7D6689}" dt="2022-03-08T18:35:30.156" v="119"/>
        <pc:sldMkLst>
          <pc:docMk/>
          <pc:sldMk cId="26102968" sldId="328"/>
        </pc:sldMkLst>
        <pc:spChg chg="add del mod">
          <ac:chgData name="Helias Alain" userId="S::alain.helias@inetum.com::446ae227-33bd-4c7d-8927-a1f14f8d01ac" providerId="AD" clId="Web-{7DC4DFF1-3F39-4CEB-B216-4072BC7D6689}" dt="2022-03-08T18:32:15.660" v="57"/>
          <ac:spMkLst>
            <pc:docMk/>
            <pc:sldMk cId="26102968" sldId="328"/>
            <ac:spMk id="7" creationId="{38DC82CB-D46A-41D3-9796-C39F2CF55350}"/>
          </ac:spMkLst>
        </pc:spChg>
        <pc:spChg chg="add del mod">
          <ac:chgData name="Helias Alain" userId="S::alain.helias@inetum.com::446ae227-33bd-4c7d-8927-a1f14f8d01ac" providerId="AD" clId="Web-{7DC4DFF1-3F39-4CEB-B216-4072BC7D6689}" dt="2022-03-08T18:32:29.239" v="63"/>
          <ac:spMkLst>
            <pc:docMk/>
            <pc:sldMk cId="26102968" sldId="328"/>
            <ac:spMk id="10" creationId="{7B6B83A9-96B3-434E-B2E4-2FBDD11308B5}"/>
          </ac:spMkLst>
        </pc:spChg>
        <pc:spChg chg="add del mod">
          <ac:chgData name="Helias Alain" userId="S::alain.helias@inetum.com::446ae227-33bd-4c7d-8927-a1f14f8d01ac" providerId="AD" clId="Web-{7DC4DFF1-3F39-4CEB-B216-4072BC7D6689}" dt="2022-03-08T18:33:17.601" v="72"/>
          <ac:spMkLst>
            <pc:docMk/>
            <pc:sldMk cId="26102968" sldId="328"/>
            <ac:spMk id="13" creationId="{7C738E38-4B7C-4AA8-87A5-C4D43802D60B}"/>
          </ac:spMkLst>
        </pc:spChg>
        <pc:graphicFrameChg chg="mod modGraphic">
          <ac:chgData name="Helias Alain" userId="S::alain.helias@inetum.com::446ae227-33bd-4c7d-8927-a1f14f8d01ac" providerId="AD" clId="Web-{7DC4DFF1-3F39-4CEB-B216-4072BC7D6689}" dt="2022-03-08T18:35:30.156" v="119"/>
          <ac:graphicFrameMkLst>
            <pc:docMk/>
            <pc:sldMk cId="26102968" sldId="328"/>
            <ac:graphicFrameMk id="4" creationId="{4E6D9825-654E-41D1-9C10-008A046E5DB3}"/>
          </ac:graphicFrameMkLst>
        </pc:graphicFrameChg>
        <pc:graphicFrameChg chg="add del mod">
          <ac:chgData name="Helias Alain" userId="S::alain.helias@inetum.com::446ae227-33bd-4c7d-8927-a1f14f8d01ac" providerId="AD" clId="Web-{7DC4DFF1-3F39-4CEB-B216-4072BC7D6689}" dt="2022-03-08T18:32:15.660" v="58"/>
          <ac:graphicFrameMkLst>
            <pc:docMk/>
            <pc:sldMk cId="26102968" sldId="328"/>
            <ac:graphicFrameMk id="5" creationId="{787AAEFA-325A-4604-8177-087923327FE4}"/>
          </ac:graphicFrameMkLst>
        </pc:graphicFrameChg>
        <pc:graphicFrameChg chg="add del mod">
          <ac:chgData name="Helias Alain" userId="S::alain.helias@inetum.com::446ae227-33bd-4c7d-8927-a1f14f8d01ac" providerId="AD" clId="Web-{7DC4DFF1-3F39-4CEB-B216-4072BC7D6689}" dt="2022-03-08T18:32:29.239" v="64"/>
          <ac:graphicFrameMkLst>
            <pc:docMk/>
            <pc:sldMk cId="26102968" sldId="328"/>
            <ac:graphicFrameMk id="9" creationId="{F794CC30-0F32-41D4-9870-72668E611E0C}"/>
          </ac:graphicFrameMkLst>
        </pc:graphicFrameChg>
        <pc:graphicFrameChg chg="add del mod modGraphic">
          <ac:chgData name="Helias Alain" userId="S::alain.helias@inetum.com::446ae227-33bd-4c7d-8927-a1f14f8d01ac" providerId="AD" clId="Web-{7DC4DFF1-3F39-4CEB-B216-4072BC7D6689}" dt="2022-03-08T18:33:17.601" v="73"/>
          <ac:graphicFrameMkLst>
            <pc:docMk/>
            <pc:sldMk cId="26102968" sldId="328"/>
            <ac:graphicFrameMk id="12" creationId="{580C8AC8-C1B9-44A4-8985-904101833D52}"/>
          </ac:graphicFrameMkLst>
        </pc:graphicFrameChg>
      </pc:sldChg>
      <pc:sldChg chg="addSp modSp">
        <pc:chgData name="Helias Alain" userId="S::alain.helias@inetum.com::446ae227-33bd-4c7d-8927-a1f14f8d01ac" providerId="AD" clId="Web-{7DC4DFF1-3F39-4CEB-B216-4072BC7D6689}" dt="2022-03-08T18:31:28.642" v="49" actId="1076"/>
        <pc:sldMkLst>
          <pc:docMk/>
          <pc:sldMk cId="2056367002" sldId="330"/>
        </pc:sldMkLst>
        <pc:picChg chg="add mod">
          <ac:chgData name="Helias Alain" userId="S::alain.helias@inetum.com::446ae227-33bd-4c7d-8927-a1f14f8d01ac" providerId="AD" clId="Web-{7DC4DFF1-3F39-4CEB-B216-4072BC7D6689}" dt="2022-03-08T18:31:28.642" v="49" actId="1076"/>
          <ac:picMkLst>
            <pc:docMk/>
            <pc:sldMk cId="2056367002" sldId="330"/>
            <ac:picMk id="4" creationId="{74786BAB-2DC4-4554-B6BA-A71D4A6C9D99}"/>
          </ac:picMkLst>
        </pc:picChg>
      </pc:sldChg>
      <pc:sldChg chg="addSp delSp modSp">
        <pc:chgData name="Helias Alain" userId="S::alain.helias@inetum.com::446ae227-33bd-4c7d-8927-a1f14f8d01ac" providerId="AD" clId="Web-{7DC4DFF1-3F39-4CEB-B216-4072BC7D6689}" dt="2022-03-08T18:31:45.440" v="52" actId="14100"/>
        <pc:sldMkLst>
          <pc:docMk/>
          <pc:sldMk cId="821553722" sldId="331"/>
        </pc:sldMkLst>
        <pc:spChg chg="del">
          <ac:chgData name="Helias Alain" userId="S::alain.helias@inetum.com::446ae227-33bd-4c7d-8927-a1f14f8d01ac" providerId="AD" clId="Web-{7DC4DFF1-3F39-4CEB-B216-4072BC7D6689}" dt="2022-03-08T18:30:23.779" v="36"/>
          <ac:spMkLst>
            <pc:docMk/>
            <pc:sldMk cId="821553722" sldId="331"/>
            <ac:spMk id="3" creationId="{764E19EE-3993-425D-9DEA-1363CEB39527}"/>
          </ac:spMkLst>
        </pc:spChg>
        <pc:picChg chg="add del mod">
          <ac:chgData name="Helias Alain" userId="S::alain.helias@inetum.com::446ae227-33bd-4c7d-8927-a1f14f8d01ac" providerId="AD" clId="Web-{7DC4DFF1-3F39-4CEB-B216-4072BC7D6689}" dt="2022-03-08T18:30:47.093" v="43"/>
          <ac:picMkLst>
            <pc:docMk/>
            <pc:sldMk cId="821553722" sldId="331"/>
            <ac:picMk id="4" creationId="{76B4DFB2-3DF0-47D3-A7D4-EA8A62B5EAA8}"/>
          </ac:picMkLst>
        </pc:picChg>
        <pc:picChg chg="add mod">
          <ac:chgData name="Helias Alain" userId="S::alain.helias@inetum.com::446ae227-33bd-4c7d-8927-a1f14f8d01ac" providerId="AD" clId="Web-{7DC4DFF1-3F39-4CEB-B216-4072BC7D6689}" dt="2022-03-08T18:31:23.532" v="48" actId="1076"/>
          <ac:picMkLst>
            <pc:docMk/>
            <pc:sldMk cId="821553722" sldId="331"/>
            <ac:picMk id="8" creationId="{84569ADF-86A4-4737-9F43-8CB7FEA1968D}"/>
          </ac:picMkLst>
        </pc:picChg>
        <pc:picChg chg="add mod">
          <ac:chgData name="Helias Alain" userId="S::alain.helias@inetum.com::446ae227-33bd-4c7d-8927-a1f14f8d01ac" providerId="AD" clId="Web-{7DC4DFF1-3F39-4CEB-B216-4072BC7D6689}" dt="2022-03-08T18:31:45.440" v="52" actId="14100"/>
          <ac:picMkLst>
            <pc:docMk/>
            <pc:sldMk cId="821553722" sldId="331"/>
            <ac:picMk id="9" creationId="{5ECB7628-3D8F-4C69-BCA2-D8677A4D0B25}"/>
          </ac:picMkLst>
        </pc:picChg>
        <pc:picChg chg="del">
          <ac:chgData name="Helias Alain" userId="S::alain.helias@inetum.com::446ae227-33bd-4c7d-8927-a1f14f8d01ac" providerId="AD" clId="Web-{7DC4DFF1-3F39-4CEB-B216-4072BC7D6689}" dt="2022-03-08T18:30:04.059" v="34"/>
          <ac:picMkLst>
            <pc:docMk/>
            <pc:sldMk cId="821553722" sldId="331"/>
            <ac:picMk id="11" creationId="{61869944-4B3A-4B2B-B425-17A5EF638B6C}"/>
          </ac:picMkLst>
        </pc:picChg>
        <pc:cxnChg chg="del">
          <ac:chgData name="Helias Alain" userId="S::alain.helias@inetum.com::446ae227-33bd-4c7d-8927-a1f14f8d01ac" providerId="AD" clId="Web-{7DC4DFF1-3F39-4CEB-B216-4072BC7D6689}" dt="2022-03-08T18:30:05.325" v="35"/>
          <ac:cxnSpMkLst>
            <pc:docMk/>
            <pc:sldMk cId="821553722" sldId="331"/>
            <ac:cxnSpMk id="6" creationId="{733383DE-19FB-4F4E-BE07-64A9BA3B6030}"/>
          </ac:cxnSpMkLst>
        </pc:cxnChg>
      </pc:sldChg>
    </pc:docChg>
  </pc:docChgLst>
  <pc:docChgLst>
    <pc:chgData name="Helias Alain" userId="446ae227-33bd-4c7d-8927-a1f14f8d01ac" providerId="ADAL" clId="{DA5D9514-4983-4148-A3C9-2C636181CD76}"/>
    <pc:docChg chg="undo custSel addSld delSld modSld sldOrd">
      <pc:chgData name="Helias Alain" userId="446ae227-33bd-4c7d-8927-a1f14f8d01ac" providerId="ADAL" clId="{DA5D9514-4983-4148-A3C9-2C636181CD76}" dt="2022-03-11T10:45:33.911" v="2078" actId="478"/>
      <pc:docMkLst>
        <pc:docMk/>
      </pc:docMkLst>
      <pc:sldChg chg="modSp mod">
        <pc:chgData name="Helias Alain" userId="446ae227-33bd-4c7d-8927-a1f14f8d01ac" providerId="ADAL" clId="{DA5D9514-4983-4148-A3C9-2C636181CD76}" dt="2022-03-09T07:51:43.016" v="46" actId="20577"/>
        <pc:sldMkLst>
          <pc:docMk/>
          <pc:sldMk cId="1225316745" sldId="256"/>
        </pc:sldMkLst>
        <pc:spChg chg="mod">
          <ac:chgData name="Helias Alain" userId="446ae227-33bd-4c7d-8927-a1f14f8d01ac" providerId="ADAL" clId="{DA5D9514-4983-4148-A3C9-2C636181CD76}" dt="2022-03-09T07:51:43.016" v="46" actId="20577"/>
          <ac:spMkLst>
            <pc:docMk/>
            <pc:sldMk cId="1225316745" sldId="256"/>
            <ac:spMk id="3" creationId="{42CE7638-CC2A-4082-A2DB-828BD207E9FD}"/>
          </ac:spMkLst>
        </pc:spChg>
        <pc:spChg chg="mod">
          <ac:chgData name="Helias Alain" userId="446ae227-33bd-4c7d-8927-a1f14f8d01ac" providerId="ADAL" clId="{DA5D9514-4983-4148-A3C9-2C636181CD76}" dt="2022-03-09T07:50:45.500" v="11" actId="20577"/>
          <ac:spMkLst>
            <pc:docMk/>
            <pc:sldMk cId="1225316745" sldId="256"/>
            <ac:spMk id="8" creationId="{74BED62A-1F67-42F3-94E9-47A023C4CB15}"/>
          </ac:spMkLst>
        </pc:spChg>
      </pc:sldChg>
      <pc:sldChg chg="addSp delSp modSp mod">
        <pc:chgData name="Helias Alain" userId="446ae227-33bd-4c7d-8927-a1f14f8d01ac" providerId="ADAL" clId="{DA5D9514-4983-4148-A3C9-2C636181CD76}" dt="2022-03-11T10:44:55.311" v="2077" actId="20577"/>
        <pc:sldMkLst>
          <pc:docMk/>
          <pc:sldMk cId="2316638321" sldId="261"/>
        </pc:sldMkLst>
        <pc:spChg chg="mod">
          <ac:chgData name="Helias Alain" userId="446ae227-33bd-4c7d-8927-a1f14f8d01ac" providerId="ADAL" clId="{DA5D9514-4983-4148-A3C9-2C636181CD76}" dt="2022-03-09T08:00:22.245" v="206" actId="20577"/>
          <ac:spMkLst>
            <pc:docMk/>
            <pc:sldMk cId="2316638321" sldId="261"/>
            <ac:spMk id="2" creationId="{8F66FCF7-27DF-4767-BDAD-E7A99D3297AE}"/>
          </ac:spMkLst>
        </pc:spChg>
        <pc:spChg chg="add mod">
          <ac:chgData name="Helias Alain" userId="446ae227-33bd-4c7d-8927-a1f14f8d01ac" providerId="ADAL" clId="{DA5D9514-4983-4148-A3C9-2C636181CD76}" dt="2022-03-09T07:53:44.727" v="74"/>
          <ac:spMkLst>
            <pc:docMk/>
            <pc:sldMk cId="2316638321" sldId="261"/>
            <ac:spMk id="29" creationId="{1603D264-011E-46A6-A082-031C5552BEC0}"/>
          </ac:spMkLst>
        </pc:spChg>
        <pc:spChg chg="del">
          <ac:chgData name="Helias Alain" userId="446ae227-33bd-4c7d-8927-a1f14f8d01ac" providerId="ADAL" clId="{DA5D9514-4983-4148-A3C9-2C636181CD76}" dt="2022-03-09T07:53:44.252" v="73" actId="478"/>
          <ac:spMkLst>
            <pc:docMk/>
            <pc:sldMk cId="2316638321" sldId="261"/>
            <ac:spMk id="33" creationId="{B3373FD7-A5CE-4AC3-9E42-F1C1E049AF80}"/>
          </ac:spMkLst>
        </pc:spChg>
        <pc:graphicFrameChg chg="modGraphic">
          <ac:chgData name="Helias Alain" userId="446ae227-33bd-4c7d-8927-a1f14f8d01ac" providerId="ADAL" clId="{DA5D9514-4983-4148-A3C9-2C636181CD76}" dt="2022-03-09T07:54:23.640" v="114" actId="20577"/>
          <ac:graphicFrameMkLst>
            <pc:docMk/>
            <pc:sldMk cId="2316638321" sldId="261"/>
            <ac:graphicFrameMk id="4" creationId="{DD118427-CD93-46C0-AE90-54A885715E32}"/>
          </ac:graphicFrameMkLst>
        </pc:graphicFrameChg>
        <pc:graphicFrameChg chg="modGraphic">
          <ac:chgData name="Helias Alain" userId="446ae227-33bd-4c7d-8927-a1f14f8d01ac" providerId="ADAL" clId="{DA5D9514-4983-4148-A3C9-2C636181CD76}" dt="2022-03-11T10:41:35.733" v="1996" actId="20577"/>
          <ac:graphicFrameMkLst>
            <pc:docMk/>
            <pc:sldMk cId="2316638321" sldId="261"/>
            <ac:graphicFrameMk id="22" creationId="{CA6ED807-8D41-4D6B-BBFE-04F4D7AF6B99}"/>
          </ac:graphicFrameMkLst>
        </pc:graphicFrameChg>
        <pc:graphicFrameChg chg="mod modGraphic">
          <ac:chgData name="Helias Alain" userId="446ae227-33bd-4c7d-8927-a1f14f8d01ac" providerId="ADAL" clId="{DA5D9514-4983-4148-A3C9-2C636181CD76}" dt="2022-03-11T10:44:55.311" v="2077" actId="20577"/>
          <ac:graphicFrameMkLst>
            <pc:docMk/>
            <pc:sldMk cId="2316638321" sldId="261"/>
            <ac:graphicFrameMk id="23" creationId="{0EE93FB1-E0ED-4567-AA89-A231122B3777}"/>
          </ac:graphicFrameMkLst>
        </pc:graphicFrameChg>
      </pc:sldChg>
      <pc:sldChg chg="addSp delSp modSp mod">
        <pc:chgData name="Helias Alain" userId="446ae227-33bd-4c7d-8927-a1f14f8d01ac" providerId="ADAL" clId="{DA5D9514-4983-4148-A3C9-2C636181CD76}" dt="2022-03-11T10:32:47.262" v="1760" actId="313"/>
        <pc:sldMkLst>
          <pc:docMk/>
          <pc:sldMk cId="3821066999" sldId="266"/>
        </pc:sldMkLst>
        <pc:spChg chg="del">
          <ac:chgData name="Helias Alain" userId="446ae227-33bd-4c7d-8927-a1f14f8d01ac" providerId="ADAL" clId="{DA5D9514-4983-4148-A3C9-2C636181CD76}" dt="2022-03-09T09:30:07.360" v="795" actId="478"/>
          <ac:spMkLst>
            <pc:docMk/>
            <pc:sldMk cId="3821066999" sldId="266"/>
            <ac:spMk id="7" creationId="{E7D79D4B-CA08-484C-A191-798002FBA9B6}"/>
          </ac:spMkLst>
        </pc:spChg>
        <pc:spChg chg="add mod">
          <ac:chgData name="Helias Alain" userId="446ae227-33bd-4c7d-8927-a1f14f8d01ac" providerId="ADAL" clId="{DA5D9514-4983-4148-A3C9-2C636181CD76}" dt="2022-03-09T09:30:07.794" v="796"/>
          <ac:spMkLst>
            <pc:docMk/>
            <pc:sldMk cId="3821066999" sldId="266"/>
            <ac:spMk id="8" creationId="{0E91EF20-335E-4A22-9E43-E27F90F33AE8}"/>
          </ac:spMkLst>
        </pc:spChg>
        <pc:graphicFrameChg chg="add del mod">
          <ac:chgData name="Helias Alain" userId="446ae227-33bd-4c7d-8927-a1f14f8d01ac" providerId="ADAL" clId="{DA5D9514-4983-4148-A3C9-2C636181CD76}" dt="2022-03-09T09:27:15.231" v="561" actId="478"/>
          <ac:graphicFrameMkLst>
            <pc:docMk/>
            <pc:sldMk cId="3821066999" sldId="266"/>
            <ac:graphicFrameMk id="5" creationId="{BB0B4341-7721-45DC-99F6-82CEF2956416}"/>
          </ac:graphicFrameMkLst>
        </pc:graphicFrameChg>
        <pc:graphicFrameChg chg="mod modGraphic">
          <ac:chgData name="Helias Alain" userId="446ae227-33bd-4c7d-8927-a1f14f8d01ac" providerId="ADAL" clId="{DA5D9514-4983-4148-A3C9-2C636181CD76}" dt="2022-03-11T10:32:47.262" v="1760" actId="313"/>
          <ac:graphicFrameMkLst>
            <pc:docMk/>
            <pc:sldMk cId="3821066999" sldId="266"/>
            <ac:graphicFrameMk id="6" creationId="{06CD835E-28EB-4C26-963B-30BF0883F6B0}"/>
          </ac:graphicFrameMkLst>
        </pc:graphicFrameChg>
      </pc:sldChg>
      <pc:sldChg chg="del">
        <pc:chgData name="Helias Alain" userId="446ae227-33bd-4c7d-8927-a1f14f8d01ac" providerId="ADAL" clId="{DA5D9514-4983-4148-A3C9-2C636181CD76}" dt="2022-03-09T09:15:29.673" v="528" actId="47"/>
        <pc:sldMkLst>
          <pc:docMk/>
          <pc:sldMk cId="3902169336" sldId="280"/>
        </pc:sldMkLst>
      </pc:sldChg>
      <pc:sldChg chg="del">
        <pc:chgData name="Helias Alain" userId="446ae227-33bd-4c7d-8927-a1f14f8d01ac" providerId="ADAL" clId="{DA5D9514-4983-4148-A3C9-2C636181CD76}" dt="2022-03-09T09:19:53.491" v="545" actId="47"/>
        <pc:sldMkLst>
          <pc:docMk/>
          <pc:sldMk cId="3159634445" sldId="281"/>
        </pc:sldMkLst>
      </pc:sldChg>
      <pc:sldChg chg="addSp delSp modSp mod ord">
        <pc:chgData name="Helias Alain" userId="446ae227-33bd-4c7d-8927-a1f14f8d01ac" providerId="ADAL" clId="{DA5D9514-4983-4148-A3C9-2C636181CD76}" dt="2022-03-09T11:41:35.570" v="1375" actId="20577"/>
        <pc:sldMkLst>
          <pc:docMk/>
          <pc:sldMk cId="2576472733" sldId="282"/>
        </pc:sldMkLst>
        <pc:spChg chg="mod">
          <ac:chgData name="Helias Alain" userId="446ae227-33bd-4c7d-8927-a1f14f8d01ac" providerId="ADAL" clId="{DA5D9514-4983-4148-A3C9-2C636181CD76}" dt="2022-03-09T08:39:07.629" v="315" actId="20577"/>
          <ac:spMkLst>
            <pc:docMk/>
            <pc:sldMk cId="2576472733" sldId="282"/>
            <ac:spMk id="2" creationId="{8F66FCF7-27DF-4767-BDAD-E7A99D3297AE}"/>
          </ac:spMkLst>
        </pc:spChg>
        <pc:spChg chg="del">
          <ac:chgData name="Helias Alain" userId="446ae227-33bd-4c7d-8927-a1f14f8d01ac" providerId="ADAL" clId="{DA5D9514-4983-4148-A3C9-2C636181CD76}" dt="2022-03-09T08:36:22.680" v="283" actId="478"/>
          <ac:spMkLst>
            <pc:docMk/>
            <pc:sldMk cId="2576472733" sldId="282"/>
            <ac:spMk id="7" creationId="{930CB6CD-EE64-44BF-B45D-4B845D696522}"/>
          </ac:spMkLst>
        </pc:spChg>
        <pc:spChg chg="add mod">
          <ac:chgData name="Helias Alain" userId="446ae227-33bd-4c7d-8927-a1f14f8d01ac" providerId="ADAL" clId="{DA5D9514-4983-4148-A3C9-2C636181CD76}" dt="2022-03-09T08:36:23.780" v="284"/>
          <ac:spMkLst>
            <pc:docMk/>
            <pc:sldMk cId="2576472733" sldId="282"/>
            <ac:spMk id="10" creationId="{E3F939DB-2B37-4AB5-939F-A50E42ECA9E8}"/>
          </ac:spMkLst>
        </pc:spChg>
        <pc:spChg chg="mod ord">
          <ac:chgData name="Helias Alain" userId="446ae227-33bd-4c7d-8927-a1f14f8d01ac" providerId="ADAL" clId="{DA5D9514-4983-4148-A3C9-2C636181CD76}" dt="2022-03-09T11:41:35.570" v="1375" actId="20577"/>
          <ac:spMkLst>
            <pc:docMk/>
            <pc:sldMk cId="2576472733" sldId="282"/>
            <ac:spMk id="12" creationId="{7D23FE79-5AE0-4B9B-8854-8F9796E23346}"/>
          </ac:spMkLst>
        </pc:spChg>
        <pc:graphicFrameChg chg="add del modGraphic">
          <ac:chgData name="Helias Alain" userId="446ae227-33bd-4c7d-8927-a1f14f8d01ac" providerId="ADAL" clId="{DA5D9514-4983-4148-A3C9-2C636181CD76}" dt="2022-03-09T07:53:54.604" v="78" actId="478"/>
          <ac:graphicFrameMkLst>
            <pc:docMk/>
            <pc:sldMk cId="2576472733" sldId="282"/>
            <ac:graphicFrameMk id="4" creationId="{ECC1DF12-6134-4333-A6C8-243BFF5AD427}"/>
          </ac:graphicFrameMkLst>
        </pc:graphicFrameChg>
        <pc:picChg chg="add mod">
          <ac:chgData name="Helias Alain" userId="446ae227-33bd-4c7d-8927-a1f14f8d01ac" providerId="ADAL" clId="{DA5D9514-4983-4148-A3C9-2C636181CD76}" dt="2022-03-09T08:40:40.283" v="318" actId="14100"/>
          <ac:picMkLst>
            <pc:docMk/>
            <pc:sldMk cId="2576472733" sldId="282"/>
            <ac:picMk id="8" creationId="{353D19F1-6549-49AC-ABB0-4965473FAAE8}"/>
          </ac:picMkLst>
        </pc:picChg>
        <pc:picChg chg="del">
          <ac:chgData name="Helias Alain" userId="446ae227-33bd-4c7d-8927-a1f14f8d01ac" providerId="ADAL" clId="{DA5D9514-4983-4148-A3C9-2C636181CD76}" dt="2022-03-09T08:38:43.215" v="312" actId="478"/>
          <ac:picMkLst>
            <pc:docMk/>
            <pc:sldMk cId="2576472733" sldId="282"/>
            <ac:picMk id="9" creationId="{43DECD36-0008-42AD-8195-864D62F1BF74}"/>
          </ac:picMkLst>
        </pc:picChg>
        <pc:picChg chg="del">
          <ac:chgData name="Helias Alain" userId="446ae227-33bd-4c7d-8927-a1f14f8d01ac" providerId="ADAL" clId="{DA5D9514-4983-4148-A3C9-2C636181CD76}" dt="2022-03-09T08:38:44.579" v="313" actId="478"/>
          <ac:picMkLst>
            <pc:docMk/>
            <pc:sldMk cId="2576472733" sldId="282"/>
            <ac:picMk id="11" creationId="{281BF4A7-FDAE-48FE-B88C-9F16DEF7AC6A}"/>
          </ac:picMkLst>
        </pc:picChg>
        <pc:picChg chg="add mod">
          <ac:chgData name="Helias Alain" userId="446ae227-33bd-4c7d-8927-a1f14f8d01ac" providerId="ADAL" clId="{DA5D9514-4983-4148-A3C9-2C636181CD76}" dt="2022-03-09T08:42:42.594" v="330" actId="1036"/>
          <ac:picMkLst>
            <pc:docMk/>
            <pc:sldMk cId="2576472733" sldId="282"/>
            <ac:picMk id="14" creationId="{257ED767-81C0-4F65-9BCA-BD9D63C16CBD}"/>
          </ac:picMkLst>
        </pc:picChg>
      </pc:sldChg>
      <pc:sldChg chg="addSp delSp modSp mod">
        <pc:chgData name="Helias Alain" userId="446ae227-33bd-4c7d-8927-a1f14f8d01ac" providerId="ADAL" clId="{DA5D9514-4983-4148-A3C9-2C636181CD76}" dt="2022-03-09T07:53:40.222" v="72"/>
        <pc:sldMkLst>
          <pc:docMk/>
          <pc:sldMk cId="2673763778" sldId="287"/>
        </pc:sldMkLst>
        <pc:spChg chg="del">
          <ac:chgData name="Helias Alain" userId="446ae227-33bd-4c7d-8927-a1f14f8d01ac" providerId="ADAL" clId="{DA5D9514-4983-4148-A3C9-2C636181CD76}" dt="2022-03-09T07:53:39.387" v="71" actId="478"/>
          <ac:spMkLst>
            <pc:docMk/>
            <pc:sldMk cId="2673763778" sldId="287"/>
            <ac:spMk id="14" creationId="{16F57E28-D891-4FD1-8ECB-8143D76397C2}"/>
          </ac:spMkLst>
        </pc:spChg>
        <pc:spChg chg="add mod">
          <ac:chgData name="Helias Alain" userId="446ae227-33bd-4c7d-8927-a1f14f8d01ac" providerId="ADAL" clId="{DA5D9514-4983-4148-A3C9-2C636181CD76}" dt="2022-03-09T07:53:40.222" v="72"/>
          <ac:spMkLst>
            <pc:docMk/>
            <pc:sldMk cId="2673763778" sldId="287"/>
            <ac:spMk id="15" creationId="{22FFF959-437F-4428-88EA-84C48F218599}"/>
          </ac:spMkLst>
        </pc:spChg>
      </pc:sldChg>
      <pc:sldChg chg="addSp delSp modSp mod">
        <pc:chgData name="Helias Alain" userId="446ae227-33bd-4c7d-8927-a1f14f8d01ac" providerId="ADAL" clId="{DA5D9514-4983-4148-A3C9-2C636181CD76}" dt="2022-03-09T07:53:24.293" v="70" actId="1076"/>
        <pc:sldMkLst>
          <pc:docMk/>
          <pc:sldMk cId="1983675616" sldId="288"/>
        </pc:sldMkLst>
        <pc:spChg chg="mod">
          <ac:chgData name="Helias Alain" userId="446ae227-33bd-4c7d-8927-a1f14f8d01ac" providerId="ADAL" clId="{DA5D9514-4983-4148-A3C9-2C636181CD76}" dt="2022-03-09T07:53:24.293" v="70" actId="1076"/>
          <ac:spMkLst>
            <pc:docMk/>
            <pc:sldMk cId="1983675616" sldId="288"/>
            <ac:spMk id="3" creationId="{DB3EDEB2-453C-482C-84CC-4F051ED3FD87}"/>
          </ac:spMkLst>
        </pc:spChg>
        <pc:spChg chg="mod">
          <ac:chgData name="Helias Alain" userId="446ae227-33bd-4c7d-8927-a1f14f8d01ac" providerId="ADAL" clId="{DA5D9514-4983-4148-A3C9-2C636181CD76}" dt="2022-03-09T07:51:58.604" v="59" actId="20577"/>
          <ac:spMkLst>
            <pc:docMk/>
            <pc:sldMk cId="1983675616" sldId="288"/>
            <ac:spMk id="5" creationId="{918BED28-06BA-46BF-BD9A-777AD5467810}"/>
          </ac:spMkLst>
        </pc:spChg>
        <pc:spChg chg="add del mod">
          <ac:chgData name="Helias Alain" userId="446ae227-33bd-4c7d-8927-a1f14f8d01ac" providerId="ADAL" clId="{DA5D9514-4983-4148-A3C9-2C636181CD76}" dt="2022-03-09T07:53:13.896" v="68" actId="478"/>
          <ac:spMkLst>
            <pc:docMk/>
            <pc:sldMk cId="1983675616" sldId="288"/>
            <ac:spMk id="6" creationId="{B0044E06-AB02-4B0F-A7FF-B9337526AEA5}"/>
          </ac:spMkLst>
        </pc:spChg>
        <pc:spChg chg="add del mod">
          <ac:chgData name="Helias Alain" userId="446ae227-33bd-4c7d-8927-a1f14f8d01ac" providerId="ADAL" clId="{DA5D9514-4983-4148-A3C9-2C636181CD76}" dt="2022-03-09T07:52:57.356" v="64" actId="478"/>
          <ac:spMkLst>
            <pc:docMk/>
            <pc:sldMk cId="1983675616" sldId="288"/>
            <ac:spMk id="7" creationId="{5527B956-BEEC-43D2-8FB2-2B8568598A94}"/>
          </ac:spMkLst>
        </pc:spChg>
        <pc:spChg chg="add del mod">
          <ac:chgData name="Helias Alain" userId="446ae227-33bd-4c7d-8927-a1f14f8d01ac" providerId="ADAL" clId="{DA5D9514-4983-4148-A3C9-2C636181CD76}" dt="2022-03-09T07:53:01.891" v="66" actId="478"/>
          <ac:spMkLst>
            <pc:docMk/>
            <pc:sldMk cId="1983675616" sldId="288"/>
            <ac:spMk id="8" creationId="{247ACCD5-7431-40FC-B18B-43385804F04E}"/>
          </ac:spMkLst>
        </pc:spChg>
        <pc:spChg chg="add del mod">
          <ac:chgData name="Helias Alain" userId="446ae227-33bd-4c7d-8927-a1f14f8d01ac" providerId="ADAL" clId="{DA5D9514-4983-4148-A3C9-2C636181CD76}" dt="2022-03-09T07:53:00.324" v="65" actId="478"/>
          <ac:spMkLst>
            <pc:docMk/>
            <pc:sldMk cId="1983675616" sldId="288"/>
            <ac:spMk id="9" creationId="{C9A5942B-965F-4614-9F80-5C750E345A58}"/>
          </ac:spMkLst>
        </pc:spChg>
      </pc:sldChg>
      <pc:sldChg chg="addSp delSp modSp mod">
        <pc:chgData name="Helias Alain" userId="446ae227-33bd-4c7d-8927-a1f14f8d01ac" providerId="ADAL" clId="{DA5D9514-4983-4148-A3C9-2C636181CD76}" dt="2022-03-11T10:34:57.121" v="1810" actId="1076"/>
        <pc:sldMkLst>
          <pc:docMk/>
          <pc:sldMk cId="2490495119" sldId="292"/>
        </pc:sldMkLst>
        <pc:spChg chg="mod">
          <ac:chgData name="Helias Alain" userId="446ae227-33bd-4c7d-8927-a1f14f8d01ac" providerId="ADAL" clId="{DA5D9514-4983-4148-A3C9-2C636181CD76}" dt="2022-03-09T08:56:56.432" v="422" actId="1076"/>
          <ac:spMkLst>
            <pc:docMk/>
            <pc:sldMk cId="2490495119" sldId="292"/>
            <ac:spMk id="2" creationId="{8F66FCF7-27DF-4767-BDAD-E7A99D3297AE}"/>
          </ac:spMkLst>
        </pc:spChg>
        <pc:spChg chg="add mod">
          <ac:chgData name="Helias Alain" userId="446ae227-33bd-4c7d-8927-a1f14f8d01ac" providerId="ADAL" clId="{DA5D9514-4983-4148-A3C9-2C636181CD76}" dt="2022-03-10T14:20:24.196" v="1480" actId="207"/>
          <ac:spMkLst>
            <pc:docMk/>
            <pc:sldMk cId="2490495119" sldId="292"/>
            <ac:spMk id="3" creationId="{02FAE2CC-DDB6-4E4D-A712-BC4250F6317D}"/>
          </ac:spMkLst>
        </pc:spChg>
        <pc:spChg chg="del">
          <ac:chgData name="Helias Alain" userId="446ae227-33bd-4c7d-8927-a1f14f8d01ac" providerId="ADAL" clId="{DA5D9514-4983-4148-A3C9-2C636181CD76}" dt="2022-03-09T08:57:03.147" v="423" actId="478"/>
          <ac:spMkLst>
            <pc:docMk/>
            <pc:sldMk cId="2490495119" sldId="292"/>
            <ac:spMk id="3" creationId="{6B034BFE-F781-4735-9C17-5437E8FE4262}"/>
          </ac:spMkLst>
        </pc:spChg>
        <pc:spChg chg="del">
          <ac:chgData name="Helias Alain" userId="446ae227-33bd-4c7d-8927-a1f14f8d01ac" providerId="ADAL" clId="{DA5D9514-4983-4148-A3C9-2C636181CD76}" dt="2022-03-09T11:21:19.790" v="1115" actId="478"/>
          <ac:spMkLst>
            <pc:docMk/>
            <pc:sldMk cId="2490495119" sldId="292"/>
            <ac:spMk id="6" creationId="{E3F8D379-BA0A-4784-B65D-999FDF6244B2}"/>
          </ac:spMkLst>
        </pc:spChg>
        <pc:spChg chg="del">
          <ac:chgData name="Helias Alain" userId="446ae227-33bd-4c7d-8927-a1f14f8d01ac" providerId="ADAL" clId="{DA5D9514-4983-4148-A3C9-2C636181CD76}" dt="2022-03-09T08:56:52.502" v="420" actId="478"/>
          <ac:spMkLst>
            <pc:docMk/>
            <pc:sldMk cId="2490495119" sldId="292"/>
            <ac:spMk id="7" creationId="{F7191D4C-E4C1-4C6C-8442-0191609FCFEC}"/>
          </ac:spMkLst>
        </pc:spChg>
        <pc:spChg chg="add mod">
          <ac:chgData name="Helias Alain" userId="446ae227-33bd-4c7d-8927-a1f14f8d01ac" providerId="ADAL" clId="{DA5D9514-4983-4148-A3C9-2C636181CD76}" dt="2022-03-09T08:56:52.995" v="421"/>
          <ac:spMkLst>
            <pc:docMk/>
            <pc:sldMk cId="2490495119" sldId="292"/>
            <ac:spMk id="8" creationId="{F26558B8-A5FF-4BBF-8725-46686D9BB9C9}"/>
          </ac:spMkLst>
        </pc:spChg>
        <pc:spChg chg="add mod">
          <ac:chgData name="Helias Alain" userId="446ae227-33bd-4c7d-8927-a1f14f8d01ac" providerId="ADAL" clId="{DA5D9514-4983-4148-A3C9-2C636181CD76}" dt="2022-03-09T10:28:12.054" v="999"/>
          <ac:spMkLst>
            <pc:docMk/>
            <pc:sldMk cId="2490495119" sldId="292"/>
            <ac:spMk id="9" creationId="{0BF34AEB-47A7-4F89-A2CC-109B0499868A}"/>
          </ac:spMkLst>
        </pc:spChg>
        <pc:spChg chg="add del mod">
          <ac:chgData name="Helias Alain" userId="446ae227-33bd-4c7d-8927-a1f14f8d01ac" providerId="ADAL" clId="{DA5D9514-4983-4148-A3C9-2C636181CD76}" dt="2022-03-10T14:21:31.270" v="1487" actId="478"/>
          <ac:spMkLst>
            <pc:docMk/>
            <pc:sldMk cId="2490495119" sldId="292"/>
            <ac:spMk id="11" creationId="{166BD907-F0DF-4CFD-B75B-9CF70C133033}"/>
          </ac:spMkLst>
        </pc:spChg>
        <pc:spChg chg="add del mod">
          <ac:chgData name="Helias Alain" userId="446ae227-33bd-4c7d-8927-a1f14f8d01ac" providerId="ADAL" clId="{DA5D9514-4983-4148-A3C9-2C636181CD76}" dt="2022-03-11T09:56:50.053" v="1567" actId="478"/>
          <ac:spMkLst>
            <pc:docMk/>
            <pc:sldMk cId="2490495119" sldId="292"/>
            <ac:spMk id="12" creationId="{922536D6-C4F2-4FEF-85AE-89EEA9904C69}"/>
          </ac:spMkLst>
        </pc:spChg>
        <pc:spChg chg="add del mod">
          <ac:chgData name="Helias Alain" userId="446ae227-33bd-4c7d-8927-a1f14f8d01ac" providerId="ADAL" clId="{DA5D9514-4983-4148-A3C9-2C636181CD76}" dt="2022-03-11T09:58:26.838" v="1582" actId="478"/>
          <ac:spMkLst>
            <pc:docMk/>
            <pc:sldMk cId="2490495119" sldId="292"/>
            <ac:spMk id="13" creationId="{E051E995-4E19-4409-B149-24F9296D8CD3}"/>
          </ac:spMkLst>
        </pc:spChg>
        <pc:spChg chg="add mod">
          <ac:chgData name="Helias Alain" userId="446ae227-33bd-4c7d-8927-a1f14f8d01ac" providerId="ADAL" clId="{DA5D9514-4983-4148-A3C9-2C636181CD76}" dt="2022-03-11T09:58:18.231" v="1581" actId="1076"/>
          <ac:spMkLst>
            <pc:docMk/>
            <pc:sldMk cId="2490495119" sldId="292"/>
            <ac:spMk id="16" creationId="{5E0F17C7-62FC-4B38-BC32-466F407F8B17}"/>
          </ac:spMkLst>
        </pc:spChg>
        <pc:spChg chg="add del mod">
          <ac:chgData name="Helias Alain" userId="446ae227-33bd-4c7d-8927-a1f14f8d01ac" providerId="ADAL" clId="{DA5D9514-4983-4148-A3C9-2C636181CD76}" dt="2022-03-10T09:44:41.385" v="1415" actId="478"/>
          <ac:spMkLst>
            <pc:docMk/>
            <pc:sldMk cId="2490495119" sldId="292"/>
            <ac:spMk id="17" creationId="{7BA75D2F-487D-4264-8154-D3238E8B1CFC}"/>
          </ac:spMkLst>
        </pc:spChg>
        <pc:spChg chg="add del mod">
          <ac:chgData name="Helias Alain" userId="446ae227-33bd-4c7d-8927-a1f14f8d01ac" providerId="ADAL" clId="{DA5D9514-4983-4148-A3C9-2C636181CD76}" dt="2022-03-10T09:44:53.058" v="1419" actId="478"/>
          <ac:spMkLst>
            <pc:docMk/>
            <pc:sldMk cId="2490495119" sldId="292"/>
            <ac:spMk id="19" creationId="{C76F0DB8-FB88-45D5-ACB8-C7098BD2A965}"/>
          </ac:spMkLst>
        </pc:spChg>
        <pc:spChg chg="add mod">
          <ac:chgData name="Helias Alain" userId="446ae227-33bd-4c7d-8927-a1f14f8d01ac" providerId="ADAL" clId="{DA5D9514-4983-4148-A3C9-2C636181CD76}" dt="2022-03-09T10:28:12.054" v="999"/>
          <ac:spMkLst>
            <pc:docMk/>
            <pc:sldMk cId="2490495119" sldId="292"/>
            <ac:spMk id="20" creationId="{BAD9F9F8-A225-493F-BA39-484D8DD644AF}"/>
          </ac:spMkLst>
        </pc:spChg>
        <pc:spChg chg="add del mod">
          <ac:chgData name="Helias Alain" userId="446ae227-33bd-4c7d-8927-a1f14f8d01ac" providerId="ADAL" clId="{DA5D9514-4983-4148-A3C9-2C636181CD76}" dt="2022-03-11T09:57:53.920" v="1574" actId="478"/>
          <ac:spMkLst>
            <pc:docMk/>
            <pc:sldMk cId="2490495119" sldId="292"/>
            <ac:spMk id="21" creationId="{898CED12-85FD-4EEF-81E3-4098A6BBC5E9}"/>
          </ac:spMkLst>
        </pc:spChg>
        <pc:spChg chg="add mod">
          <ac:chgData name="Helias Alain" userId="446ae227-33bd-4c7d-8927-a1f14f8d01ac" providerId="ADAL" clId="{DA5D9514-4983-4148-A3C9-2C636181CD76}" dt="2022-03-09T10:28:12.054" v="999"/>
          <ac:spMkLst>
            <pc:docMk/>
            <pc:sldMk cId="2490495119" sldId="292"/>
            <ac:spMk id="22" creationId="{CB1A5BE2-5F6F-434D-8E59-2622B1EB1D44}"/>
          </ac:spMkLst>
        </pc:spChg>
        <pc:spChg chg="add mod">
          <ac:chgData name="Helias Alain" userId="446ae227-33bd-4c7d-8927-a1f14f8d01ac" providerId="ADAL" clId="{DA5D9514-4983-4148-A3C9-2C636181CD76}" dt="2022-03-09T10:28:12.054" v="999"/>
          <ac:spMkLst>
            <pc:docMk/>
            <pc:sldMk cId="2490495119" sldId="292"/>
            <ac:spMk id="23" creationId="{B51F7E56-91A9-42E2-B952-1C29A7783A93}"/>
          </ac:spMkLst>
        </pc:spChg>
        <pc:spChg chg="add mod">
          <ac:chgData name="Helias Alain" userId="446ae227-33bd-4c7d-8927-a1f14f8d01ac" providerId="ADAL" clId="{DA5D9514-4983-4148-A3C9-2C636181CD76}" dt="2022-03-09T10:28:12.054" v="999"/>
          <ac:spMkLst>
            <pc:docMk/>
            <pc:sldMk cId="2490495119" sldId="292"/>
            <ac:spMk id="24" creationId="{D21AD685-14E2-4739-AD6C-7884D4C86677}"/>
          </ac:spMkLst>
        </pc:spChg>
        <pc:spChg chg="add mod">
          <ac:chgData name="Helias Alain" userId="446ae227-33bd-4c7d-8927-a1f14f8d01ac" providerId="ADAL" clId="{DA5D9514-4983-4148-A3C9-2C636181CD76}" dt="2022-03-09T10:28:12.054" v="999"/>
          <ac:spMkLst>
            <pc:docMk/>
            <pc:sldMk cId="2490495119" sldId="292"/>
            <ac:spMk id="25" creationId="{EC296C8D-D738-46E6-83F7-D339D49ADEC0}"/>
          </ac:spMkLst>
        </pc:spChg>
        <pc:spChg chg="add mod">
          <ac:chgData name="Helias Alain" userId="446ae227-33bd-4c7d-8927-a1f14f8d01ac" providerId="ADAL" clId="{DA5D9514-4983-4148-A3C9-2C636181CD76}" dt="2022-03-11T10:33:55.173" v="1780" actId="1076"/>
          <ac:spMkLst>
            <pc:docMk/>
            <pc:sldMk cId="2490495119" sldId="292"/>
            <ac:spMk id="26" creationId="{C63055D2-3020-4755-A194-558DAE1A93E3}"/>
          </ac:spMkLst>
        </pc:spChg>
        <pc:spChg chg="add mod">
          <ac:chgData name="Helias Alain" userId="446ae227-33bd-4c7d-8927-a1f14f8d01ac" providerId="ADAL" clId="{DA5D9514-4983-4148-A3C9-2C636181CD76}" dt="2022-03-09T10:28:12.054" v="999"/>
          <ac:spMkLst>
            <pc:docMk/>
            <pc:sldMk cId="2490495119" sldId="292"/>
            <ac:spMk id="27" creationId="{213F3CE3-CC9B-488F-AF29-B72D55DE0ADB}"/>
          </ac:spMkLst>
        </pc:spChg>
        <pc:spChg chg="add mod">
          <ac:chgData name="Helias Alain" userId="446ae227-33bd-4c7d-8927-a1f14f8d01ac" providerId="ADAL" clId="{DA5D9514-4983-4148-A3C9-2C636181CD76}" dt="2022-03-11T10:34:37.495" v="1804" actId="20577"/>
          <ac:spMkLst>
            <pc:docMk/>
            <pc:sldMk cId="2490495119" sldId="292"/>
            <ac:spMk id="28" creationId="{719E16C5-4D22-4AC9-AE76-14FE7FEC256C}"/>
          </ac:spMkLst>
        </pc:spChg>
        <pc:spChg chg="add mod">
          <ac:chgData name="Helias Alain" userId="446ae227-33bd-4c7d-8927-a1f14f8d01ac" providerId="ADAL" clId="{DA5D9514-4983-4148-A3C9-2C636181CD76}" dt="2022-03-10T14:30:51.972" v="1556" actId="20577"/>
          <ac:spMkLst>
            <pc:docMk/>
            <pc:sldMk cId="2490495119" sldId="292"/>
            <ac:spMk id="29" creationId="{1C555817-FDE3-4DC4-A8F7-EE0696CD93A5}"/>
          </ac:spMkLst>
        </pc:spChg>
        <pc:spChg chg="add mod">
          <ac:chgData name="Helias Alain" userId="446ae227-33bd-4c7d-8927-a1f14f8d01ac" providerId="ADAL" clId="{DA5D9514-4983-4148-A3C9-2C636181CD76}" dt="2022-03-11T10:34:08.773" v="1787" actId="1037"/>
          <ac:spMkLst>
            <pc:docMk/>
            <pc:sldMk cId="2490495119" sldId="292"/>
            <ac:spMk id="30" creationId="{0A19E294-0820-45D5-BCD6-F955B4A097AB}"/>
          </ac:spMkLst>
        </pc:spChg>
        <pc:spChg chg="add mod">
          <ac:chgData name="Helias Alain" userId="446ae227-33bd-4c7d-8927-a1f14f8d01ac" providerId="ADAL" clId="{DA5D9514-4983-4148-A3C9-2C636181CD76}" dt="2022-03-09T11:22:36.611" v="1124" actId="207"/>
          <ac:spMkLst>
            <pc:docMk/>
            <pc:sldMk cId="2490495119" sldId="292"/>
            <ac:spMk id="31" creationId="{239E4190-4812-42F3-89B1-415D86432791}"/>
          </ac:spMkLst>
        </pc:spChg>
        <pc:spChg chg="add del mod">
          <ac:chgData name="Helias Alain" userId="446ae227-33bd-4c7d-8927-a1f14f8d01ac" providerId="ADAL" clId="{DA5D9514-4983-4148-A3C9-2C636181CD76}" dt="2022-03-11T10:34:42.496" v="1806" actId="478"/>
          <ac:spMkLst>
            <pc:docMk/>
            <pc:sldMk cId="2490495119" sldId="292"/>
            <ac:spMk id="32" creationId="{18B02710-091B-408A-8CCA-518636DF8B42}"/>
          </ac:spMkLst>
        </pc:spChg>
        <pc:spChg chg="add mod">
          <ac:chgData name="Helias Alain" userId="446ae227-33bd-4c7d-8927-a1f14f8d01ac" providerId="ADAL" clId="{DA5D9514-4983-4148-A3C9-2C636181CD76}" dt="2022-03-09T11:22:36.611" v="1124" actId="207"/>
          <ac:spMkLst>
            <pc:docMk/>
            <pc:sldMk cId="2490495119" sldId="292"/>
            <ac:spMk id="33" creationId="{F9DA2510-FEBA-4FC9-9E6D-A85D546186A8}"/>
          </ac:spMkLst>
        </pc:spChg>
        <pc:spChg chg="add del mod">
          <ac:chgData name="Helias Alain" userId="446ae227-33bd-4c7d-8927-a1f14f8d01ac" providerId="ADAL" clId="{DA5D9514-4983-4148-A3C9-2C636181CD76}" dt="2022-03-11T10:34:40.376" v="1805" actId="478"/>
          <ac:spMkLst>
            <pc:docMk/>
            <pc:sldMk cId="2490495119" sldId="292"/>
            <ac:spMk id="34" creationId="{B3776880-23B6-4722-B22B-599F46B9DC4A}"/>
          </ac:spMkLst>
        </pc:spChg>
        <pc:spChg chg="add mod">
          <ac:chgData name="Helias Alain" userId="446ae227-33bd-4c7d-8927-a1f14f8d01ac" providerId="ADAL" clId="{DA5D9514-4983-4148-A3C9-2C636181CD76}" dt="2022-03-11T10:24:43.373" v="1651" actId="20577"/>
          <ac:spMkLst>
            <pc:docMk/>
            <pc:sldMk cId="2490495119" sldId="292"/>
            <ac:spMk id="35" creationId="{78248A44-F085-4615-9CCF-B9DE0F2C8AD3}"/>
          </ac:spMkLst>
        </pc:spChg>
        <pc:spChg chg="add del mod">
          <ac:chgData name="Helias Alain" userId="446ae227-33bd-4c7d-8927-a1f14f8d01ac" providerId="ADAL" clId="{DA5D9514-4983-4148-A3C9-2C636181CD76}" dt="2022-03-10T09:44:47.467" v="1417" actId="478"/>
          <ac:spMkLst>
            <pc:docMk/>
            <pc:sldMk cId="2490495119" sldId="292"/>
            <ac:spMk id="36" creationId="{3D16F461-7B25-4CF7-AC72-0BCE0308FF60}"/>
          </ac:spMkLst>
        </pc:spChg>
        <pc:spChg chg="add mod">
          <ac:chgData name="Helias Alain" userId="446ae227-33bd-4c7d-8927-a1f14f8d01ac" providerId="ADAL" clId="{DA5D9514-4983-4148-A3C9-2C636181CD76}" dt="2022-03-11T10:34:51.035" v="1808" actId="1076"/>
          <ac:spMkLst>
            <pc:docMk/>
            <pc:sldMk cId="2490495119" sldId="292"/>
            <ac:spMk id="36" creationId="{AA7BCB62-8391-4C2B-9B58-58FE87C7EDF6}"/>
          </ac:spMkLst>
        </pc:spChg>
        <pc:spChg chg="add mod">
          <ac:chgData name="Helias Alain" userId="446ae227-33bd-4c7d-8927-a1f14f8d01ac" providerId="ADAL" clId="{DA5D9514-4983-4148-A3C9-2C636181CD76}" dt="2022-03-09T11:23:33.080" v="1130" actId="1076"/>
          <ac:spMkLst>
            <pc:docMk/>
            <pc:sldMk cId="2490495119" sldId="292"/>
            <ac:spMk id="37" creationId="{B5FD1417-65E3-40D7-A6D1-C687D24DDA2C}"/>
          </ac:spMkLst>
        </pc:spChg>
        <pc:spChg chg="add mod">
          <ac:chgData name="Helias Alain" userId="446ae227-33bd-4c7d-8927-a1f14f8d01ac" providerId="ADAL" clId="{DA5D9514-4983-4148-A3C9-2C636181CD76}" dt="2022-03-11T10:34:57.121" v="1810" actId="1076"/>
          <ac:spMkLst>
            <pc:docMk/>
            <pc:sldMk cId="2490495119" sldId="292"/>
            <ac:spMk id="38" creationId="{81B95CEA-8E12-48BC-A372-2473A35BA26A}"/>
          </ac:spMkLst>
        </pc:spChg>
        <pc:graphicFrameChg chg="del mod">
          <ac:chgData name="Helias Alain" userId="446ae227-33bd-4c7d-8927-a1f14f8d01ac" providerId="ADAL" clId="{DA5D9514-4983-4148-A3C9-2C636181CD76}" dt="2022-03-09T10:28:01.981" v="998" actId="478"/>
          <ac:graphicFrameMkLst>
            <pc:docMk/>
            <pc:sldMk cId="2490495119" sldId="292"/>
            <ac:graphicFrameMk id="4" creationId="{ABEFD8CB-46E7-4D43-9D52-F2D9CCB13FBD}"/>
          </ac:graphicFrameMkLst>
        </pc:graphicFrameChg>
        <pc:picChg chg="add mod">
          <ac:chgData name="Helias Alain" userId="446ae227-33bd-4c7d-8927-a1f14f8d01ac" providerId="ADAL" clId="{DA5D9514-4983-4148-A3C9-2C636181CD76}" dt="2022-03-09T10:35:35.025" v="1090" actId="1076"/>
          <ac:picMkLst>
            <pc:docMk/>
            <pc:sldMk cId="2490495119" sldId="292"/>
            <ac:picMk id="10" creationId="{11C24ACF-FBD5-4165-B1E7-3F73155C5B68}"/>
          </ac:picMkLst>
        </pc:picChg>
        <pc:cxnChg chg="add del mod">
          <ac:chgData name="Helias Alain" userId="446ae227-33bd-4c7d-8927-a1f14f8d01ac" providerId="ADAL" clId="{DA5D9514-4983-4148-A3C9-2C636181CD76}" dt="2022-03-11T09:57:58.203" v="1575" actId="478"/>
          <ac:cxnSpMkLst>
            <pc:docMk/>
            <pc:sldMk cId="2490495119" sldId="292"/>
            <ac:cxnSpMk id="14" creationId="{A865EDAE-B421-4DEE-BFB4-2ACDCA12F66F}"/>
          </ac:cxnSpMkLst>
        </pc:cxnChg>
        <pc:cxnChg chg="add del mod">
          <ac:chgData name="Helias Alain" userId="446ae227-33bd-4c7d-8927-a1f14f8d01ac" providerId="ADAL" clId="{DA5D9514-4983-4148-A3C9-2C636181CD76}" dt="2022-03-11T09:57:48.975" v="1572" actId="478"/>
          <ac:cxnSpMkLst>
            <pc:docMk/>
            <pc:sldMk cId="2490495119" sldId="292"/>
            <ac:cxnSpMk id="15" creationId="{0DFC0FED-68C4-4D7A-B879-12338F12D86E}"/>
          </ac:cxnSpMkLst>
        </pc:cxnChg>
        <pc:cxnChg chg="add del mod">
          <ac:chgData name="Helias Alain" userId="446ae227-33bd-4c7d-8927-a1f14f8d01ac" providerId="ADAL" clId="{DA5D9514-4983-4148-A3C9-2C636181CD76}" dt="2022-03-10T09:44:42.907" v="1416" actId="478"/>
          <ac:cxnSpMkLst>
            <pc:docMk/>
            <pc:sldMk cId="2490495119" sldId="292"/>
            <ac:cxnSpMk id="18" creationId="{29C23846-F1F2-4575-8B73-CAD2072A9CF9}"/>
          </ac:cxnSpMkLst>
        </pc:cxnChg>
        <pc:cxnChg chg="add del mod">
          <ac:chgData name="Helias Alain" userId="446ae227-33bd-4c7d-8927-a1f14f8d01ac" providerId="ADAL" clId="{DA5D9514-4983-4148-A3C9-2C636181CD76}" dt="2022-03-10T09:44:48.572" v="1418" actId="478"/>
          <ac:cxnSpMkLst>
            <pc:docMk/>
            <pc:sldMk cId="2490495119" sldId="292"/>
            <ac:cxnSpMk id="38" creationId="{3E748589-E224-4460-94A6-AC4329C2518E}"/>
          </ac:cxnSpMkLst>
        </pc:cxnChg>
      </pc:sldChg>
      <pc:sldChg chg="delSp del mod">
        <pc:chgData name="Helias Alain" userId="446ae227-33bd-4c7d-8927-a1f14f8d01ac" providerId="ADAL" clId="{DA5D9514-4983-4148-A3C9-2C636181CD76}" dt="2022-03-09T09:14:47.698" v="525" actId="47"/>
        <pc:sldMkLst>
          <pc:docMk/>
          <pc:sldMk cId="1335593566" sldId="295"/>
        </pc:sldMkLst>
        <pc:spChg chg="del">
          <ac:chgData name="Helias Alain" userId="446ae227-33bd-4c7d-8927-a1f14f8d01ac" providerId="ADAL" clId="{DA5D9514-4983-4148-A3C9-2C636181CD76}" dt="2022-03-09T09:14:40.767" v="524" actId="478"/>
          <ac:spMkLst>
            <pc:docMk/>
            <pc:sldMk cId="1335593566" sldId="295"/>
            <ac:spMk id="3" creationId="{6B034BFE-F781-4735-9C17-5437E8FE4262}"/>
          </ac:spMkLst>
        </pc:spChg>
        <pc:spChg chg="del">
          <ac:chgData name="Helias Alain" userId="446ae227-33bd-4c7d-8927-a1f14f8d01ac" providerId="ADAL" clId="{DA5D9514-4983-4148-A3C9-2C636181CD76}" dt="2022-03-09T09:14:39.156" v="523" actId="478"/>
          <ac:spMkLst>
            <pc:docMk/>
            <pc:sldMk cId="1335593566" sldId="295"/>
            <ac:spMk id="9" creationId="{9BE513F0-73C5-4E6A-A318-013655A67998}"/>
          </ac:spMkLst>
        </pc:spChg>
        <pc:graphicFrameChg chg="del">
          <ac:chgData name="Helias Alain" userId="446ae227-33bd-4c7d-8927-a1f14f8d01ac" providerId="ADAL" clId="{DA5D9514-4983-4148-A3C9-2C636181CD76}" dt="2022-03-09T09:14:36.652" v="522" actId="478"/>
          <ac:graphicFrameMkLst>
            <pc:docMk/>
            <pc:sldMk cId="1335593566" sldId="295"/>
            <ac:graphicFrameMk id="8" creationId="{BD50F5E7-F112-4DE8-B955-98C270998D42}"/>
          </ac:graphicFrameMkLst>
        </pc:graphicFrameChg>
      </pc:sldChg>
      <pc:sldChg chg="modSp mod">
        <pc:chgData name="Helias Alain" userId="446ae227-33bd-4c7d-8927-a1f14f8d01ac" providerId="ADAL" clId="{DA5D9514-4983-4148-A3C9-2C636181CD76}" dt="2022-03-09T09:20:22.046" v="550" actId="14100"/>
        <pc:sldMkLst>
          <pc:docMk/>
          <pc:sldMk cId="2915173563" sldId="298"/>
        </pc:sldMkLst>
        <pc:spChg chg="mod">
          <ac:chgData name="Helias Alain" userId="446ae227-33bd-4c7d-8927-a1f14f8d01ac" providerId="ADAL" clId="{DA5D9514-4983-4148-A3C9-2C636181CD76}" dt="2022-03-09T09:20:22.046" v="550" actId="14100"/>
          <ac:spMkLst>
            <pc:docMk/>
            <pc:sldMk cId="2915173563" sldId="298"/>
            <ac:spMk id="3" creationId="{3059AC99-DE6B-4DFB-BE1F-79453336578C}"/>
          </ac:spMkLst>
        </pc:spChg>
      </pc:sldChg>
      <pc:sldChg chg="addSp delSp modSp mod">
        <pc:chgData name="Helias Alain" userId="446ae227-33bd-4c7d-8927-a1f14f8d01ac" providerId="ADAL" clId="{DA5D9514-4983-4148-A3C9-2C636181CD76}" dt="2022-03-11T10:38:21.067" v="1907" actId="14100"/>
        <pc:sldMkLst>
          <pc:docMk/>
          <pc:sldMk cId="3162125901" sldId="322"/>
        </pc:sldMkLst>
        <pc:spChg chg="mod">
          <ac:chgData name="Helias Alain" userId="446ae227-33bd-4c7d-8927-a1f14f8d01ac" providerId="ADAL" clId="{DA5D9514-4983-4148-A3C9-2C636181CD76}" dt="2022-03-11T10:37:39.733" v="1891" actId="20577"/>
          <ac:spMkLst>
            <pc:docMk/>
            <pc:sldMk cId="3162125901" sldId="322"/>
            <ac:spMk id="2" creationId="{8F66FCF7-27DF-4767-BDAD-E7A99D3297AE}"/>
          </ac:spMkLst>
        </pc:spChg>
        <pc:spChg chg="mod">
          <ac:chgData name="Helias Alain" userId="446ae227-33bd-4c7d-8927-a1f14f8d01ac" providerId="ADAL" clId="{DA5D9514-4983-4148-A3C9-2C636181CD76}" dt="2022-03-11T10:23:16.668" v="1631" actId="1036"/>
          <ac:spMkLst>
            <pc:docMk/>
            <pc:sldMk cId="3162125901" sldId="322"/>
            <ac:spMk id="3" creationId="{012F94AA-A67C-40AF-8768-32C43A9CC4A0}"/>
          </ac:spMkLst>
        </pc:spChg>
        <pc:spChg chg="del">
          <ac:chgData name="Helias Alain" userId="446ae227-33bd-4c7d-8927-a1f14f8d01ac" providerId="ADAL" clId="{DA5D9514-4983-4148-A3C9-2C636181CD76}" dt="2022-03-09T10:30:42.205" v="1001" actId="478"/>
          <ac:spMkLst>
            <pc:docMk/>
            <pc:sldMk cId="3162125901" sldId="322"/>
            <ac:spMk id="6" creationId="{AD0B1DE1-B143-4C5D-B515-5450D3350F8A}"/>
          </ac:spMkLst>
        </pc:spChg>
        <pc:spChg chg="add del mod">
          <ac:chgData name="Helias Alain" userId="446ae227-33bd-4c7d-8927-a1f14f8d01ac" providerId="ADAL" clId="{DA5D9514-4983-4148-A3C9-2C636181CD76}" dt="2022-03-09T09:17:47.616" v="533" actId="478"/>
          <ac:spMkLst>
            <pc:docMk/>
            <pc:sldMk cId="3162125901" sldId="322"/>
            <ac:spMk id="7" creationId="{29251D01-6DEF-40F8-A8DC-4BA6B122104D}"/>
          </ac:spMkLst>
        </pc:spChg>
        <pc:spChg chg="add mod">
          <ac:chgData name="Helias Alain" userId="446ae227-33bd-4c7d-8927-a1f14f8d01ac" providerId="ADAL" clId="{DA5D9514-4983-4148-A3C9-2C636181CD76}" dt="2022-03-11T10:37:10.145" v="1867" actId="14100"/>
          <ac:spMkLst>
            <pc:docMk/>
            <pc:sldMk cId="3162125901" sldId="322"/>
            <ac:spMk id="8" creationId="{AAECEE50-8CA7-4318-BFED-A4A1BD09F81B}"/>
          </ac:spMkLst>
        </pc:spChg>
        <pc:spChg chg="add del mod">
          <ac:chgData name="Helias Alain" userId="446ae227-33bd-4c7d-8927-a1f14f8d01ac" providerId="ADAL" clId="{DA5D9514-4983-4148-A3C9-2C636181CD76}" dt="2022-03-09T09:18:05.783" v="535" actId="478"/>
          <ac:spMkLst>
            <pc:docMk/>
            <pc:sldMk cId="3162125901" sldId="322"/>
            <ac:spMk id="8" creationId="{DDAD5A36-738B-4C33-A140-C85B81883B9F}"/>
          </ac:spMkLst>
        </pc:spChg>
        <pc:spChg chg="add mod">
          <ac:chgData name="Helias Alain" userId="446ae227-33bd-4c7d-8927-a1f14f8d01ac" providerId="ADAL" clId="{DA5D9514-4983-4148-A3C9-2C636181CD76}" dt="2022-03-11T10:38:21.067" v="1907" actId="14100"/>
          <ac:spMkLst>
            <pc:docMk/>
            <pc:sldMk cId="3162125901" sldId="322"/>
            <ac:spMk id="9" creationId="{41FFE7AA-913F-49A9-BC75-643486BD3133}"/>
          </ac:spMkLst>
        </pc:spChg>
        <pc:spChg chg="add del mod">
          <ac:chgData name="Helias Alain" userId="446ae227-33bd-4c7d-8927-a1f14f8d01ac" providerId="ADAL" clId="{DA5D9514-4983-4148-A3C9-2C636181CD76}" dt="2022-03-09T10:04:04.025" v="974" actId="478"/>
          <ac:spMkLst>
            <pc:docMk/>
            <pc:sldMk cId="3162125901" sldId="322"/>
            <ac:spMk id="9" creationId="{B5B257D5-372B-46C5-9089-9F14D966BE60}"/>
          </ac:spMkLst>
        </pc:spChg>
        <pc:spChg chg="add mod">
          <ac:chgData name="Helias Alain" userId="446ae227-33bd-4c7d-8927-a1f14f8d01ac" providerId="ADAL" clId="{DA5D9514-4983-4148-A3C9-2C636181CD76}" dt="2022-03-09T10:30:42.643" v="1002"/>
          <ac:spMkLst>
            <pc:docMk/>
            <pc:sldMk cId="3162125901" sldId="322"/>
            <ac:spMk id="12" creationId="{0B5457EF-FD40-4485-89FD-11E6BB74E509}"/>
          </ac:spMkLst>
        </pc:spChg>
        <pc:spChg chg="add mod">
          <ac:chgData name="Helias Alain" userId="446ae227-33bd-4c7d-8927-a1f14f8d01ac" providerId="ADAL" clId="{DA5D9514-4983-4148-A3C9-2C636181CD76}" dt="2022-03-11T10:23:16.668" v="1631" actId="1036"/>
          <ac:spMkLst>
            <pc:docMk/>
            <pc:sldMk cId="3162125901" sldId="322"/>
            <ac:spMk id="14" creationId="{EAFE7403-D246-4AB1-96A4-10477E7D94C5}"/>
          </ac:spMkLst>
        </pc:spChg>
        <pc:graphicFrameChg chg="del modGraphic">
          <ac:chgData name="Helias Alain" userId="446ae227-33bd-4c7d-8927-a1f14f8d01ac" providerId="ADAL" clId="{DA5D9514-4983-4148-A3C9-2C636181CD76}" dt="2022-03-09T09:17:42.183" v="530" actId="478"/>
          <ac:graphicFrameMkLst>
            <pc:docMk/>
            <pc:sldMk cId="3162125901" sldId="322"/>
            <ac:graphicFrameMk id="4" creationId="{30B80E7E-6AF4-4778-83D2-1094C715C7A4}"/>
          </ac:graphicFrameMkLst>
        </pc:graphicFrameChg>
        <pc:graphicFrameChg chg="add del mod">
          <ac:chgData name="Helias Alain" userId="446ae227-33bd-4c7d-8927-a1f14f8d01ac" providerId="ADAL" clId="{DA5D9514-4983-4148-A3C9-2C636181CD76}" dt="2022-03-09T10:03:54.983" v="971" actId="478"/>
          <ac:graphicFrameMkLst>
            <pc:docMk/>
            <pc:sldMk cId="3162125901" sldId="322"/>
            <ac:graphicFrameMk id="10" creationId="{71150445-05AD-4B2C-821C-65A7F0611FC3}"/>
          </ac:graphicFrameMkLst>
        </pc:graphicFrameChg>
        <pc:graphicFrameChg chg="add mod modGraphic">
          <ac:chgData name="Helias Alain" userId="446ae227-33bd-4c7d-8927-a1f14f8d01ac" providerId="ADAL" clId="{DA5D9514-4983-4148-A3C9-2C636181CD76}" dt="2022-03-11T10:35:38.077" v="1835" actId="1036"/>
          <ac:graphicFrameMkLst>
            <pc:docMk/>
            <pc:sldMk cId="3162125901" sldId="322"/>
            <ac:graphicFrameMk id="11" creationId="{F797904F-C20C-4E19-BBE6-C546111AC454}"/>
          </ac:graphicFrameMkLst>
        </pc:graphicFrameChg>
        <pc:graphicFrameChg chg="add mod modGraphic">
          <ac:chgData name="Helias Alain" userId="446ae227-33bd-4c7d-8927-a1f14f8d01ac" providerId="ADAL" clId="{DA5D9514-4983-4148-A3C9-2C636181CD76}" dt="2022-03-11T10:36:07.669" v="1845" actId="20577"/>
          <ac:graphicFrameMkLst>
            <pc:docMk/>
            <pc:sldMk cId="3162125901" sldId="322"/>
            <ac:graphicFrameMk id="13" creationId="{AF496F68-5CC5-4259-A010-4FA22A338C8A}"/>
          </ac:graphicFrameMkLst>
        </pc:graphicFrameChg>
      </pc:sldChg>
      <pc:sldChg chg="del">
        <pc:chgData name="Helias Alain" userId="446ae227-33bd-4c7d-8927-a1f14f8d01ac" providerId="ADAL" clId="{DA5D9514-4983-4148-A3C9-2C636181CD76}" dt="2022-03-09T08:56:27.661" v="398" actId="47"/>
        <pc:sldMkLst>
          <pc:docMk/>
          <pc:sldMk cId="4274561337" sldId="323"/>
        </pc:sldMkLst>
      </pc:sldChg>
      <pc:sldChg chg="del">
        <pc:chgData name="Helias Alain" userId="446ae227-33bd-4c7d-8927-a1f14f8d01ac" providerId="ADAL" clId="{DA5D9514-4983-4148-A3C9-2C636181CD76}" dt="2022-03-09T08:56:28.988" v="399" actId="47"/>
        <pc:sldMkLst>
          <pc:docMk/>
          <pc:sldMk cId="2217590058" sldId="324"/>
        </pc:sldMkLst>
      </pc:sldChg>
      <pc:sldChg chg="del">
        <pc:chgData name="Helias Alain" userId="446ae227-33bd-4c7d-8927-a1f14f8d01ac" providerId="ADAL" clId="{DA5D9514-4983-4148-A3C9-2C636181CD76}" dt="2022-03-09T08:56:31.023" v="400" actId="47"/>
        <pc:sldMkLst>
          <pc:docMk/>
          <pc:sldMk cId="3212681262" sldId="325"/>
        </pc:sldMkLst>
      </pc:sldChg>
      <pc:sldChg chg="del">
        <pc:chgData name="Helias Alain" userId="446ae227-33bd-4c7d-8927-a1f14f8d01ac" providerId="ADAL" clId="{DA5D9514-4983-4148-A3C9-2C636181CD76}" dt="2022-03-09T09:19:52.469" v="544" actId="47"/>
        <pc:sldMkLst>
          <pc:docMk/>
          <pc:sldMk cId="1162357122" sldId="326"/>
        </pc:sldMkLst>
      </pc:sldChg>
      <pc:sldChg chg="del">
        <pc:chgData name="Helias Alain" userId="446ae227-33bd-4c7d-8927-a1f14f8d01ac" providerId="ADAL" clId="{DA5D9514-4983-4148-A3C9-2C636181CD76}" dt="2022-03-09T09:19:51.662" v="543" actId="47"/>
        <pc:sldMkLst>
          <pc:docMk/>
          <pc:sldMk cId="3672098142" sldId="327"/>
        </pc:sldMkLst>
      </pc:sldChg>
      <pc:sldChg chg="del">
        <pc:chgData name="Helias Alain" userId="446ae227-33bd-4c7d-8927-a1f14f8d01ac" providerId="ADAL" clId="{DA5D9514-4983-4148-A3C9-2C636181CD76}" dt="2022-03-09T09:19:50.586" v="542" actId="47"/>
        <pc:sldMkLst>
          <pc:docMk/>
          <pc:sldMk cId="26102968" sldId="328"/>
        </pc:sldMkLst>
      </pc:sldChg>
      <pc:sldChg chg="addSp delSp modSp mod">
        <pc:chgData name="Helias Alain" userId="446ae227-33bd-4c7d-8927-a1f14f8d01ac" providerId="ADAL" clId="{DA5D9514-4983-4148-A3C9-2C636181CD76}" dt="2022-03-10T09:55:14.714" v="1460" actId="1076"/>
        <pc:sldMkLst>
          <pc:docMk/>
          <pc:sldMk cId="3559545792" sldId="329"/>
        </pc:sldMkLst>
        <pc:spChg chg="del">
          <ac:chgData name="Helias Alain" userId="446ae227-33bd-4c7d-8927-a1f14f8d01ac" providerId="ADAL" clId="{DA5D9514-4983-4148-A3C9-2C636181CD76}" dt="2022-03-09T09:30:22.785" v="797" actId="478"/>
          <ac:spMkLst>
            <pc:docMk/>
            <pc:sldMk cId="3559545792" sldId="329"/>
            <ac:spMk id="3" creationId="{A95E7CCB-82CB-4FF0-82F1-8600E4D698DE}"/>
          </ac:spMkLst>
        </pc:spChg>
        <pc:spChg chg="del">
          <ac:chgData name="Helias Alain" userId="446ae227-33bd-4c7d-8927-a1f14f8d01ac" providerId="ADAL" clId="{DA5D9514-4983-4148-A3C9-2C636181CD76}" dt="2022-03-09T09:30:30.113" v="798" actId="478"/>
          <ac:spMkLst>
            <pc:docMk/>
            <pc:sldMk cId="3559545792" sldId="329"/>
            <ac:spMk id="6" creationId="{81336012-CBE4-4F00-AA27-3C6FAA332E1E}"/>
          </ac:spMkLst>
        </pc:spChg>
        <pc:spChg chg="add mod">
          <ac:chgData name="Helias Alain" userId="446ae227-33bd-4c7d-8927-a1f14f8d01ac" providerId="ADAL" clId="{DA5D9514-4983-4148-A3C9-2C636181CD76}" dt="2022-03-09T09:30:30.991" v="799"/>
          <ac:spMkLst>
            <pc:docMk/>
            <pc:sldMk cId="3559545792" sldId="329"/>
            <ac:spMk id="7" creationId="{CDC2CACB-F448-4B35-902D-6052BED24985}"/>
          </ac:spMkLst>
        </pc:spChg>
        <pc:picChg chg="add mod">
          <ac:chgData name="Helias Alain" userId="446ae227-33bd-4c7d-8927-a1f14f8d01ac" providerId="ADAL" clId="{DA5D9514-4983-4148-A3C9-2C636181CD76}" dt="2022-03-10T09:55:14.714" v="1460" actId="1076"/>
          <ac:picMkLst>
            <pc:docMk/>
            <pc:sldMk cId="3559545792" sldId="329"/>
            <ac:picMk id="4" creationId="{C9F6F0A3-04E3-4EF0-8D62-2D44F29C1718}"/>
          </ac:picMkLst>
        </pc:picChg>
      </pc:sldChg>
      <pc:sldChg chg="del">
        <pc:chgData name="Helias Alain" userId="446ae227-33bd-4c7d-8927-a1f14f8d01ac" providerId="ADAL" clId="{DA5D9514-4983-4148-A3C9-2C636181CD76}" dt="2022-03-09T09:15:27.095" v="526" actId="47"/>
        <pc:sldMkLst>
          <pc:docMk/>
          <pc:sldMk cId="2056367002" sldId="330"/>
        </pc:sldMkLst>
      </pc:sldChg>
      <pc:sldChg chg="del">
        <pc:chgData name="Helias Alain" userId="446ae227-33bd-4c7d-8927-a1f14f8d01ac" providerId="ADAL" clId="{DA5D9514-4983-4148-A3C9-2C636181CD76}" dt="2022-03-09T09:15:28.317" v="527" actId="47"/>
        <pc:sldMkLst>
          <pc:docMk/>
          <pc:sldMk cId="821553722" sldId="331"/>
        </pc:sldMkLst>
      </pc:sldChg>
      <pc:sldChg chg="addSp delSp modSp mod">
        <pc:chgData name="Helias Alain" userId="446ae227-33bd-4c7d-8927-a1f14f8d01ac" providerId="ADAL" clId="{DA5D9514-4983-4148-A3C9-2C636181CD76}" dt="2022-03-11T10:45:33.911" v="2078" actId="478"/>
        <pc:sldMkLst>
          <pc:docMk/>
          <pc:sldMk cId="982608828" sldId="332"/>
        </pc:sldMkLst>
        <pc:spChg chg="del">
          <ac:chgData name="Helias Alain" userId="446ae227-33bd-4c7d-8927-a1f14f8d01ac" providerId="ADAL" clId="{DA5D9514-4983-4148-A3C9-2C636181CD76}" dt="2022-03-09T08:37:23.223" v="288" actId="478"/>
          <ac:spMkLst>
            <pc:docMk/>
            <pc:sldMk cId="982608828" sldId="332"/>
            <ac:spMk id="5" creationId="{B0AC133C-D674-4515-B792-F3DAF8B7D60A}"/>
          </ac:spMkLst>
        </pc:spChg>
        <pc:spChg chg="del">
          <ac:chgData name="Helias Alain" userId="446ae227-33bd-4c7d-8927-a1f14f8d01ac" providerId="ADAL" clId="{DA5D9514-4983-4148-A3C9-2C636181CD76}" dt="2022-03-09T08:36:28.721" v="285" actId="478"/>
          <ac:spMkLst>
            <pc:docMk/>
            <pc:sldMk cId="982608828" sldId="332"/>
            <ac:spMk id="7" creationId="{B3A864F7-1BCE-486B-8DBE-D49CD559E9C4}"/>
          </ac:spMkLst>
        </pc:spChg>
        <pc:spChg chg="add mod">
          <ac:chgData name="Helias Alain" userId="446ae227-33bd-4c7d-8927-a1f14f8d01ac" providerId="ADAL" clId="{DA5D9514-4983-4148-A3C9-2C636181CD76}" dt="2022-03-09T08:36:29.277" v="286"/>
          <ac:spMkLst>
            <pc:docMk/>
            <pc:sldMk cId="982608828" sldId="332"/>
            <ac:spMk id="8" creationId="{6BBC6EF7-F58F-4472-8323-A3CF02671A3D}"/>
          </ac:spMkLst>
        </pc:spChg>
        <pc:picChg chg="add del mod">
          <ac:chgData name="Helias Alain" userId="446ae227-33bd-4c7d-8927-a1f14f8d01ac" providerId="ADAL" clId="{DA5D9514-4983-4148-A3C9-2C636181CD76}" dt="2022-03-09T08:37:47.685" v="297" actId="478"/>
          <ac:picMkLst>
            <pc:docMk/>
            <pc:sldMk cId="982608828" sldId="332"/>
            <ac:picMk id="9" creationId="{8CBC03A1-14FB-4F16-BA70-1E299F0A3192}"/>
          </ac:picMkLst>
        </pc:picChg>
        <pc:picChg chg="add del mod">
          <ac:chgData name="Helias Alain" userId="446ae227-33bd-4c7d-8927-a1f14f8d01ac" providerId="ADAL" clId="{DA5D9514-4983-4148-A3C9-2C636181CD76}" dt="2022-03-10T09:42:47.535" v="1377" actId="478"/>
          <ac:picMkLst>
            <pc:docMk/>
            <pc:sldMk cId="982608828" sldId="332"/>
            <ac:picMk id="10" creationId="{FBAA2897-9DBE-4EFA-A853-D418C0A927CB}"/>
          </ac:picMkLst>
        </pc:picChg>
        <pc:picChg chg="add del mod">
          <ac:chgData name="Helias Alain" userId="446ae227-33bd-4c7d-8927-a1f14f8d01ac" providerId="ADAL" clId="{DA5D9514-4983-4148-A3C9-2C636181CD76}" dt="2022-03-10T09:42:52.643" v="1378" actId="478"/>
          <ac:picMkLst>
            <pc:docMk/>
            <pc:sldMk cId="982608828" sldId="332"/>
            <ac:picMk id="11" creationId="{236134F9-1DF8-486B-BC37-7314B34674A1}"/>
          </ac:picMkLst>
        </pc:picChg>
        <pc:picChg chg="add del mod">
          <ac:chgData name="Helias Alain" userId="446ae227-33bd-4c7d-8927-a1f14f8d01ac" providerId="ADAL" clId="{DA5D9514-4983-4148-A3C9-2C636181CD76}" dt="2022-03-10T09:43:26.937" v="1384" actId="478"/>
          <ac:picMkLst>
            <pc:docMk/>
            <pc:sldMk cId="982608828" sldId="332"/>
            <ac:picMk id="12" creationId="{F141EA0C-46ED-4D91-826B-46E7B39A7507}"/>
          </ac:picMkLst>
        </pc:picChg>
        <pc:picChg chg="add del mod">
          <ac:chgData name="Helias Alain" userId="446ae227-33bd-4c7d-8927-a1f14f8d01ac" providerId="ADAL" clId="{DA5D9514-4983-4148-A3C9-2C636181CD76}" dt="2022-03-10T09:43:03.643" v="1379" actId="478"/>
          <ac:picMkLst>
            <pc:docMk/>
            <pc:sldMk cId="982608828" sldId="332"/>
            <ac:picMk id="13" creationId="{D8E19B58-C604-4B8F-A9A4-6585CAC58A15}"/>
          </ac:picMkLst>
        </pc:picChg>
        <pc:picChg chg="del">
          <ac:chgData name="Helias Alain" userId="446ae227-33bd-4c7d-8927-a1f14f8d01ac" providerId="ADAL" clId="{DA5D9514-4983-4148-A3C9-2C636181CD76}" dt="2022-03-09T08:37:19.719" v="287" actId="478"/>
          <ac:picMkLst>
            <pc:docMk/>
            <pc:sldMk cId="982608828" sldId="332"/>
            <ac:picMk id="1026" creationId="{86164AAC-7256-48BC-91BD-17126061E89C}"/>
          </ac:picMkLst>
        </pc:picChg>
        <pc:picChg chg="add mod">
          <ac:chgData name="Helias Alain" userId="446ae227-33bd-4c7d-8927-a1f14f8d01ac" providerId="ADAL" clId="{DA5D9514-4983-4148-A3C9-2C636181CD76}" dt="2022-03-10T09:43:39.168" v="1413" actId="1038"/>
          <ac:picMkLst>
            <pc:docMk/>
            <pc:sldMk cId="982608828" sldId="332"/>
            <ac:picMk id="1026" creationId="{9A07D5A5-B0C1-4DEA-9292-08DFB6291624}"/>
          </ac:picMkLst>
        </pc:picChg>
        <pc:picChg chg="add mod">
          <ac:chgData name="Helias Alain" userId="446ae227-33bd-4c7d-8927-a1f14f8d01ac" providerId="ADAL" clId="{DA5D9514-4983-4148-A3C9-2C636181CD76}" dt="2022-03-10T09:43:39.168" v="1413" actId="1038"/>
          <ac:picMkLst>
            <pc:docMk/>
            <pc:sldMk cId="982608828" sldId="332"/>
            <ac:picMk id="1027" creationId="{60E71E26-D384-40A8-A153-C363217B720F}"/>
          </ac:picMkLst>
        </pc:picChg>
        <pc:picChg chg="add mod">
          <ac:chgData name="Helias Alain" userId="446ae227-33bd-4c7d-8927-a1f14f8d01ac" providerId="ADAL" clId="{DA5D9514-4983-4148-A3C9-2C636181CD76}" dt="2022-03-10T09:43:39.168" v="1413" actId="1038"/>
          <ac:picMkLst>
            <pc:docMk/>
            <pc:sldMk cId="982608828" sldId="332"/>
            <ac:picMk id="1028" creationId="{59BFF5B5-E5FD-4DD5-980C-39DBD94D71FB}"/>
          </ac:picMkLst>
        </pc:picChg>
        <pc:picChg chg="add del mod">
          <ac:chgData name="Helias Alain" userId="446ae227-33bd-4c7d-8927-a1f14f8d01ac" providerId="ADAL" clId="{DA5D9514-4983-4148-A3C9-2C636181CD76}" dt="2022-03-11T10:45:33.911" v="2078" actId="478"/>
          <ac:picMkLst>
            <pc:docMk/>
            <pc:sldMk cId="982608828" sldId="332"/>
            <ac:picMk id="1029" creationId="{1E66DC40-2D81-4DF1-8DD9-293D9703B122}"/>
          </ac:picMkLst>
        </pc:picChg>
      </pc:sldChg>
      <pc:sldChg chg="addSp delSp modSp add del mod">
        <pc:chgData name="Helias Alain" userId="446ae227-33bd-4c7d-8927-a1f14f8d01ac" providerId="ADAL" clId="{DA5D9514-4983-4148-A3C9-2C636181CD76}" dt="2022-03-09T08:57:18.131" v="425" actId="47"/>
        <pc:sldMkLst>
          <pc:docMk/>
          <pc:sldMk cId="3975586969" sldId="333"/>
        </pc:sldMkLst>
        <pc:spChg chg="add mod">
          <ac:chgData name="Helias Alain" userId="446ae227-33bd-4c7d-8927-a1f14f8d01ac" providerId="ADAL" clId="{DA5D9514-4983-4148-A3C9-2C636181CD76}" dt="2022-03-09T08:55:38.157" v="396" actId="1076"/>
          <ac:spMkLst>
            <pc:docMk/>
            <pc:sldMk cId="3975586969" sldId="333"/>
            <ac:spMk id="6" creationId="{46B11A37-6822-49A9-858A-958F1DAEF6B1}"/>
          </ac:spMkLst>
        </pc:spChg>
        <pc:spChg chg="add mod">
          <ac:chgData name="Helias Alain" userId="446ae227-33bd-4c7d-8927-a1f14f8d01ac" providerId="ADAL" clId="{DA5D9514-4983-4148-A3C9-2C636181CD76}" dt="2022-03-09T08:56:00.164" v="397" actId="1582"/>
          <ac:spMkLst>
            <pc:docMk/>
            <pc:sldMk cId="3975586969" sldId="333"/>
            <ac:spMk id="7" creationId="{CE4EBE78-561C-498A-B0E3-34BD0CECF67E}"/>
          </ac:spMkLst>
        </pc:spChg>
        <pc:spChg chg="del">
          <ac:chgData name="Helias Alain" userId="446ae227-33bd-4c7d-8927-a1f14f8d01ac" providerId="ADAL" clId="{DA5D9514-4983-4148-A3C9-2C636181CD76}" dt="2022-03-09T08:52:19.716" v="366" actId="478"/>
          <ac:spMkLst>
            <pc:docMk/>
            <pc:sldMk cId="3975586969" sldId="333"/>
            <ac:spMk id="12" creationId="{7D23FE79-5AE0-4B9B-8854-8F9796E23346}"/>
          </ac:spMkLst>
        </pc:spChg>
        <pc:picChg chg="add mod">
          <ac:chgData name="Helias Alain" userId="446ae227-33bd-4c7d-8927-a1f14f8d01ac" providerId="ADAL" clId="{DA5D9514-4983-4148-A3C9-2C636181CD76}" dt="2022-03-09T08:53:56.627" v="371" actId="1037"/>
          <ac:picMkLst>
            <pc:docMk/>
            <pc:sldMk cId="3975586969" sldId="333"/>
            <ac:picMk id="4" creationId="{88F582C4-2C8F-40D2-B688-D3813007E976}"/>
          </ac:picMkLst>
        </pc:picChg>
        <pc:picChg chg="del">
          <ac:chgData name="Helias Alain" userId="446ae227-33bd-4c7d-8927-a1f14f8d01ac" providerId="ADAL" clId="{DA5D9514-4983-4148-A3C9-2C636181CD76}" dt="2022-03-09T08:52:17.662" v="365" actId="478"/>
          <ac:picMkLst>
            <pc:docMk/>
            <pc:sldMk cId="3975586969" sldId="333"/>
            <ac:picMk id="8" creationId="{353D19F1-6549-49AC-ABB0-4965473FAAE8}"/>
          </ac:picMkLst>
        </pc:picChg>
        <pc:picChg chg="del">
          <ac:chgData name="Helias Alain" userId="446ae227-33bd-4c7d-8927-a1f14f8d01ac" providerId="ADAL" clId="{DA5D9514-4983-4148-A3C9-2C636181CD76}" dt="2022-03-09T08:52:20.397" v="367" actId="478"/>
          <ac:picMkLst>
            <pc:docMk/>
            <pc:sldMk cId="3975586969" sldId="333"/>
            <ac:picMk id="14" creationId="{257ED767-81C0-4F65-9BCA-BD9D63C16CBD}"/>
          </ac:picMkLst>
        </pc:picChg>
      </pc:sldChg>
      <pc:sldChg chg="addSp delSp modSp add del mod">
        <pc:chgData name="Helias Alain" userId="446ae227-33bd-4c7d-8927-a1f14f8d01ac" providerId="ADAL" clId="{DA5D9514-4983-4148-A3C9-2C636181CD76}" dt="2022-03-09T10:28:15.203" v="1000" actId="47"/>
        <pc:sldMkLst>
          <pc:docMk/>
          <pc:sldMk cId="2585435343" sldId="334"/>
        </pc:sldMkLst>
        <pc:spChg chg="del">
          <ac:chgData name="Helias Alain" userId="446ae227-33bd-4c7d-8927-a1f14f8d01ac" providerId="ADAL" clId="{DA5D9514-4983-4148-A3C9-2C636181CD76}" dt="2022-03-09T08:59:13.356" v="434" actId="478"/>
          <ac:spMkLst>
            <pc:docMk/>
            <pc:sldMk cId="2585435343" sldId="334"/>
            <ac:spMk id="6" creationId="{46B11A37-6822-49A9-858A-958F1DAEF6B1}"/>
          </ac:spMkLst>
        </pc:spChg>
        <pc:spChg chg="mod">
          <ac:chgData name="Helias Alain" userId="446ae227-33bd-4c7d-8927-a1f14f8d01ac" providerId="ADAL" clId="{DA5D9514-4983-4148-A3C9-2C636181CD76}" dt="2022-03-09T08:59:41.484" v="443" actId="1076"/>
          <ac:spMkLst>
            <pc:docMk/>
            <pc:sldMk cId="2585435343" sldId="334"/>
            <ac:spMk id="7" creationId="{CE4EBE78-561C-498A-B0E3-34BD0CECF67E}"/>
          </ac:spMkLst>
        </pc:spChg>
        <pc:spChg chg="add mod">
          <ac:chgData name="Helias Alain" userId="446ae227-33bd-4c7d-8927-a1f14f8d01ac" providerId="ADAL" clId="{DA5D9514-4983-4148-A3C9-2C636181CD76}" dt="2022-03-09T09:09:16.045" v="502" actId="1076"/>
          <ac:spMkLst>
            <pc:docMk/>
            <pc:sldMk cId="2585435343" sldId="334"/>
            <ac:spMk id="8" creationId="{6ECE6493-BD77-4376-ACB2-226E989CE5F7}"/>
          </ac:spMkLst>
        </pc:spChg>
        <pc:spChg chg="add mod">
          <ac:chgData name="Helias Alain" userId="446ae227-33bd-4c7d-8927-a1f14f8d01ac" providerId="ADAL" clId="{DA5D9514-4983-4148-A3C9-2C636181CD76}" dt="2022-03-09T09:09:22.510" v="503" actId="14100"/>
          <ac:spMkLst>
            <pc:docMk/>
            <pc:sldMk cId="2585435343" sldId="334"/>
            <ac:spMk id="9" creationId="{B553528F-83AA-43FF-81E2-990D69F3294C}"/>
          </ac:spMkLst>
        </pc:spChg>
        <pc:spChg chg="add del mod">
          <ac:chgData name="Helias Alain" userId="446ae227-33bd-4c7d-8927-a1f14f8d01ac" providerId="ADAL" clId="{DA5D9514-4983-4148-A3C9-2C636181CD76}" dt="2022-03-09T09:09:04.610" v="499" actId="478"/>
          <ac:spMkLst>
            <pc:docMk/>
            <pc:sldMk cId="2585435343" sldId="334"/>
            <ac:spMk id="11" creationId="{CAAC48B1-4F40-4FA5-9900-189F5AD28847}"/>
          </ac:spMkLst>
        </pc:spChg>
        <pc:spChg chg="add mod">
          <ac:chgData name="Helias Alain" userId="446ae227-33bd-4c7d-8927-a1f14f8d01ac" providerId="ADAL" clId="{DA5D9514-4983-4148-A3C9-2C636181CD76}" dt="2022-03-09T09:08:31.522" v="498" actId="1035"/>
          <ac:spMkLst>
            <pc:docMk/>
            <pc:sldMk cId="2585435343" sldId="334"/>
            <ac:spMk id="24" creationId="{FD60547A-5300-41A6-B2EF-5D15787ECDA9}"/>
          </ac:spMkLst>
        </pc:spChg>
        <pc:spChg chg="add mod">
          <ac:chgData name="Helias Alain" userId="446ae227-33bd-4c7d-8927-a1f14f8d01ac" providerId="ADAL" clId="{DA5D9514-4983-4148-A3C9-2C636181CD76}" dt="2022-03-09T09:11:02.572" v="505" actId="1076"/>
          <ac:spMkLst>
            <pc:docMk/>
            <pc:sldMk cId="2585435343" sldId="334"/>
            <ac:spMk id="26" creationId="{443E59CD-7442-4669-B2AE-46C56C5D217A}"/>
          </ac:spMkLst>
        </pc:spChg>
        <pc:spChg chg="add mod">
          <ac:chgData name="Helias Alain" userId="446ae227-33bd-4c7d-8927-a1f14f8d01ac" providerId="ADAL" clId="{DA5D9514-4983-4148-A3C9-2C636181CD76}" dt="2022-03-09T09:10:59.472" v="504" actId="14100"/>
          <ac:spMkLst>
            <pc:docMk/>
            <pc:sldMk cId="2585435343" sldId="334"/>
            <ac:spMk id="28" creationId="{A6509505-E9DB-4F06-85C4-217E776D0789}"/>
          </ac:spMkLst>
        </pc:spChg>
        <pc:spChg chg="add mod">
          <ac:chgData name="Helias Alain" userId="446ae227-33bd-4c7d-8927-a1f14f8d01ac" providerId="ADAL" clId="{DA5D9514-4983-4148-A3C9-2C636181CD76}" dt="2022-03-09T10:22:37.485" v="978" actId="1076"/>
          <ac:spMkLst>
            <pc:docMk/>
            <pc:sldMk cId="2585435343" sldId="334"/>
            <ac:spMk id="35" creationId="{7F726AED-5F7D-400D-B5BD-31A69F497030}"/>
          </ac:spMkLst>
        </pc:spChg>
        <pc:spChg chg="add mod">
          <ac:chgData name="Helias Alain" userId="446ae227-33bd-4c7d-8927-a1f14f8d01ac" providerId="ADAL" clId="{DA5D9514-4983-4148-A3C9-2C636181CD76}" dt="2022-03-09T10:22:41.649" v="980" actId="1076"/>
          <ac:spMkLst>
            <pc:docMk/>
            <pc:sldMk cId="2585435343" sldId="334"/>
            <ac:spMk id="36" creationId="{34C02AD4-CAD1-4FBB-B5EE-AF7F57CF306E}"/>
          </ac:spMkLst>
        </pc:spChg>
        <pc:spChg chg="add mod">
          <ac:chgData name="Helias Alain" userId="446ae227-33bd-4c7d-8927-a1f14f8d01ac" providerId="ADAL" clId="{DA5D9514-4983-4148-A3C9-2C636181CD76}" dt="2022-03-09T10:22:58.803" v="982" actId="1076"/>
          <ac:spMkLst>
            <pc:docMk/>
            <pc:sldMk cId="2585435343" sldId="334"/>
            <ac:spMk id="37" creationId="{9D83C597-3FA1-4D1D-ACA7-6FDD9F836E35}"/>
          </ac:spMkLst>
        </pc:spChg>
        <pc:spChg chg="add mod">
          <ac:chgData name="Helias Alain" userId="446ae227-33bd-4c7d-8927-a1f14f8d01ac" providerId="ADAL" clId="{DA5D9514-4983-4148-A3C9-2C636181CD76}" dt="2022-03-09T10:23:02.576" v="984" actId="1076"/>
          <ac:spMkLst>
            <pc:docMk/>
            <pc:sldMk cId="2585435343" sldId="334"/>
            <ac:spMk id="38" creationId="{C4916759-65DE-4EF0-9743-CBDE4D64EDB8}"/>
          </ac:spMkLst>
        </pc:spChg>
        <pc:spChg chg="add mod">
          <ac:chgData name="Helias Alain" userId="446ae227-33bd-4c7d-8927-a1f14f8d01ac" providerId="ADAL" clId="{DA5D9514-4983-4148-A3C9-2C636181CD76}" dt="2022-03-09T10:23:15.831" v="990" actId="1076"/>
          <ac:spMkLst>
            <pc:docMk/>
            <pc:sldMk cId="2585435343" sldId="334"/>
            <ac:spMk id="39" creationId="{8516897D-59C6-4172-B400-05952835CDF7}"/>
          </ac:spMkLst>
        </pc:spChg>
        <pc:spChg chg="add mod">
          <ac:chgData name="Helias Alain" userId="446ae227-33bd-4c7d-8927-a1f14f8d01ac" providerId="ADAL" clId="{DA5D9514-4983-4148-A3C9-2C636181CD76}" dt="2022-03-09T10:23:52.909" v="997" actId="1076"/>
          <ac:spMkLst>
            <pc:docMk/>
            <pc:sldMk cId="2585435343" sldId="334"/>
            <ac:spMk id="40" creationId="{E10E4BB7-7CC3-412D-B79F-E409BDE29FC1}"/>
          </ac:spMkLst>
        </pc:spChg>
        <pc:spChg chg="add mod">
          <ac:chgData name="Helias Alain" userId="446ae227-33bd-4c7d-8927-a1f14f8d01ac" providerId="ADAL" clId="{DA5D9514-4983-4148-A3C9-2C636181CD76}" dt="2022-03-09T10:23:38.441" v="994" actId="1076"/>
          <ac:spMkLst>
            <pc:docMk/>
            <pc:sldMk cId="2585435343" sldId="334"/>
            <ac:spMk id="41" creationId="{D3A1E3F0-E8C2-4950-B707-D1E9761D76DE}"/>
          </ac:spMkLst>
        </pc:spChg>
        <pc:spChg chg="add mod">
          <ac:chgData name="Helias Alain" userId="446ae227-33bd-4c7d-8927-a1f14f8d01ac" providerId="ADAL" clId="{DA5D9514-4983-4148-A3C9-2C636181CD76}" dt="2022-03-09T10:23:43.621" v="996" actId="1076"/>
          <ac:spMkLst>
            <pc:docMk/>
            <pc:sldMk cId="2585435343" sldId="334"/>
            <ac:spMk id="42" creationId="{5849FC95-CFC8-47E0-8F91-640DAD6F1F31}"/>
          </ac:spMkLst>
        </pc:spChg>
        <pc:cxnChg chg="add mod">
          <ac:chgData name="Helias Alain" userId="446ae227-33bd-4c7d-8927-a1f14f8d01ac" providerId="ADAL" clId="{DA5D9514-4983-4148-A3C9-2C636181CD76}" dt="2022-03-09T09:08:31.522" v="498" actId="1035"/>
          <ac:cxnSpMkLst>
            <pc:docMk/>
            <pc:sldMk cId="2585435343" sldId="334"/>
            <ac:cxnSpMk id="12" creationId="{5C08747B-F7B4-430F-A1C9-B517FCEC7D62}"/>
          </ac:cxnSpMkLst>
        </pc:cxnChg>
        <pc:cxnChg chg="add mod">
          <ac:chgData name="Helias Alain" userId="446ae227-33bd-4c7d-8927-a1f14f8d01ac" providerId="ADAL" clId="{DA5D9514-4983-4148-A3C9-2C636181CD76}" dt="2022-03-09T09:09:22.510" v="503" actId="14100"/>
          <ac:cxnSpMkLst>
            <pc:docMk/>
            <pc:sldMk cId="2585435343" sldId="334"/>
            <ac:cxnSpMk id="13" creationId="{F968419F-053B-44A0-90C8-2BAABD67E09F}"/>
          </ac:cxnSpMkLst>
        </pc:cxnChg>
        <pc:cxnChg chg="add del mod">
          <ac:chgData name="Helias Alain" userId="446ae227-33bd-4c7d-8927-a1f14f8d01ac" providerId="ADAL" clId="{DA5D9514-4983-4148-A3C9-2C636181CD76}" dt="2022-03-09T09:09:11.412" v="501" actId="478"/>
          <ac:cxnSpMkLst>
            <pc:docMk/>
            <pc:sldMk cId="2585435343" sldId="334"/>
            <ac:cxnSpMk id="16" creationId="{7D399589-67B6-445C-A735-3056C91BE522}"/>
          </ac:cxnSpMkLst>
        </pc:cxnChg>
        <pc:cxnChg chg="add mod">
          <ac:chgData name="Helias Alain" userId="446ae227-33bd-4c7d-8927-a1f14f8d01ac" providerId="ADAL" clId="{DA5D9514-4983-4148-A3C9-2C636181CD76}" dt="2022-03-09T09:11:05.784" v="506" actId="14100"/>
          <ac:cxnSpMkLst>
            <pc:docMk/>
            <pc:sldMk cId="2585435343" sldId="334"/>
            <ac:cxnSpMk id="27" creationId="{611E2178-3170-4E9B-AD30-866B70BF7FD5}"/>
          </ac:cxnSpMkLst>
        </pc:cxnChg>
      </pc:sldChg>
      <pc:sldChg chg="delSp add del mod">
        <pc:chgData name="Helias Alain" userId="446ae227-33bd-4c7d-8927-a1f14f8d01ac" providerId="ADAL" clId="{DA5D9514-4983-4148-A3C9-2C636181CD76}" dt="2022-03-09T11:32:59.932" v="1308" actId="47"/>
        <pc:sldMkLst>
          <pc:docMk/>
          <pc:sldMk cId="1956631456" sldId="335"/>
        </pc:sldMkLst>
        <pc:graphicFrameChg chg="del">
          <ac:chgData name="Helias Alain" userId="446ae227-33bd-4c7d-8927-a1f14f8d01ac" providerId="ADAL" clId="{DA5D9514-4983-4148-A3C9-2C636181CD76}" dt="2022-03-09T11:21:39.248" v="1116" actId="478"/>
          <ac:graphicFrameMkLst>
            <pc:docMk/>
            <pc:sldMk cId="1956631456" sldId="335"/>
            <ac:graphicFrameMk id="10" creationId="{71150445-05AD-4B2C-821C-65A7F0611FC3}"/>
          </ac:graphicFrameMkLst>
        </pc:graphicFrameChg>
        <pc:graphicFrameChg chg="del">
          <ac:chgData name="Helias Alain" userId="446ae227-33bd-4c7d-8927-a1f14f8d01ac" providerId="ADAL" clId="{DA5D9514-4983-4148-A3C9-2C636181CD76}" dt="2022-03-09T10:03:50.383" v="970" actId="478"/>
          <ac:graphicFrameMkLst>
            <pc:docMk/>
            <pc:sldMk cId="1956631456" sldId="335"/>
            <ac:graphicFrameMk id="11" creationId="{F797904F-C20C-4E19-BBE6-C546111AC454}"/>
          </ac:graphicFrameMkLst>
        </pc:graphicFrameChg>
      </pc:sldChg>
    </pc:docChg>
  </pc:docChgLst>
  <pc:docChgLst>
    <pc:chgData name="Prangere Jeremie" userId="9d9ae395-fd60-40c7-9937-7ad1188c63fc" providerId="ADAL" clId="{6C0C5DCB-C917-4191-978D-86AB45C02A98}"/>
    <pc:docChg chg="custSel modSld">
      <pc:chgData name="Prangere Jeremie" userId="9d9ae395-fd60-40c7-9937-7ad1188c63fc" providerId="ADAL" clId="{6C0C5DCB-C917-4191-978D-86AB45C02A98}" dt="2022-03-07T13:06:58.283" v="266" actId="20577"/>
      <pc:docMkLst>
        <pc:docMk/>
      </pc:docMkLst>
      <pc:sldChg chg="modSp mod">
        <pc:chgData name="Prangere Jeremie" userId="9d9ae395-fd60-40c7-9937-7ad1188c63fc" providerId="ADAL" clId="{6C0C5DCB-C917-4191-978D-86AB45C02A98}" dt="2022-03-07T13:06:58.283" v="266" actId="20577"/>
        <pc:sldMkLst>
          <pc:docMk/>
          <pc:sldMk cId="2217590058" sldId="324"/>
        </pc:sldMkLst>
        <pc:graphicFrameChg chg="mod modGraphic">
          <ac:chgData name="Prangere Jeremie" userId="9d9ae395-fd60-40c7-9937-7ad1188c63fc" providerId="ADAL" clId="{6C0C5DCB-C917-4191-978D-86AB45C02A98}" dt="2022-03-07T13:06:58.283" v="266" actId="20577"/>
          <ac:graphicFrameMkLst>
            <pc:docMk/>
            <pc:sldMk cId="2217590058" sldId="324"/>
            <ac:graphicFrameMk id="10" creationId="{D2E40F2C-1AA0-4C63-BEAC-69838EB719F6}"/>
          </ac:graphicFrameMkLst>
        </pc:graphicFrameChg>
      </pc:sldChg>
    </pc:docChg>
  </pc:docChgLst>
  <pc:docChgLst>
    <pc:chgData name="Neron Fabrice" userId="S::fabrice.neron@inetum.com::1470dbc8-4c3b-46c9-b40b-1dcb018b2851" providerId="AD" clId="Web-{6C916983-BE8D-49A9-892E-B6691C79B628}"/>
    <pc:docChg chg="addSld modSld">
      <pc:chgData name="Neron Fabrice" userId="S::fabrice.neron@inetum.com::1470dbc8-4c3b-46c9-b40b-1dcb018b2851" providerId="AD" clId="Web-{6C916983-BE8D-49A9-892E-B6691C79B628}" dt="2022-06-24T17:40:01.678" v="48" actId="20577"/>
      <pc:docMkLst>
        <pc:docMk/>
      </pc:docMkLst>
      <pc:sldChg chg="delSp modSp add replId">
        <pc:chgData name="Neron Fabrice" userId="S::fabrice.neron@inetum.com::1470dbc8-4c3b-46c9-b40b-1dcb018b2851" providerId="AD" clId="Web-{6C916983-BE8D-49A9-892E-B6691C79B628}" dt="2022-06-24T17:40:01.678" v="48" actId="20577"/>
        <pc:sldMkLst>
          <pc:docMk/>
          <pc:sldMk cId="1023532120" sldId="344"/>
        </pc:sldMkLst>
        <pc:spChg chg="del">
          <ac:chgData name="Neron Fabrice" userId="S::fabrice.neron@inetum.com::1470dbc8-4c3b-46c9-b40b-1dcb018b2851" providerId="AD" clId="Web-{6C916983-BE8D-49A9-892E-B6691C79B628}" dt="2022-06-24T17:39:39.302" v="46"/>
          <ac:spMkLst>
            <pc:docMk/>
            <pc:sldMk cId="1023532120" sldId="344"/>
            <ac:spMk id="3" creationId="{11192317-DBEF-4D66-A913-4F50115AD591}"/>
          </ac:spMkLst>
        </pc:spChg>
        <pc:spChg chg="mod">
          <ac:chgData name="Neron Fabrice" userId="S::fabrice.neron@inetum.com::1470dbc8-4c3b-46c9-b40b-1dcb018b2851" providerId="AD" clId="Web-{6C916983-BE8D-49A9-892E-B6691C79B628}" dt="2022-06-24T17:40:01.678" v="48" actId="20577"/>
          <ac:spMkLst>
            <pc:docMk/>
            <pc:sldMk cId="1023532120" sldId="344"/>
            <ac:spMk id="5" creationId="{4B9F8116-CA0C-41C0-92C8-11980F869E72}"/>
          </ac:spMkLst>
        </pc:spChg>
        <pc:spChg chg="del">
          <ac:chgData name="Neron Fabrice" userId="S::fabrice.neron@inetum.com::1470dbc8-4c3b-46c9-b40b-1dcb018b2851" providerId="AD" clId="Web-{6C916983-BE8D-49A9-892E-B6691C79B628}" dt="2022-06-24T17:39:42.115" v="47"/>
          <ac:spMkLst>
            <pc:docMk/>
            <pc:sldMk cId="1023532120" sldId="344"/>
            <ac:spMk id="7" creationId="{E93F650F-9829-5CEE-07FF-0C3AA621D994}"/>
          </ac:spMkLst>
        </pc:spChg>
        <pc:picChg chg="del">
          <ac:chgData name="Neron Fabrice" userId="S::fabrice.neron@inetum.com::1470dbc8-4c3b-46c9-b40b-1dcb018b2851" providerId="AD" clId="Web-{6C916983-BE8D-49A9-892E-B6691C79B628}" dt="2022-06-24T17:39:37.755" v="45"/>
          <ac:picMkLst>
            <pc:docMk/>
            <pc:sldMk cId="1023532120" sldId="344"/>
            <ac:picMk id="6" creationId="{995F6C9F-E3D6-6569-F429-06B3331D1480}"/>
          </ac:picMkLst>
        </pc:picChg>
      </pc:sldChg>
    </pc:docChg>
  </pc:docChgLst>
  <pc:docChgLst>
    <pc:chgData name="Richou Nicolas" userId="S::nicolas.richou@inetum.com::0e7838df-14eb-4739-9596-057956579a1b" providerId="AD" clId="Web-{9800B0EC-BC42-4655-9007-B8900F0FD19E}"/>
    <pc:docChg chg="modSld">
      <pc:chgData name="Richou Nicolas" userId="S::nicolas.richou@inetum.com::0e7838df-14eb-4739-9596-057956579a1b" providerId="AD" clId="Web-{9800B0EC-BC42-4655-9007-B8900F0FD19E}" dt="2022-06-15T14:20:16.865" v="10" actId="20577"/>
      <pc:docMkLst>
        <pc:docMk/>
      </pc:docMkLst>
      <pc:sldChg chg="modSp">
        <pc:chgData name="Richou Nicolas" userId="S::nicolas.richou@inetum.com::0e7838df-14eb-4739-9596-057956579a1b" providerId="AD" clId="Web-{9800B0EC-BC42-4655-9007-B8900F0FD19E}" dt="2022-06-15T14:19:16.957" v="4" actId="20577"/>
        <pc:sldMkLst>
          <pc:docMk/>
          <pc:sldMk cId="1225316745" sldId="256"/>
        </pc:sldMkLst>
        <pc:spChg chg="mod">
          <ac:chgData name="Richou Nicolas" userId="S::nicolas.richou@inetum.com::0e7838df-14eb-4739-9596-057956579a1b" providerId="AD" clId="Web-{9800B0EC-BC42-4655-9007-B8900F0FD19E}" dt="2022-06-15T14:19:16.957" v="4" actId="20577"/>
          <ac:spMkLst>
            <pc:docMk/>
            <pc:sldMk cId="1225316745" sldId="256"/>
            <ac:spMk id="8" creationId="{74BED62A-1F67-42F3-94E9-47A023C4CB15}"/>
          </ac:spMkLst>
        </pc:spChg>
      </pc:sldChg>
      <pc:sldChg chg="modSp">
        <pc:chgData name="Richou Nicolas" userId="S::nicolas.richou@inetum.com::0e7838df-14eb-4739-9596-057956579a1b" providerId="AD" clId="Web-{9800B0EC-BC42-4655-9007-B8900F0FD19E}" dt="2022-06-15T14:20:16.865" v="10" actId="20577"/>
        <pc:sldMkLst>
          <pc:docMk/>
          <pc:sldMk cId="1983675616" sldId="288"/>
        </pc:sldMkLst>
        <pc:spChg chg="mod">
          <ac:chgData name="Richou Nicolas" userId="S::nicolas.richou@inetum.com::0e7838df-14eb-4739-9596-057956579a1b" providerId="AD" clId="Web-{9800B0EC-BC42-4655-9007-B8900F0FD19E}" dt="2022-06-15T14:20:16.865" v="10" actId="20577"/>
          <ac:spMkLst>
            <pc:docMk/>
            <pc:sldMk cId="1983675616" sldId="288"/>
            <ac:spMk id="3" creationId="{DB3EDEB2-453C-482C-84CC-4F051ED3FD87}"/>
          </ac:spMkLst>
        </pc:spChg>
        <pc:spChg chg="mod">
          <ac:chgData name="Richou Nicolas" userId="S::nicolas.richou@inetum.com::0e7838df-14eb-4739-9596-057956579a1b" providerId="AD" clId="Web-{9800B0EC-BC42-4655-9007-B8900F0FD19E}" dt="2022-06-15T14:19:32.817" v="6" actId="20577"/>
          <ac:spMkLst>
            <pc:docMk/>
            <pc:sldMk cId="1983675616" sldId="288"/>
            <ac:spMk id="5" creationId="{918BED28-06BA-46BF-BD9A-777AD5467810}"/>
          </ac:spMkLst>
        </pc:spChg>
      </pc:sldChg>
    </pc:docChg>
  </pc:docChgLst>
  <pc:docChgLst>
    <pc:chgData name="Helias Alain" userId="446ae227-33bd-4c7d-8927-a1f14f8d01ac" providerId="ADAL" clId="{FC3BE49C-CCA0-4193-8DD6-F7D8DB21B08F}"/>
    <pc:docChg chg="undo custSel addSld delSld modSld">
      <pc:chgData name="Helias Alain" userId="446ae227-33bd-4c7d-8927-a1f14f8d01ac" providerId="ADAL" clId="{FC3BE49C-CCA0-4193-8DD6-F7D8DB21B08F}" dt="2022-03-07T10:59:54.527" v="2930" actId="255"/>
      <pc:docMkLst>
        <pc:docMk/>
      </pc:docMkLst>
      <pc:sldChg chg="addSp delSp modSp mod">
        <pc:chgData name="Helias Alain" userId="446ae227-33bd-4c7d-8927-a1f14f8d01ac" providerId="ADAL" clId="{FC3BE49C-CCA0-4193-8DD6-F7D8DB21B08F}" dt="2022-03-07T10:36:10.047" v="2690" actId="20577"/>
        <pc:sldMkLst>
          <pc:docMk/>
          <pc:sldMk cId="2316638321" sldId="261"/>
        </pc:sldMkLst>
        <pc:spChg chg="add del mod">
          <ac:chgData name="Helias Alain" userId="446ae227-33bd-4c7d-8927-a1f14f8d01ac" providerId="ADAL" clId="{FC3BE49C-CCA0-4193-8DD6-F7D8DB21B08F}" dt="2022-03-07T10:29:46.432" v="2585" actId="478"/>
          <ac:spMkLst>
            <pc:docMk/>
            <pc:sldMk cId="2316638321" sldId="261"/>
            <ac:spMk id="29" creationId="{3561EC73-A979-4C46-BD93-04462E54887E}"/>
          </ac:spMkLst>
        </pc:spChg>
        <pc:spChg chg="add mod">
          <ac:chgData name="Helias Alain" userId="446ae227-33bd-4c7d-8927-a1f14f8d01ac" providerId="ADAL" clId="{FC3BE49C-CCA0-4193-8DD6-F7D8DB21B08F}" dt="2022-03-02T14:18:05.811" v="1850"/>
          <ac:spMkLst>
            <pc:docMk/>
            <pc:sldMk cId="2316638321" sldId="261"/>
            <ac:spMk id="33" creationId="{B3373FD7-A5CE-4AC3-9E42-F1C1E049AF80}"/>
          </ac:spMkLst>
        </pc:spChg>
        <pc:graphicFrameChg chg="modGraphic">
          <ac:chgData name="Helias Alain" userId="446ae227-33bd-4c7d-8927-a1f14f8d01ac" providerId="ADAL" clId="{FC3BE49C-CCA0-4193-8DD6-F7D8DB21B08F}" dt="2022-03-07T10:28:10.210" v="2574" actId="20577"/>
          <ac:graphicFrameMkLst>
            <pc:docMk/>
            <pc:sldMk cId="2316638321" sldId="261"/>
            <ac:graphicFrameMk id="22" creationId="{CA6ED807-8D41-4D6B-BBFE-04F4D7AF6B99}"/>
          </ac:graphicFrameMkLst>
        </pc:graphicFrameChg>
        <pc:graphicFrameChg chg="mod modGraphic">
          <ac:chgData name="Helias Alain" userId="446ae227-33bd-4c7d-8927-a1f14f8d01ac" providerId="ADAL" clId="{FC3BE49C-CCA0-4193-8DD6-F7D8DB21B08F}" dt="2022-03-07T10:36:10.047" v="2690" actId="20577"/>
          <ac:graphicFrameMkLst>
            <pc:docMk/>
            <pc:sldMk cId="2316638321" sldId="261"/>
            <ac:graphicFrameMk id="23" creationId="{0EE93FB1-E0ED-4567-AA89-A231122B3777}"/>
          </ac:graphicFrameMkLst>
        </pc:graphicFrameChg>
      </pc:sldChg>
      <pc:sldChg chg="addSp delSp modSp add mod">
        <pc:chgData name="Helias Alain" userId="446ae227-33bd-4c7d-8927-a1f14f8d01ac" providerId="ADAL" clId="{FC3BE49C-CCA0-4193-8DD6-F7D8DB21B08F}" dt="2022-03-04T11:38:35.178" v="2236" actId="20577"/>
        <pc:sldMkLst>
          <pc:docMk/>
          <pc:sldMk cId="3821066999" sldId="266"/>
        </pc:sldMkLst>
        <pc:spChg chg="del">
          <ac:chgData name="Helias Alain" userId="446ae227-33bd-4c7d-8927-a1f14f8d01ac" providerId="ADAL" clId="{FC3BE49C-CCA0-4193-8DD6-F7D8DB21B08F}" dt="2022-03-02T14:21:55.921" v="1877" actId="478"/>
          <ac:spMkLst>
            <pc:docMk/>
            <pc:sldMk cId="3821066999" sldId="266"/>
            <ac:spMk id="5" creationId="{1AA29E2D-34F8-4086-B1A3-A6094034B96C}"/>
          </ac:spMkLst>
        </pc:spChg>
        <pc:spChg chg="add mod">
          <ac:chgData name="Helias Alain" userId="446ae227-33bd-4c7d-8927-a1f14f8d01ac" providerId="ADAL" clId="{FC3BE49C-CCA0-4193-8DD6-F7D8DB21B08F}" dt="2022-03-02T14:21:56.387" v="1878"/>
          <ac:spMkLst>
            <pc:docMk/>
            <pc:sldMk cId="3821066999" sldId="266"/>
            <ac:spMk id="7" creationId="{E7D79D4B-CA08-484C-A191-798002FBA9B6}"/>
          </ac:spMkLst>
        </pc:spChg>
        <pc:graphicFrameChg chg="mod modGraphic">
          <ac:chgData name="Helias Alain" userId="446ae227-33bd-4c7d-8927-a1f14f8d01ac" providerId="ADAL" clId="{FC3BE49C-CCA0-4193-8DD6-F7D8DB21B08F}" dt="2022-03-04T11:38:35.178" v="2236" actId="20577"/>
          <ac:graphicFrameMkLst>
            <pc:docMk/>
            <pc:sldMk cId="3821066999" sldId="266"/>
            <ac:graphicFrameMk id="6" creationId="{06CD835E-28EB-4C26-963B-30BF0883F6B0}"/>
          </ac:graphicFrameMkLst>
        </pc:graphicFrameChg>
      </pc:sldChg>
      <pc:sldChg chg="addSp delSp modSp add mod">
        <pc:chgData name="Helias Alain" userId="446ae227-33bd-4c7d-8927-a1f14f8d01ac" providerId="ADAL" clId="{FC3BE49C-CCA0-4193-8DD6-F7D8DB21B08F}" dt="2022-03-02T14:21:35.486" v="1870"/>
        <pc:sldMkLst>
          <pc:docMk/>
          <pc:sldMk cId="3902169336" sldId="280"/>
        </pc:sldMkLst>
        <pc:spChg chg="add mod">
          <ac:chgData name="Helias Alain" userId="446ae227-33bd-4c7d-8927-a1f14f8d01ac" providerId="ADAL" clId="{FC3BE49C-CCA0-4193-8DD6-F7D8DB21B08F}" dt="2022-03-02T14:21:35.486" v="1870"/>
          <ac:spMkLst>
            <pc:docMk/>
            <pc:sldMk cId="3902169336" sldId="280"/>
            <ac:spMk id="6" creationId="{44E8367F-E936-477A-BCAA-917202C85672}"/>
          </ac:spMkLst>
        </pc:spChg>
        <pc:spChg chg="del mod">
          <ac:chgData name="Helias Alain" userId="446ae227-33bd-4c7d-8927-a1f14f8d01ac" providerId="ADAL" clId="{FC3BE49C-CCA0-4193-8DD6-F7D8DB21B08F}" dt="2022-03-02T14:21:34.619" v="1869" actId="478"/>
          <ac:spMkLst>
            <pc:docMk/>
            <pc:sldMk cId="3902169336" sldId="280"/>
            <ac:spMk id="7" creationId="{183DB3C6-BFC8-4C17-BCD5-A711BBFDB7EB}"/>
          </ac:spMkLst>
        </pc:spChg>
      </pc:sldChg>
      <pc:sldChg chg="addSp delSp modSp add mod">
        <pc:chgData name="Helias Alain" userId="446ae227-33bd-4c7d-8927-a1f14f8d01ac" providerId="ADAL" clId="{FC3BE49C-CCA0-4193-8DD6-F7D8DB21B08F}" dt="2022-03-04T11:51:59.001" v="2319" actId="20577"/>
        <pc:sldMkLst>
          <pc:docMk/>
          <pc:sldMk cId="3159634445" sldId="281"/>
        </pc:sldMkLst>
        <pc:spChg chg="del">
          <ac:chgData name="Helias Alain" userId="446ae227-33bd-4c7d-8927-a1f14f8d01ac" providerId="ADAL" clId="{FC3BE49C-CCA0-4193-8DD6-F7D8DB21B08F}" dt="2022-03-02T14:22:00.719" v="1879" actId="478"/>
          <ac:spMkLst>
            <pc:docMk/>
            <pc:sldMk cId="3159634445" sldId="281"/>
            <ac:spMk id="5" creationId="{840D54E9-A5F4-4830-81A3-26597A03D423}"/>
          </ac:spMkLst>
        </pc:spChg>
        <pc:spChg chg="add mod">
          <ac:chgData name="Helias Alain" userId="446ae227-33bd-4c7d-8927-a1f14f8d01ac" providerId="ADAL" clId="{FC3BE49C-CCA0-4193-8DD6-F7D8DB21B08F}" dt="2022-03-02T14:22:01.140" v="1880"/>
          <ac:spMkLst>
            <pc:docMk/>
            <pc:sldMk cId="3159634445" sldId="281"/>
            <ac:spMk id="6" creationId="{DFC421FE-A920-4280-8D20-15E005D3C779}"/>
          </ac:spMkLst>
        </pc:spChg>
        <pc:graphicFrameChg chg="mod modGraphic">
          <ac:chgData name="Helias Alain" userId="446ae227-33bd-4c7d-8927-a1f14f8d01ac" providerId="ADAL" clId="{FC3BE49C-CCA0-4193-8DD6-F7D8DB21B08F}" dt="2022-03-04T11:51:59.001" v="2319" actId="20577"/>
          <ac:graphicFrameMkLst>
            <pc:docMk/>
            <pc:sldMk cId="3159634445" sldId="281"/>
            <ac:graphicFrameMk id="4" creationId="{4E6D9825-654E-41D1-9C10-008A046E5DB3}"/>
          </ac:graphicFrameMkLst>
        </pc:graphicFrameChg>
      </pc:sldChg>
      <pc:sldChg chg="addSp delSp modSp mod">
        <pc:chgData name="Helias Alain" userId="446ae227-33bd-4c7d-8927-a1f14f8d01ac" providerId="ADAL" clId="{FC3BE49C-CCA0-4193-8DD6-F7D8DB21B08F}" dt="2022-03-07T10:39:11.436" v="2742" actId="1076"/>
        <pc:sldMkLst>
          <pc:docMk/>
          <pc:sldMk cId="2576472733" sldId="282"/>
        </pc:sldMkLst>
        <pc:spChg chg="mod">
          <ac:chgData name="Helias Alain" userId="446ae227-33bd-4c7d-8927-a1f14f8d01ac" providerId="ADAL" clId="{FC3BE49C-CCA0-4193-8DD6-F7D8DB21B08F}" dt="2022-03-02T14:08:27.583" v="1760" actId="20577"/>
          <ac:spMkLst>
            <pc:docMk/>
            <pc:sldMk cId="2576472733" sldId="282"/>
            <ac:spMk id="2" creationId="{8F66FCF7-27DF-4767-BDAD-E7A99D3297AE}"/>
          </ac:spMkLst>
        </pc:spChg>
        <pc:spChg chg="add del mod">
          <ac:chgData name="Helias Alain" userId="446ae227-33bd-4c7d-8927-a1f14f8d01ac" providerId="ADAL" clId="{FC3BE49C-CCA0-4193-8DD6-F7D8DB21B08F}" dt="2022-03-04T11:54:29.283" v="2345" actId="478"/>
          <ac:spMkLst>
            <pc:docMk/>
            <pc:sldMk cId="2576472733" sldId="282"/>
            <ac:spMk id="6" creationId="{6EC4A220-E6A1-4013-9600-4E2F58074EC6}"/>
          </ac:spMkLst>
        </pc:spChg>
        <pc:spChg chg="add mod">
          <ac:chgData name="Helias Alain" userId="446ae227-33bd-4c7d-8927-a1f14f8d01ac" providerId="ADAL" clId="{FC3BE49C-CCA0-4193-8DD6-F7D8DB21B08F}" dt="2022-03-02T14:18:09.307" v="1851"/>
          <ac:spMkLst>
            <pc:docMk/>
            <pc:sldMk cId="2576472733" sldId="282"/>
            <ac:spMk id="7" creationId="{930CB6CD-EE64-44BF-B45D-4B845D696522}"/>
          </ac:spMkLst>
        </pc:spChg>
        <pc:spChg chg="add del mod">
          <ac:chgData name="Helias Alain" userId="446ae227-33bd-4c7d-8927-a1f14f8d01ac" providerId="ADAL" clId="{FC3BE49C-CCA0-4193-8DD6-F7D8DB21B08F}" dt="2022-03-07T10:30:04.008" v="2588" actId="478"/>
          <ac:spMkLst>
            <pc:docMk/>
            <pc:sldMk cId="2576472733" sldId="282"/>
            <ac:spMk id="8" creationId="{4B5C2365-0B2B-44FC-8083-B202560D4516}"/>
          </ac:spMkLst>
        </pc:spChg>
        <pc:spChg chg="add mod">
          <ac:chgData name="Helias Alain" userId="446ae227-33bd-4c7d-8927-a1f14f8d01ac" providerId="ADAL" clId="{FC3BE49C-CCA0-4193-8DD6-F7D8DB21B08F}" dt="2022-03-07T10:39:11.436" v="2742" actId="1076"/>
          <ac:spMkLst>
            <pc:docMk/>
            <pc:sldMk cId="2576472733" sldId="282"/>
            <ac:spMk id="12" creationId="{7D23FE79-5AE0-4B9B-8854-8F9796E23346}"/>
          </ac:spMkLst>
        </pc:spChg>
        <pc:picChg chg="del">
          <ac:chgData name="Helias Alain" userId="446ae227-33bd-4c7d-8927-a1f14f8d01ac" providerId="ADAL" clId="{FC3BE49C-CCA0-4193-8DD6-F7D8DB21B08F}" dt="2022-03-07T10:29:59.303" v="2586" actId="478"/>
          <ac:picMkLst>
            <pc:docMk/>
            <pc:sldMk cId="2576472733" sldId="282"/>
            <ac:picMk id="3" creationId="{B1BCE409-A428-41B4-AC62-28D0851F91C3}"/>
          </ac:picMkLst>
        </pc:picChg>
        <pc:picChg chg="del">
          <ac:chgData name="Helias Alain" userId="446ae227-33bd-4c7d-8927-a1f14f8d01ac" providerId="ADAL" clId="{FC3BE49C-CCA0-4193-8DD6-F7D8DB21B08F}" dt="2022-03-07T10:30:00.311" v="2587" actId="478"/>
          <ac:picMkLst>
            <pc:docMk/>
            <pc:sldMk cId="2576472733" sldId="282"/>
            <ac:picMk id="4" creationId="{25D92072-9621-4FD4-9FAA-8F437ED17CD4}"/>
          </ac:picMkLst>
        </pc:picChg>
        <pc:picChg chg="add mod">
          <ac:chgData name="Helias Alain" userId="446ae227-33bd-4c7d-8927-a1f14f8d01ac" providerId="ADAL" clId="{FC3BE49C-CCA0-4193-8DD6-F7D8DB21B08F}" dt="2022-03-07T10:30:50.417" v="2591" actId="14100"/>
          <ac:picMkLst>
            <pc:docMk/>
            <pc:sldMk cId="2576472733" sldId="282"/>
            <ac:picMk id="9" creationId="{43DECD36-0008-42AD-8195-864D62F1BF74}"/>
          </ac:picMkLst>
        </pc:picChg>
        <pc:picChg chg="add mod">
          <ac:chgData name="Helias Alain" userId="446ae227-33bd-4c7d-8927-a1f14f8d01ac" providerId="ADAL" clId="{FC3BE49C-CCA0-4193-8DD6-F7D8DB21B08F}" dt="2022-03-07T10:38:09.590" v="2693" actId="1076"/>
          <ac:picMkLst>
            <pc:docMk/>
            <pc:sldMk cId="2576472733" sldId="282"/>
            <ac:picMk id="11" creationId="{281BF4A7-FDAE-48FE-B88C-9F16DEF7AC6A}"/>
          </ac:picMkLst>
        </pc:picChg>
      </pc:sldChg>
      <pc:sldChg chg="addSp modSp">
        <pc:chgData name="Helias Alain" userId="446ae227-33bd-4c7d-8927-a1f14f8d01ac" providerId="ADAL" clId="{FC3BE49C-CCA0-4193-8DD6-F7D8DB21B08F}" dt="2022-03-02T14:18:02.371" v="1849"/>
        <pc:sldMkLst>
          <pc:docMk/>
          <pc:sldMk cId="2673763778" sldId="287"/>
        </pc:sldMkLst>
        <pc:spChg chg="add mod">
          <ac:chgData name="Helias Alain" userId="446ae227-33bd-4c7d-8927-a1f14f8d01ac" providerId="ADAL" clId="{FC3BE49C-CCA0-4193-8DD6-F7D8DB21B08F}" dt="2022-03-02T14:18:02.371" v="1849"/>
          <ac:spMkLst>
            <pc:docMk/>
            <pc:sldMk cId="2673763778" sldId="287"/>
            <ac:spMk id="14" creationId="{16F57E28-D891-4FD1-8ECB-8143D76397C2}"/>
          </ac:spMkLst>
        </pc:spChg>
      </pc:sldChg>
      <pc:sldChg chg="addSp modSp mod">
        <pc:chgData name="Helias Alain" userId="446ae227-33bd-4c7d-8927-a1f14f8d01ac" providerId="ADAL" clId="{FC3BE49C-CCA0-4193-8DD6-F7D8DB21B08F}" dt="2022-03-07T10:18:47.178" v="2542" actId="207"/>
        <pc:sldMkLst>
          <pc:docMk/>
          <pc:sldMk cId="2490495119" sldId="292"/>
        </pc:sldMkLst>
        <pc:spChg chg="mod">
          <ac:chgData name="Helias Alain" userId="446ae227-33bd-4c7d-8927-a1f14f8d01ac" providerId="ADAL" clId="{FC3BE49C-CCA0-4193-8DD6-F7D8DB21B08F}" dt="2022-03-02T10:37:53.916" v="128" actId="1035"/>
          <ac:spMkLst>
            <pc:docMk/>
            <pc:sldMk cId="2490495119" sldId="292"/>
            <ac:spMk id="2" creationId="{8F66FCF7-27DF-4767-BDAD-E7A99D3297AE}"/>
          </ac:spMkLst>
        </pc:spChg>
        <pc:spChg chg="mod">
          <ac:chgData name="Helias Alain" userId="446ae227-33bd-4c7d-8927-a1f14f8d01ac" providerId="ADAL" clId="{FC3BE49C-CCA0-4193-8DD6-F7D8DB21B08F}" dt="2022-03-02T14:03:42.772" v="1709" actId="20577"/>
          <ac:spMkLst>
            <pc:docMk/>
            <pc:sldMk cId="2490495119" sldId="292"/>
            <ac:spMk id="3" creationId="{6B034BFE-F781-4735-9C17-5437E8FE4262}"/>
          </ac:spMkLst>
        </pc:spChg>
        <pc:spChg chg="add mod">
          <ac:chgData name="Helias Alain" userId="446ae227-33bd-4c7d-8927-a1f14f8d01ac" providerId="ADAL" clId="{FC3BE49C-CCA0-4193-8DD6-F7D8DB21B08F}" dt="2022-03-02T14:20:14.103" v="1858" actId="1076"/>
          <ac:spMkLst>
            <pc:docMk/>
            <pc:sldMk cId="2490495119" sldId="292"/>
            <ac:spMk id="7" creationId="{F7191D4C-E4C1-4C6C-8442-0191609FCFEC}"/>
          </ac:spMkLst>
        </pc:spChg>
        <pc:graphicFrameChg chg="mod modGraphic">
          <ac:chgData name="Helias Alain" userId="446ae227-33bd-4c7d-8927-a1f14f8d01ac" providerId="ADAL" clId="{FC3BE49C-CCA0-4193-8DD6-F7D8DB21B08F}" dt="2022-03-07T10:18:47.178" v="2542" actId="207"/>
          <ac:graphicFrameMkLst>
            <pc:docMk/>
            <pc:sldMk cId="2490495119" sldId="292"/>
            <ac:graphicFrameMk id="4" creationId="{ABEFD8CB-46E7-4D43-9D52-F2D9CCB13FBD}"/>
          </ac:graphicFrameMkLst>
        </pc:graphicFrameChg>
      </pc:sldChg>
      <pc:sldChg chg="addSp delSp modSp mod">
        <pc:chgData name="Helias Alain" userId="446ae227-33bd-4c7d-8927-a1f14f8d01ac" providerId="ADAL" clId="{FC3BE49C-CCA0-4193-8DD6-F7D8DB21B08F}" dt="2022-03-07T10:20:19.762" v="2545" actId="115"/>
        <pc:sldMkLst>
          <pc:docMk/>
          <pc:sldMk cId="1335593566" sldId="295"/>
        </pc:sldMkLst>
        <pc:spChg chg="mod">
          <ac:chgData name="Helias Alain" userId="446ae227-33bd-4c7d-8927-a1f14f8d01ac" providerId="ADAL" clId="{FC3BE49C-CCA0-4193-8DD6-F7D8DB21B08F}" dt="2022-03-02T10:45:13.244" v="291" actId="20577"/>
          <ac:spMkLst>
            <pc:docMk/>
            <pc:sldMk cId="1335593566" sldId="295"/>
            <ac:spMk id="2" creationId="{8F66FCF7-27DF-4767-BDAD-E7A99D3297AE}"/>
          </ac:spMkLst>
        </pc:spChg>
        <pc:spChg chg="mod">
          <ac:chgData name="Helias Alain" userId="446ae227-33bd-4c7d-8927-a1f14f8d01ac" providerId="ADAL" clId="{FC3BE49C-CCA0-4193-8DD6-F7D8DB21B08F}" dt="2022-03-02T10:52:59.262" v="495" actId="1035"/>
          <ac:spMkLst>
            <pc:docMk/>
            <pc:sldMk cId="1335593566" sldId="295"/>
            <ac:spMk id="3" creationId="{6B034BFE-F781-4735-9C17-5437E8FE4262}"/>
          </ac:spMkLst>
        </pc:spChg>
        <pc:spChg chg="mod">
          <ac:chgData name="Helias Alain" userId="446ae227-33bd-4c7d-8927-a1f14f8d01ac" providerId="ADAL" clId="{FC3BE49C-CCA0-4193-8DD6-F7D8DB21B08F}" dt="2022-03-02T10:52:59.262" v="495" actId="1035"/>
          <ac:spMkLst>
            <pc:docMk/>
            <pc:sldMk cId="1335593566" sldId="295"/>
            <ac:spMk id="9" creationId="{9BE513F0-73C5-4E6A-A318-013655A67998}"/>
          </ac:spMkLst>
        </pc:spChg>
        <pc:spChg chg="add mod">
          <ac:chgData name="Helias Alain" userId="446ae227-33bd-4c7d-8927-a1f14f8d01ac" providerId="ADAL" clId="{FC3BE49C-CCA0-4193-8DD6-F7D8DB21B08F}" dt="2022-03-02T11:53:17.585" v="545"/>
          <ac:spMkLst>
            <pc:docMk/>
            <pc:sldMk cId="1335593566" sldId="295"/>
            <ac:spMk id="10" creationId="{4268AECF-7C33-4B97-989F-1A0BBF557E7C}"/>
          </ac:spMkLst>
        </pc:spChg>
        <pc:spChg chg="add mod">
          <ac:chgData name="Helias Alain" userId="446ae227-33bd-4c7d-8927-a1f14f8d01ac" providerId="ADAL" clId="{FC3BE49C-CCA0-4193-8DD6-F7D8DB21B08F}" dt="2022-03-02T14:20:39.431" v="1862" actId="1076"/>
          <ac:spMkLst>
            <pc:docMk/>
            <pc:sldMk cId="1335593566" sldId="295"/>
            <ac:spMk id="12" creationId="{A6E1CA41-B7B3-4D21-8542-CE26A10E75F3}"/>
          </ac:spMkLst>
        </pc:spChg>
        <pc:graphicFrameChg chg="del mod modGraphic">
          <ac:chgData name="Helias Alain" userId="446ae227-33bd-4c7d-8927-a1f14f8d01ac" providerId="ADAL" clId="{FC3BE49C-CCA0-4193-8DD6-F7D8DB21B08F}" dt="2022-03-02T10:51:50.339" v="466" actId="478"/>
          <ac:graphicFrameMkLst>
            <pc:docMk/>
            <pc:sldMk cId="1335593566" sldId="295"/>
            <ac:graphicFrameMk id="4" creationId="{ABEFD8CB-46E7-4D43-9D52-F2D9CCB13FBD}"/>
          </ac:graphicFrameMkLst>
        </pc:graphicFrameChg>
        <pc:graphicFrameChg chg="add mod modGraphic">
          <ac:chgData name="Helias Alain" userId="446ae227-33bd-4c7d-8927-a1f14f8d01ac" providerId="ADAL" clId="{FC3BE49C-CCA0-4193-8DD6-F7D8DB21B08F}" dt="2022-03-07T10:20:19.762" v="2545" actId="115"/>
          <ac:graphicFrameMkLst>
            <pc:docMk/>
            <pc:sldMk cId="1335593566" sldId="295"/>
            <ac:graphicFrameMk id="8" creationId="{BD50F5E7-F112-4DE8-B955-98C270998D42}"/>
          </ac:graphicFrameMkLst>
        </pc:graphicFrameChg>
        <pc:graphicFrameChg chg="del mod modGraphic">
          <ac:chgData name="Helias Alain" userId="446ae227-33bd-4c7d-8927-a1f14f8d01ac" providerId="ADAL" clId="{FC3BE49C-CCA0-4193-8DD6-F7D8DB21B08F}" dt="2022-03-02T10:49:39.900" v="427" actId="478"/>
          <ac:graphicFrameMkLst>
            <pc:docMk/>
            <pc:sldMk cId="1335593566" sldId="295"/>
            <ac:graphicFrameMk id="10" creationId="{AD967FC8-6703-4CAE-87D1-CE4D53D6ADCA}"/>
          </ac:graphicFrameMkLst>
        </pc:graphicFrameChg>
        <pc:graphicFrameChg chg="add mod modGraphic">
          <ac:chgData name="Helias Alain" userId="446ae227-33bd-4c7d-8927-a1f14f8d01ac" providerId="ADAL" clId="{FC3BE49C-CCA0-4193-8DD6-F7D8DB21B08F}" dt="2022-03-02T10:52:59.262" v="495" actId="1035"/>
          <ac:graphicFrameMkLst>
            <pc:docMk/>
            <pc:sldMk cId="1335593566" sldId="295"/>
            <ac:graphicFrameMk id="11" creationId="{E1394F79-9371-4191-BA1B-955AF44A9729}"/>
          </ac:graphicFrameMkLst>
        </pc:graphicFrameChg>
      </pc:sldChg>
      <pc:sldChg chg="modSp mod">
        <pc:chgData name="Helias Alain" userId="446ae227-33bd-4c7d-8927-a1f14f8d01ac" providerId="ADAL" clId="{FC3BE49C-CCA0-4193-8DD6-F7D8DB21B08F}" dt="2022-03-04T11:51:36.712" v="2315" actId="20577"/>
        <pc:sldMkLst>
          <pc:docMk/>
          <pc:sldMk cId="4131818283" sldId="296"/>
        </pc:sldMkLst>
        <pc:spChg chg="mod">
          <ac:chgData name="Helias Alain" userId="446ae227-33bd-4c7d-8927-a1f14f8d01ac" providerId="ADAL" clId="{FC3BE49C-CCA0-4193-8DD6-F7D8DB21B08F}" dt="2022-03-04T11:51:36.712" v="2315" actId="20577"/>
          <ac:spMkLst>
            <pc:docMk/>
            <pc:sldMk cId="4131818283" sldId="296"/>
            <ac:spMk id="3" creationId="{3059AC99-DE6B-4DFB-BE1F-79453336578C}"/>
          </ac:spMkLst>
        </pc:spChg>
      </pc:sldChg>
      <pc:sldChg chg="addSp delSp modSp mod">
        <pc:chgData name="Helias Alain" userId="446ae227-33bd-4c7d-8927-a1f14f8d01ac" providerId="ADAL" clId="{FC3BE49C-CCA0-4193-8DD6-F7D8DB21B08F}" dt="2022-03-07T10:53:46.031" v="2874" actId="20577"/>
        <pc:sldMkLst>
          <pc:docMk/>
          <pc:sldMk cId="3162125901" sldId="322"/>
        </pc:sldMkLst>
        <pc:spChg chg="add del mod">
          <ac:chgData name="Helias Alain" userId="446ae227-33bd-4c7d-8927-a1f14f8d01ac" providerId="ADAL" clId="{FC3BE49C-CCA0-4193-8DD6-F7D8DB21B08F}" dt="2022-03-02T14:21:50.351" v="1875" actId="478"/>
          <ac:spMkLst>
            <pc:docMk/>
            <pc:sldMk cId="3162125901" sldId="322"/>
            <ac:spMk id="5" creationId="{9DF33F34-4685-4D7B-9CF9-933139AD8B44}"/>
          </ac:spMkLst>
        </pc:spChg>
        <pc:spChg chg="add mod">
          <ac:chgData name="Helias Alain" userId="446ae227-33bd-4c7d-8927-a1f14f8d01ac" providerId="ADAL" clId="{FC3BE49C-CCA0-4193-8DD6-F7D8DB21B08F}" dt="2022-03-02T14:21:50.790" v="1876"/>
          <ac:spMkLst>
            <pc:docMk/>
            <pc:sldMk cId="3162125901" sldId="322"/>
            <ac:spMk id="6" creationId="{AD0B1DE1-B143-4C5D-B515-5450D3350F8A}"/>
          </ac:spMkLst>
        </pc:spChg>
        <pc:graphicFrameChg chg="add mod modGraphic">
          <ac:chgData name="Helias Alain" userId="446ae227-33bd-4c7d-8927-a1f14f8d01ac" providerId="ADAL" clId="{FC3BE49C-CCA0-4193-8DD6-F7D8DB21B08F}" dt="2022-03-07T10:53:46.031" v="2874" actId="20577"/>
          <ac:graphicFrameMkLst>
            <pc:docMk/>
            <pc:sldMk cId="3162125901" sldId="322"/>
            <ac:graphicFrameMk id="4" creationId="{30B80E7E-6AF4-4778-83D2-1094C715C7A4}"/>
          </ac:graphicFrameMkLst>
        </pc:graphicFrameChg>
      </pc:sldChg>
      <pc:sldChg chg="addSp delSp modSp mod">
        <pc:chgData name="Helias Alain" userId="446ae227-33bd-4c7d-8927-a1f14f8d01ac" providerId="ADAL" clId="{FC3BE49C-CCA0-4193-8DD6-F7D8DB21B08F}" dt="2022-03-04T11:45:52.732" v="2311" actId="20577"/>
        <pc:sldMkLst>
          <pc:docMk/>
          <pc:sldMk cId="4274561337" sldId="323"/>
        </pc:sldMkLst>
        <pc:spChg chg="mod">
          <ac:chgData name="Helias Alain" userId="446ae227-33bd-4c7d-8927-a1f14f8d01ac" providerId="ADAL" clId="{FC3BE49C-CCA0-4193-8DD6-F7D8DB21B08F}" dt="2022-03-02T10:38:03.197" v="151" actId="1035"/>
          <ac:spMkLst>
            <pc:docMk/>
            <pc:sldMk cId="4274561337" sldId="323"/>
            <ac:spMk id="2" creationId="{8F66FCF7-27DF-4767-BDAD-E7A99D3297AE}"/>
          </ac:spMkLst>
        </pc:spChg>
        <pc:spChg chg="mod">
          <ac:chgData name="Helias Alain" userId="446ae227-33bd-4c7d-8927-a1f14f8d01ac" providerId="ADAL" clId="{FC3BE49C-CCA0-4193-8DD6-F7D8DB21B08F}" dt="2022-03-02T14:03:51.661" v="1710" actId="20577"/>
          <ac:spMkLst>
            <pc:docMk/>
            <pc:sldMk cId="4274561337" sldId="323"/>
            <ac:spMk id="3" creationId="{6B034BFE-F781-4735-9C17-5437E8FE4262}"/>
          </ac:spMkLst>
        </pc:spChg>
        <pc:spChg chg="add mod">
          <ac:chgData name="Helias Alain" userId="446ae227-33bd-4c7d-8927-a1f14f8d01ac" providerId="ADAL" clId="{FC3BE49C-CCA0-4193-8DD6-F7D8DB21B08F}" dt="2022-03-02T14:20:21.159" v="1859" actId="1076"/>
          <ac:spMkLst>
            <pc:docMk/>
            <pc:sldMk cId="4274561337" sldId="323"/>
            <ac:spMk id="7" creationId="{16BAACEE-4431-43B3-B576-1E07248687C0}"/>
          </ac:spMkLst>
        </pc:spChg>
        <pc:graphicFrameChg chg="add del">
          <ac:chgData name="Helias Alain" userId="446ae227-33bd-4c7d-8927-a1f14f8d01ac" providerId="ADAL" clId="{FC3BE49C-CCA0-4193-8DD6-F7D8DB21B08F}" dt="2022-03-02T10:29:25.615" v="1"/>
          <ac:graphicFrameMkLst>
            <pc:docMk/>
            <pc:sldMk cId="4274561337" sldId="323"/>
            <ac:graphicFrameMk id="6" creationId="{02854DD6-E69A-4F3E-BCD7-931ED5B6890A}"/>
          </ac:graphicFrameMkLst>
        </pc:graphicFrameChg>
        <pc:graphicFrameChg chg="mod modGraphic">
          <ac:chgData name="Helias Alain" userId="446ae227-33bd-4c7d-8927-a1f14f8d01ac" providerId="ADAL" clId="{FC3BE49C-CCA0-4193-8DD6-F7D8DB21B08F}" dt="2022-03-04T11:45:52.732" v="2311" actId="20577"/>
          <ac:graphicFrameMkLst>
            <pc:docMk/>
            <pc:sldMk cId="4274561337" sldId="323"/>
            <ac:graphicFrameMk id="10" creationId="{D2E40F2C-1AA0-4C63-BEAC-69838EB719F6}"/>
          </ac:graphicFrameMkLst>
        </pc:graphicFrameChg>
      </pc:sldChg>
      <pc:sldChg chg="addSp delSp modSp add mod">
        <pc:chgData name="Helias Alain" userId="446ae227-33bd-4c7d-8927-a1f14f8d01ac" providerId="ADAL" clId="{FC3BE49C-CCA0-4193-8DD6-F7D8DB21B08F}" dt="2022-03-04T11:53:09.663" v="2320" actId="20577"/>
        <pc:sldMkLst>
          <pc:docMk/>
          <pc:sldMk cId="2217590058" sldId="324"/>
        </pc:sldMkLst>
        <pc:spChg chg="mod">
          <ac:chgData name="Helias Alain" userId="446ae227-33bd-4c7d-8927-a1f14f8d01ac" providerId="ADAL" clId="{FC3BE49C-CCA0-4193-8DD6-F7D8DB21B08F}" dt="2022-03-02T10:38:09.617" v="168" actId="1035"/>
          <ac:spMkLst>
            <pc:docMk/>
            <pc:sldMk cId="2217590058" sldId="324"/>
            <ac:spMk id="2" creationId="{8F66FCF7-27DF-4767-BDAD-E7A99D3297AE}"/>
          </ac:spMkLst>
        </pc:spChg>
        <pc:spChg chg="mod">
          <ac:chgData name="Helias Alain" userId="446ae227-33bd-4c7d-8927-a1f14f8d01ac" providerId="ADAL" clId="{FC3BE49C-CCA0-4193-8DD6-F7D8DB21B08F}" dt="2022-03-02T14:03:18.597" v="1699" actId="255"/>
          <ac:spMkLst>
            <pc:docMk/>
            <pc:sldMk cId="2217590058" sldId="324"/>
            <ac:spMk id="3" creationId="{6B034BFE-F781-4735-9C17-5437E8FE4262}"/>
          </ac:spMkLst>
        </pc:spChg>
        <pc:spChg chg="add del mod">
          <ac:chgData name="Helias Alain" userId="446ae227-33bd-4c7d-8927-a1f14f8d01ac" providerId="ADAL" clId="{FC3BE49C-CCA0-4193-8DD6-F7D8DB21B08F}" dt="2022-03-02T14:03:01.389" v="1695" actId="478"/>
          <ac:spMkLst>
            <pc:docMk/>
            <pc:sldMk cId="2217590058" sldId="324"/>
            <ac:spMk id="8" creationId="{31EC93AE-AB9C-4212-8FBE-584953206573}"/>
          </ac:spMkLst>
        </pc:spChg>
        <pc:spChg chg="add mod">
          <ac:chgData name="Helias Alain" userId="446ae227-33bd-4c7d-8927-a1f14f8d01ac" providerId="ADAL" clId="{FC3BE49C-CCA0-4193-8DD6-F7D8DB21B08F}" dt="2022-03-02T14:20:26.351" v="1860" actId="1076"/>
          <ac:spMkLst>
            <pc:docMk/>
            <pc:sldMk cId="2217590058" sldId="324"/>
            <ac:spMk id="11" creationId="{4013FAF3-4C4F-43D2-AA83-2D99107C2844}"/>
          </ac:spMkLst>
        </pc:spChg>
        <pc:graphicFrameChg chg="mod modGraphic">
          <ac:chgData name="Helias Alain" userId="446ae227-33bd-4c7d-8927-a1f14f8d01ac" providerId="ADAL" clId="{FC3BE49C-CCA0-4193-8DD6-F7D8DB21B08F}" dt="2022-03-04T11:53:09.663" v="2320" actId="20577"/>
          <ac:graphicFrameMkLst>
            <pc:docMk/>
            <pc:sldMk cId="2217590058" sldId="324"/>
            <ac:graphicFrameMk id="10" creationId="{D2E40F2C-1AA0-4C63-BEAC-69838EB719F6}"/>
          </ac:graphicFrameMkLst>
        </pc:graphicFrameChg>
      </pc:sldChg>
      <pc:sldChg chg="addSp delSp modSp add mod">
        <pc:chgData name="Helias Alain" userId="446ae227-33bd-4c7d-8927-a1f14f8d01ac" providerId="ADAL" clId="{FC3BE49C-CCA0-4193-8DD6-F7D8DB21B08F}" dt="2022-03-07T10:19:12.648" v="2543" actId="207"/>
        <pc:sldMkLst>
          <pc:docMk/>
          <pc:sldMk cId="3212681262" sldId="325"/>
        </pc:sldMkLst>
        <pc:spChg chg="mod">
          <ac:chgData name="Helias Alain" userId="446ae227-33bd-4c7d-8927-a1f14f8d01ac" providerId="ADAL" clId="{FC3BE49C-CCA0-4193-8DD6-F7D8DB21B08F}" dt="2022-03-02T10:38:19.619" v="195" actId="1035"/>
          <ac:spMkLst>
            <pc:docMk/>
            <pc:sldMk cId="3212681262" sldId="325"/>
            <ac:spMk id="2" creationId="{8F66FCF7-27DF-4767-BDAD-E7A99D3297AE}"/>
          </ac:spMkLst>
        </pc:spChg>
        <pc:spChg chg="mod">
          <ac:chgData name="Helias Alain" userId="446ae227-33bd-4c7d-8927-a1f14f8d01ac" providerId="ADAL" clId="{FC3BE49C-CCA0-4193-8DD6-F7D8DB21B08F}" dt="2022-03-02T14:02:07.502" v="1688" actId="255"/>
          <ac:spMkLst>
            <pc:docMk/>
            <pc:sldMk cId="3212681262" sldId="325"/>
            <ac:spMk id="3" creationId="{6B034BFE-F781-4735-9C17-5437E8FE4262}"/>
          </ac:spMkLst>
        </pc:spChg>
        <pc:spChg chg="mod">
          <ac:chgData name="Helias Alain" userId="446ae227-33bd-4c7d-8927-a1f14f8d01ac" providerId="ADAL" clId="{FC3BE49C-CCA0-4193-8DD6-F7D8DB21B08F}" dt="2022-03-02T10:38:19.619" v="195" actId="1035"/>
          <ac:spMkLst>
            <pc:docMk/>
            <pc:sldMk cId="3212681262" sldId="325"/>
            <ac:spMk id="5" creationId="{98DE9C07-B39A-4D65-BC51-2E05499460FD}"/>
          </ac:spMkLst>
        </pc:spChg>
        <pc:spChg chg="add del mod">
          <ac:chgData name="Helias Alain" userId="446ae227-33bd-4c7d-8927-a1f14f8d01ac" providerId="ADAL" clId="{FC3BE49C-CCA0-4193-8DD6-F7D8DB21B08F}" dt="2022-03-07T10:05:34.522" v="2360" actId="478"/>
          <ac:spMkLst>
            <pc:docMk/>
            <pc:sldMk cId="3212681262" sldId="325"/>
            <ac:spMk id="7" creationId="{338EECCD-9B61-48C0-8AFC-CFDEBFE432F5}"/>
          </ac:spMkLst>
        </pc:spChg>
        <pc:spChg chg="add mod">
          <ac:chgData name="Helias Alain" userId="446ae227-33bd-4c7d-8927-a1f14f8d01ac" providerId="ADAL" clId="{FC3BE49C-CCA0-4193-8DD6-F7D8DB21B08F}" dt="2022-03-02T14:20:33.247" v="1861" actId="1076"/>
          <ac:spMkLst>
            <pc:docMk/>
            <pc:sldMk cId="3212681262" sldId="325"/>
            <ac:spMk id="8" creationId="{00D8CBA6-147F-4837-B7FB-415943509F3D}"/>
          </ac:spMkLst>
        </pc:spChg>
        <pc:spChg chg="mod">
          <ac:chgData name="Helias Alain" userId="446ae227-33bd-4c7d-8927-a1f14f8d01ac" providerId="ADAL" clId="{FC3BE49C-CCA0-4193-8DD6-F7D8DB21B08F}" dt="2022-03-02T10:38:19.619" v="195" actId="1035"/>
          <ac:spMkLst>
            <pc:docMk/>
            <pc:sldMk cId="3212681262" sldId="325"/>
            <ac:spMk id="9" creationId="{469B9FD6-F604-4847-B49C-AD6BEFA0C04D}"/>
          </ac:spMkLst>
        </pc:spChg>
        <pc:graphicFrameChg chg="mod modGraphic">
          <ac:chgData name="Helias Alain" userId="446ae227-33bd-4c7d-8927-a1f14f8d01ac" providerId="ADAL" clId="{FC3BE49C-CCA0-4193-8DD6-F7D8DB21B08F}" dt="2022-03-07T10:19:12.648" v="2543" actId="207"/>
          <ac:graphicFrameMkLst>
            <pc:docMk/>
            <pc:sldMk cId="3212681262" sldId="325"/>
            <ac:graphicFrameMk id="10" creationId="{D2E40F2C-1AA0-4C63-BEAC-69838EB719F6}"/>
          </ac:graphicFrameMkLst>
        </pc:graphicFrameChg>
      </pc:sldChg>
      <pc:sldChg chg="addSp delSp modSp add mod">
        <pc:chgData name="Helias Alain" userId="446ae227-33bd-4c7d-8927-a1f14f8d01ac" providerId="ADAL" clId="{FC3BE49C-CCA0-4193-8DD6-F7D8DB21B08F}" dt="2022-03-04T11:27:22.994" v="2051" actId="255"/>
        <pc:sldMkLst>
          <pc:docMk/>
          <pc:sldMk cId="1162357122" sldId="326"/>
        </pc:sldMkLst>
        <pc:spChg chg="del">
          <ac:chgData name="Helias Alain" userId="446ae227-33bd-4c7d-8927-a1f14f8d01ac" providerId="ADAL" clId="{FC3BE49C-CCA0-4193-8DD6-F7D8DB21B08F}" dt="2022-03-02T14:22:04.997" v="1881" actId="478"/>
          <ac:spMkLst>
            <pc:docMk/>
            <pc:sldMk cId="1162357122" sldId="326"/>
            <ac:spMk id="5" creationId="{840D54E9-A5F4-4830-81A3-26597A03D423}"/>
          </ac:spMkLst>
        </pc:spChg>
        <pc:spChg chg="add mod">
          <ac:chgData name="Helias Alain" userId="446ae227-33bd-4c7d-8927-a1f14f8d01ac" providerId="ADAL" clId="{FC3BE49C-CCA0-4193-8DD6-F7D8DB21B08F}" dt="2022-03-02T14:22:05.401" v="1882"/>
          <ac:spMkLst>
            <pc:docMk/>
            <pc:sldMk cId="1162357122" sldId="326"/>
            <ac:spMk id="6" creationId="{A8AE6795-2EC0-4F65-8878-03F40FDDA204}"/>
          </ac:spMkLst>
        </pc:spChg>
        <pc:graphicFrameChg chg="mod modGraphic">
          <ac:chgData name="Helias Alain" userId="446ae227-33bd-4c7d-8927-a1f14f8d01ac" providerId="ADAL" clId="{FC3BE49C-CCA0-4193-8DD6-F7D8DB21B08F}" dt="2022-03-04T11:27:22.994" v="2051" actId="255"/>
          <ac:graphicFrameMkLst>
            <pc:docMk/>
            <pc:sldMk cId="1162357122" sldId="326"/>
            <ac:graphicFrameMk id="4" creationId="{4E6D9825-654E-41D1-9C10-008A046E5DB3}"/>
          </ac:graphicFrameMkLst>
        </pc:graphicFrameChg>
      </pc:sldChg>
      <pc:sldChg chg="addSp delSp modSp add mod">
        <pc:chgData name="Helias Alain" userId="446ae227-33bd-4c7d-8927-a1f14f8d01ac" providerId="ADAL" clId="{FC3BE49C-CCA0-4193-8DD6-F7D8DB21B08F}" dt="2022-03-07T10:59:54.527" v="2930" actId="255"/>
        <pc:sldMkLst>
          <pc:docMk/>
          <pc:sldMk cId="3672098142" sldId="327"/>
        </pc:sldMkLst>
        <pc:spChg chg="del">
          <ac:chgData name="Helias Alain" userId="446ae227-33bd-4c7d-8927-a1f14f8d01ac" providerId="ADAL" clId="{FC3BE49C-CCA0-4193-8DD6-F7D8DB21B08F}" dt="2022-03-02T14:22:09.808" v="1883" actId="478"/>
          <ac:spMkLst>
            <pc:docMk/>
            <pc:sldMk cId="3672098142" sldId="327"/>
            <ac:spMk id="5" creationId="{840D54E9-A5F4-4830-81A3-26597A03D423}"/>
          </ac:spMkLst>
        </pc:spChg>
        <pc:spChg chg="add mod">
          <ac:chgData name="Helias Alain" userId="446ae227-33bd-4c7d-8927-a1f14f8d01ac" providerId="ADAL" clId="{FC3BE49C-CCA0-4193-8DD6-F7D8DB21B08F}" dt="2022-03-02T14:22:10.198" v="1884"/>
          <ac:spMkLst>
            <pc:docMk/>
            <pc:sldMk cId="3672098142" sldId="327"/>
            <ac:spMk id="6" creationId="{8BCD0F62-6208-4422-BFCF-F3BBF8EA6938}"/>
          </ac:spMkLst>
        </pc:spChg>
        <pc:graphicFrameChg chg="mod modGraphic">
          <ac:chgData name="Helias Alain" userId="446ae227-33bd-4c7d-8927-a1f14f8d01ac" providerId="ADAL" clId="{FC3BE49C-CCA0-4193-8DD6-F7D8DB21B08F}" dt="2022-03-07T10:59:54.527" v="2930" actId="255"/>
          <ac:graphicFrameMkLst>
            <pc:docMk/>
            <pc:sldMk cId="3672098142" sldId="327"/>
            <ac:graphicFrameMk id="4" creationId="{4E6D9825-654E-41D1-9C10-008A046E5DB3}"/>
          </ac:graphicFrameMkLst>
        </pc:graphicFrameChg>
      </pc:sldChg>
      <pc:sldChg chg="addSp delSp modSp add mod">
        <pc:chgData name="Helias Alain" userId="446ae227-33bd-4c7d-8927-a1f14f8d01ac" providerId="ADAL" clId="{FC3BE49C-CCA0-4193-8DD6-F7D8DB21B08F}" dt="2022-03-07T10:58:48.017" v="2910"/>
        <pc:sldMkLst>
          <pc:docMk/>
          <pc:sldMk cId="26102968" sldId="328"/>
        </pc:sldMkLst>
        <pc:spChg chg="del">
          <ac:chgData name="Helias Alain" userId="446ae227-33bd-4c7d-8927-a1f14f8d01ac" providerId="ADAL" clId="{FC3BE49C-CCA0-4193-8DD6-F7D8DB21B08F}" dt="2022-03-02T14:22:14.705" v="1885" actId="478"/>
          <ac:spMkLst>
            <pc:docMk/>
            <pc:sldMk cId="26102968" sldId="328"/>
            <ac:spMk id="5" creationId="{840D54E9-A5F4-4830-81A3-26597A03D423}"/>
          </ac:spMkLst>
        </pc:spChg>
        <pc:spChg chg="add mod">
          <ac:chgData name="Helias Alain" userId="446ae227-33bd-4c7d-8927-a1f14f8d01ac" providerId="ADAL" clId="{FC3BE49C-CCA0-4193-8DD6-F7D8DB21B08F}" dt="2022-03-02T14:22:15.145" v="1886"/>
          <ac:spMkLst>
            <pc:docMk/>
            <pc:sldMk cId="26102968" sldId="328"/>
            <ac:spMk id="6" creationId="{923B8B8B-51EA-44CB-9352-9E7E22CF2D93}"/>
          </ac:spMkLst>
        </pc:spChg>
        <pc:graphicFrameChg chg="mod modGraphic">
          <ac:chgData name="Helias Alain" userId="446ae227-33bd-4c7d-8927-a1f14f8d01ac" providerId="ADAL" clId="{FC3BE49C-CCA0-4193-8DD6-F7D8DB21B08F}" dt="2022-03-07T10:58:48.017" v="2910"/>
          <ac:graphicFrameMkLst>
            <pc:docMk/>
            <pc:sldMk cId="26102968" sldId="328"/>
            <ac:graphicFrameMk id="4" creationId="{4E6D9825-654E-41D1-9C10-008A046E5DB3}"/>
          </ac:graphicFrameMkLst>
        </pc:graphicFrameChg>
      </pc:sldChg>
      <pc:sldChg chg="addSp delSp modSp add mod">
        <pc:chgData name="Helias Alain" userId="446ae227-33bd-4c7d-8927-a1f14f8d01ac" providerId="ADAL" clId="{FC3BE49C-CCA0-4193-8DD6-F7D8DB21B08F}" dt="2022-03-02T14:22:19.972" v="1888"/>
        <pc:sldMkLst>
          <pc:docMk/>
          <pc:sldMk cId="3559545792" sldId="329"/>
        </pc:sldMkLst>
        <pc:spChg chg="add mod">
          <ac:chgData name="Helias Alain" userId="446ae227-33bd-4c7d-8927-a1f14f8d01ac" providerId="ADAL" clId="{FC3BE49C-CCA0-4193-8DD6-F7D8DB21B08F}" dt="2022-03-02T14:22:19.972" v="1888"/>
          <ac:spMkLst>
            <pc:docMk/>
            <pc:sldMk cId="3559545792" sldId="329"/>
            <ac:spMk id="6" creationId="{81336012-CBE4-4F00-AA27-3C6FAA332E1E}"/>
          </ac:spMkLst>
        </pc:spChg>
        <pc:spChg chg="del">
          <ac:chgData name="Helias Alain" userId="446ae227-33bd-4c7d-8927-a1f14f8d01ac" providerId="ADAL" clId="{FC3BE49C-CCA0-4193-8DD6-F7D8DB21B08F}" dt="2022-03-02T14:22:19.588" v="1887" actId="478"/>
          <ac:spMkLst>
            <pc:docMk/>
            <pc:sldMk cId="3559545792" sldId="329"/>
            <ac:spMk id="7" creationId="{183DB3C6-BFC8-4C17-BCD5-A711BBFDB7EB}"/>
          </ac:spMkLst>
        </pc:spChg>
      </pc:sldChg>
      <pc:sldChg chg="addSp delSp modSp add mod">
        <pc:chgData name="Helias Alain" userId="446ae227-33bd-4c7d-8927-a1f14f8d01ac" providerId="ADAL" clId="{FC3BE49C-CCA0-4193-8DD6-F7D8DB21B08F}" dt="2022-03-02T14:21:45.376" v="1874"/>
        <pc:sldMkLst>
          <pc:docMk/>
          <pc:sldMk cId="2056367002" sldId="330"/>
        </pc:sldMkLst>
        <pc:spChg chg="add del mod">
          <ac:chgData name="Helias Alain" userId="446ae227-33bd-4c7d-8927-a1f14f8d01ac" providerId="ADAL" clId="{FC3BE49C-CCA0-4193-8DD6-F7D8DB21B08F}" dt="2022-03-02T14:21:44.990" v="1873" actId="478"/>
          <ac:spMkLst>
            <pc:docMk/>
            <pc:sldMk cId="2056367002" sldId="330"/>
            <ac:spMk id="4" creationId="{EFDABF4C-6D0E-475F-8B60-8AA0EE415A8F}"/>
          </ac:spMkLst>
        </pc:spChg>
        <pc:spChg chg="add mod">
          <ac:chgData name="Helias Alain" userId="446ae227-33bd-4c7d-8927-a1f14f8d01ac" providerId="ADAL" clId="{FC3BE49C-CCA0-4193-8DD6-F7D8DB21B08F}" dt="2022-03-02T14:21:45.376" v="1874"/>
          <ac:spMkLst>
            <pc:docMk/>
            <pc:sldMk cId="2056367002" sldId="330"/>
            <ac:spMk id="5" creationId="{9C490DCB-E815-42FC-8870-14864081E36F}"/>
          </ac:spMkLst>
        </pc:spChg>
      </pc:sldChg>
      <pc:sldChg chg="addSp delSp modSp add mod">
        <pc:chgData name="Helias Alain" userId="446ae227-33bd-4c7d-8927-a1f14f8d01ac" providerId="ADAL" clId="{FC3BE49C-CCA0-4193-8DD6-F7D8DB21B08F}" dt="2022-03-07T10:26:21.341" v="2547" actId="1582"/>
        <pc:sldMkLst>
          <pc:docMk/>
          <pc:sldMk cId="821553722" sldId="331"/>
        </pc:sldMkLst>
        <pc:spChg chg="add del mod">
          <ac:chgData name="Helias Alain" userId="446ae227-33bd-4c7d-8927-a1f14f8d01ac" providerId="ADAL" clId="{FC3BE49C-CCA0-4193-8DD6-F7D8DB21B08F}" dt="2022-03-02T14:21:40.132" v="1871" actId="478"/>
          <ac:spMkLst>
            <pc:docMk/>
            <pc:sldMk cId="821553722" sldId="331"/>
            <ac:spMk id="6" creationId="{93AF3921-CDB7-42A4-BD19-753943F53FD5}"/>
          </ac:spMkLst>
        </pc:spChg>
        <pc:spChg chg="add mod">
          <ac:chgData name="Helias Alain" userId="446ae227-33bd-4c7d-8927-a1f14f8d01ac" providerId="ADAL" clId="{FC3BE49C-CCA0-4193-8DD6-F7D8DB21B08F}" dt="2022-03-02T14:21:40.546" v="1872"/>
          <ac:spMkLst>
            <pc:docMk/>
            <pc:sldMk cId="821553722" sldId="331"/>
            <ac:spMk id="7" creationId="{A0B947E9-A0A8-47DD-B667-50A333016758}"/>
          </ac:spMkLst>
        </pc:spChg>
        <pc:cxnChg chg="add mod">
          <ac:chgData name="Helias Alain" userId="446ae227-33bd-4c7d-8927-a1f14f8d01ac" providerId="ADAL" clId="{FC3BE49C-CCA0-4193-8DD6-F7D8DB21B08F}" dt="2022-03-07T10:26:21.341" v="2547" actId="1582"/>
          <ac:cxnSpMkLst>
            <pc:docMk/>
            <pc:sldMk cId="821553722" sldId="331"/>
            <ac:cxnSpMk id="6" creationId="{733383DE-19FB-4F4E-BE07-64A9BA3B6030}"/>
          </ac:cxnSpMkLst>
        </pc:cxnChg>
      </pc:sldChg>
      <pc:sldChg chg="addSp delSp modSp add mod">
        <pc:chgData name="Helias Alain" userId="446ae227-33bd-4c7d-8927-a1f14f8d01ac" providerId="ADAL" clId="{FC3BE49C-CCA0-4193-8DD6-F7D8DB21B08F}" dt="2022-03-07T10:49:28.826" v="2826" actId="20577"/>
        <pc:sldMkLst>
          <pc:docMk/>
          <pc:sldMk cId="982608828" sldId="332"/>
        </pc:sldMkLst>
        <pc:spChg chg="del">
          <ac:chgData name="Helias Alain" userId="446ae227-33bd-4c7d-8927-a1f14f8d01ac" providerId="ADAL" clId="{FC3BE49C-CCA0-4193-8DD6-F7D8DB21B08F}" dt="2022-03-07T10:39:33.354" v="2743" actId="478"/>
          <ac:spMkLst>
            <pc:docMk/>
            <pc:sldMk cId="982608828" sldId="332"/>
            <ac:spMk id="4" creationId="{27B93F54-B229-4E65-A0DF-41B8D0555011}"/>
          </ac:spMkLst>
        </pc:spChg>
        <pc:spChg chg="add mod">
          <ac:chgData name="Helias Alain" userId="446ae227-33bd-4c7d-8927-a1f14f8d01ac" providerId="ADAL" clId="{FC3BE49C-CCA0-4193-8DD6-F7D8DB21B08F}" dt="2022-03-07T10:49:28.826" v="2826" actId="20577"/>
          <ac:spMkLst>
            <pc:docMk/>
            <pc:sldMk cId="982608828" sldId="332"/>
            <ac:spMk id="5" creationId="{B0AC133C-D674-4515-B792-F3DAF8B7D60A}"/>
          </ac:spMkLst>
        </pc:spChg>
        <pc:picChg chg="mod">
          <ac:chgData name="Helias Alain" userId="446ae227-33bd-4c7d-8927-a1f14f8d01ac" providerId="ADAL" clId="{FC3BE49C-CCA0-4193-8DD6-F7D8DB21B08F}" dt="2022-03-07T10:45:23.808" v="2747" actId="1076"/>
          <ac:picMkLst>
            <pc:docMk/>
            <pc:sldMk cId="982608828" sldId="332"/>
            <ac:picMk id="1026" creationId="{86164AAC-7256-48BC-91BD-17126061E89C}"/>
          </ac:picMkLst>
        </pc:picChg>
      </pc:sldChg>
    </pc:docChg>
  </pc:docChgLst>
  <pc:docChgLst>
    <pc:chgData name="Navarro Laurent" userId="S::laurent.navarro@inetum.com::2356618d-a451-4621-9e22-6599c77cb705" providerId="AD" clId="Web-{9BDE672A-7E31-4484-880A-534C6D5391BA}"/>
    <pc:docChg chg="modSld">
      <pc:chgData name="Navarro Laurent" userId="S::laurent.navarro@inetum.com::2356618d-a451-4621-9e22-6599c77cb705" providerId="AD" clId="Web-{9BDE672A-7E31-4484-880A-534C6D5391BA}" dt="2022-03-07T15:05:15.869" v="627"/>
      <pc:docMkLst>
        <pc:docMk/>
      </pc:docMkLst>
      <pc:sldChg chg="delSp modSp">
        <pc:chgData name="Navarro Laurent" userId="S::laurent.navarro@inetum.com::2356618d-a451-4621-9e22-6599c77cb705" providerId="AD" clId="Web-{9BDE672A-7E31-4484-880A-534C6D5391BA}" dt="2022-03-07T15:05:15.869" v="627"/>
        <pc:sldMkLst>
          <pc:docMk/>
          <pc:sldMk cId="1335593566" sldId="295"/>
        </pc:sldMkLst>
        <pc:spChg chg="del">
          <ac:chgData name="Navarro Laurent" userId="S::laurent.navarro@inetum.com::2356618d-a451-4621-9e22-6599c77cb705" providerId="AD" clId="Web-{9BDE672A-7E31-4484-880A-534C6D5391BA}" dt="2022-03-07T15:01:02.285" v="519"/>
          <ac:spMkLst>
            <pc:docMk/>
            <pc:sldMk cId="1335593566" sldId="295"/>
            <ac:spMk id="10" creationId="{4268AECF-7C33-4B97-989F-1A0BBF557E7C}"/>
          </ac:spMkLst>
        </pc:spChg>
        <pc:graphicFrameChg chg="mod modGraphic">
          <ac:chgData name="Navarro Laurent" userId="S::laurent.navarro@inetum.com::2356618d-a451-4621-9e22-6599c77cb705" providerId="AD" clId="Web-{9BDE672A-7E31-4484-880A-534C6D5391BA}" dt="2022-03-07T15:05:15.869" v="627"/>
          <ac:graphicFrameMkLst>
            <pc:docMk/>
            <pc:sldMk cId="1335593566" sldId="295"/>
            <ac:graphicFrameMk id="8" creationId="{BD50F5E7-F112-4DE8-B955-98C270998D42}"/>
          </ac:graphicFrameMkLst>
        </pc:graphicFrameChg>
        <pc:graphicFrameChg chg="del">
          <ac:chgData name="Navarro Laurent" userId="S::laurent.navarro@inetum.com::2356618d-a451-4621-9e22-6599c77cb705" providerId="AD" clId="Web-{9BDE672A-7E31-4484-880A-534C6D5391BA}" dt="2022-03-07T14:59:25.861" v="494"/>
          <ac:graphicFrameMkLst>
            <pc:docMk/>
            <pc:sldMk cId="1335593566" sldId="295"/>
            <ac:graphicFrameMk id="11" creationId="{E1394F79-9371-4191-BA1B-955AF44A9729}"/>
          </ac:graphicFrameMkLst>
        </pc:graphicFrameChg>
      </pc:sldChg>
    </pc:docChg>
  </pc:docChgLst>
  <pc:docChgLst>
    <pc:chgData name="Grandbarbe Samuel" userId="S::samuel.grandbarbe@inetum.com::c536f0b4-e542-4639-b6e3-ce18d412cb5a" providerId="AD" clId="Web-{7545182F-08F5-4524-AF39-4737FE44B4FE}"/>
    <pc:docChg chg="modSld">
      <pc:chgData name="Grandbarbe Samuel" userId="S::samuel.grandbarbe@inetum.com::c536f0b4-e542-4639-b6e3-ce18d412cb5a" providerId="AD" clId="Web-{7545182F-08F5-4524-AF39-4737FE44B4FE}" dt="2022-06-09T08:50:08.314" v="10" actId="1076"/>
      <pc:docMkLst>
        <pc:docMk/>
      </pc:docMkLst>
      <pc:sldChg chg="addSp delSp modSp">
        <pc:chgData name="Grandbarbe Samuel" userId="S::samuel.grandbarbe@inetum.com::c536f0b4-e542-4639-b6e3-ce18d412cb5a" providerId="AD" clId="Web-{7545182F-08F5-4524-AF39-4737FE44B4FE}" dt="2022-06-09T08:50:08.314" v="10" actId="1076"/>
        <pc:sldMkLst>
          <pc:docMk/>
          <pc:sldMk cId="2316638321" sldId="261"/>
        </pc:sldMkLst>
        <pc:spChg chg="add del mod">
          <ac:chgData name="Grandbarbe Samuel" userId="S::samuel.grandbarbe@inetum.com::c536f0b4-e542-4639-b6e3-ce18d412cb5a" providerId="AD" clId="Web-{7545182F-08F5-4524-AF39-4737FE44B4FE}" dt="2022-06-09T08:49:38.610" v="4"/>
          <ac:spMkLst>
            <pc:docMk/>
            <pc:sldMk cId="2316638321" sldId="261"/>
            <ac:spMk id="6" creationId="{84DF74EB-BC2F-451A-2C24-27DE688DE73F}"/>
          </ac:spMkLst>
        </pc:spChg>
        <pc:spChg chg="add del mod">
          <ac:chgData name="Grandbarbe Samuel" userId="S::samuel.grandbarbe@inetum.com::c536f0b4-e542-4639-b6e3-ce18d412cb5a" providerId="AD" clId="Web-{7545182F-08F5-4524-AF39-4737FE44B4FE}" dt="2022-06-09T08:49:51.219" v="8"/>
          <ac:spMkLst>
            <pc:docMk/>
            <pc:sldMk cId="2316638321" sldId="261"/>
            <ac:spMk id="8" creationId="{6B5D10F6-7D01-0792-3325-1087710EF77D}"/>
          </ac:spMkLst>
        </pc:spChg>
        <pc:spChg chg="del">
          <ac:chgData name="Grandbarbe Samuel" userId="S::samuel.grandbarbe@inetum.com::c536f0b4-e542-4639-b6e3-ce18d412cb5a" providerId="AD" clId="Web-{7545182F-08F5-4524-AF39-4737FE44B4FE}" dt="2022-06-09T08:49:35.750" v="0"/>
          <ac:spMkLst>
            <pc:docMk/>
            <pc:sldMk cId="2316638321" sldId="261"/>
            <ac:spMk id="30" creationId="{9C92606B-BDB4-4E76-87C2-CA3B5B89BEDC}"/>
          </ac:spMkLst>
        </pc:spChg>
        <pc:spChg chg="add mod">
          <ac:chgData name="Grandbarbe Samuel" userId="S::samuel.grandbarbe@inetum.com::c536f0b4-e542-4639-b6e3-ce18d412cb5a" providerId="AD" clId="Web-{7545182F-08F5-4524-AF39-4737FE44B4FE}" dt="2022-06-09T08:50:08.314" v="10" actId="1076"/>
          <ac:spMkLst>
            <pc:docMk/>
            <pc:sldMk cId="2316638321" sldId="261"/>
            <ac:spMk id="34" creationId="{E8AF3B3E-B1F3-3073-8C32-26CF18F5898A}"/>
          </ac:spMkLst>
        </pc:spChg>
      </pc:sldChg>
    </pc:docChg>
  </pc:docChgLst>
  <pc:docChgLst>
    <pc:chgData name="Richou Nicolas" userId="S::nicolas.richou@inetum.com::0e7838df-14eb-4739-9596-057956579a1b" providerId="AD" clId="Web-{7138461D-D90F-4089-9568-1D672ABCC944}"/>
    <pc:docChg chg="modSld">
      <pc:chgData name="Richou Nicolas" userId="S::nicolas.richou@inetum.com::0e7838df-14eb-4739-9596-057956579a1b" providerId="AD" clId="Web-{7138461D-D90F-4089-9568-1D672ABCC944}" dt="2022-06-15T14:44:01.520" v="236" actId="20577"/>
      <pc:docMkLst>
        <pc:docMk/>
      </pc:docMkLst>
      <pc:sldChg chg="addSp delSp modSp">
        <pc:chgData name="Richou Nicolas" userId="S::nicolas.richou@inetum.com::0e7838df-14eb-4739-9596-057956579a1b" providerId="AD" clId="Web-{7138461D-D90F-4089-9568-1D672ABCC944}" dt="2022-06-15T14:27:41.086" v="86" actId="20577"/>
        <pc:sldMkLst>
          <pc:docMk/>
          <pc:sldMk cId="2316638321" sldId="261"/>
        </pc:sldMkLst>
        <pc:spChg chg="add del">
          <ac:chgData name="Richou Nicolas" userId="S::nicolas.richou@inetum.com::0e7838df-14eb-4739-9596-057956579a1b" providerId="AD" clId="Web-{7138461D-D90F-4089-9568-1D672ABCC944}" dt="2022-06-15T14:23:21.250" v="5"/>
          <ac:spMkLst>
            <pc:docMk/>
            <pc:sldMk cId="2316638321" sldId="261"/>
            <ac:spMk id="6" creationId="{EBE15FFE-E46B-7466-32EB-36F321FCFFA1}"/>
          </ac:spMkLst>
        </pc:spChg>
        <pc:spChg chg="add del">
          <ac:chgData name="Richou Nicolas" userId="S::nicolas.richou@inetum.com::0e7838df-14eb-4739-9596-057956579a1b" providerId="AD" clId="Web-{7138461D-D90F-4089-9568-1D672ABCC944}" dt="2022-06-15T14:23:29.548" v="7"/>
          <ac:spMkLst>
            <pc:docMk/>
            <pc:sldMk cId="2316638321" sldId="261"/>
            <ac:spMk id="8" creationId="{75030F54-65B0-AFC1-2B4F-7F9F42DF5944}"/>
          </ac:spMkLst>
        </pc:spChg>
        <pc:spChg chg="add del mod">
          <ac:chgData name="Richou Nicolas" userId="S::nicolas.richou@inetum.com::0e7838df-14eb-4739-9596-057956579a1b" providerId="AD" clId="Web-{7138461D-D90F-4089-9568-1D672ABCC944}" dt="2022-06-15T14:23:41.939" v="11"/>
          <ac:spMkLst>
            <pc:docMk/>
            <pc:sldMk cId="2316638321" sldId="261"/>
            <ac:spMk id="10" creationId="{671D9365-085F-3E17-622A-71C94E68A4A1}"/>
          </ac:spMkLst>
        </pc:spChg>
        <pc:spChg chg="add mod">
          <ac:chgData name="Richou Nicolas" userId="S::nicolas.richou@inetum.com::0e7838df-14eb-4739-9596-057956579a1b" providerId="AD" clId="Web-{7138461D-D90F-4089-9568-1D672ABCC944}" dt="2022-06-15T14:24:19.783" v="16" actId="1076"/>
          <ac:spMkLst>
            <pc:docMk/>
            <pc:sldMk cId="2316638321" sldId="261"/>
            <ac:spMk id="15" creationId="{E26C6A73-8A1C-0FA5-8D0F-F26F6B74695A}"/>
          </ac:spMkLst>
        </pc:spChg>
        <pc:spChg chg="mod">
          <ac:chgData name="Richou Nicolas" userId="S::nicolas.richou@inetum.com::0e7838df-14eb-4739-9596-057956579a1b" providerId="AD" clId="Web-{7138461D-D90F-4089-9568-1D672ABCC944}" dt="2022-06-15T14:27:41.086" v="86" actId="20577"/>
          <ac:spMkLst>
            <pc:docMk/>
            <pc:sldMk cId="2316638321" sldId="261"/>
            <ac:spMk id="29" creationId="{1603D264-011E-46A6-A082-031C5552BEC0}"/>
          </ac:spMkLst>
        </pc:spChg>
        <pc:spChg chg="del">
          <ac:chgData name="Richou Nicolas" userId="S::nicolas.richou@inetum.com::0e7838df-14eb-4739-9596-057956579a1b" providerId="AD" clId="Web-{7138461D-D90F-4089-9568-1D672ABCC944}" dt="2022-06-15T14:24:15.627" v="15"/>
          <ac:spMkLst>
            <pc:docMk/>
            <pc:sldMk cId="2316638321" sldId="261"/>
            <ac:spMk id="34" creationId="{E8AF3B3E-B1F3-3073-8C32-26CF18F5898A}"/>
          </ac:spMkLst>
        </pc:spChg>
        <pc:graphicFrameChg chg="mod modGraphic">
          <ac:chgData name="Richou Nicolas" userId="S::nicolas.richou@inetum.com::0e7838df-14eb-4739-9596-057956579a1b" providerId="AD" clId="Web-{7138461D-D90F-4089-9568-1D672ABCC944}" dt="2022-06-15T14:26:28.162" v="84"/>
          <ac:graphicFrameMkLst>
            <pc:docMk/>
            <pc:sldMk cId="2316638321" sldId="261"/>
            <ac:graphicFrameMk id="23" creationId="{0EE93FB1-E0ED-4567-AA89-A231122B3777}"/>
          </ac:graphicFrameMkLst>
        </pc:graphicFrameChg>
      </pc:sldChg>
      <pc:sldChg chg="modSp">
        <pc:chgData name="Richou Nicolas" userId="S::nicolas.richou@inetum.com::0e7838df-14eb-4739-9596-057956579a1b" providerId="AD" clId="Web-{7138461D-D90F-4089-9568-1D672ABCC944}" dt="2022-06-15T14:27:47.352" v="87" actId="20577"/>
        <pc:sldMkLst>
          <pc:docMk/>
          <pc:sldMk cId="2576472733" sldId="282"/>
        </pc:sldMkLst>
        <pc:spChg chg="mod">
          <ac:chgData name="Richou Nicolas" userId="S::nicolas.richou@inetum.com::0e7838df-14eb-4739-9596-057956579a1b" providerId="AD" clId="Web-{7138461D-D90F-4089-9568-1D672ABCC944}" dt="2022-06-15T14:27:47.352" v="87" actId="20577"/>
          <ac:spMkLst>
            <pc:docMk/>
            <pc:sldMk cId="2576472733" sldId="282"/>
            <ac:spMk id="15" creationId="{F8496CA4-462A-48FA-BA4C-9E0A200802BA}"/>
          </ac:spMkLst>
        </pc:spChg>
      </pc:sldChg>
      <pc:sldChg chg="modSp">
        <pc:chgData name="Richou Nicolas" userId="S::nicolas.richou@inetum.com::0e7838df-14eb-4739-9596-057956579a1b" providerId="AD" clId="Web-{7138461D-D90F-4089-9568-1D672ABCC944}" dt="2022-06-15T14:42:34.814" v="216"/>
        <pc:sldMkLst>
          <pc:docMk/>
          <pc:sldMk cId="2490495119" sldId="292"/>
        </pc:sldMkLst>
        <pc:spChg chg="mod">
          <ac:chgData name="Richou Nicolas" userId="S::nicolas.richou@inetum.com::0e7838df-14eb-4739-9596-057956579a1b" providerId="AD" clId="Web-{7138461D-D90F-4089-9568-1D672ABCC944}" dt="2022-06-15T14:28:39.103" v="93" actId="20577"/>
          <ac:spMkLst>
            <pc:docMk/>
            <pc:sldMk cId="2490495119" sldId="292"/>
            <ac:spMk id="16" creationId="{A2E9080C-9C67-4C17-B9BB-8E0EC2ACE155}"/>
          </ac:spMkLst>
        </pc:spChg>
        <pc:graphicFrameChg chg="mod modGraphic">
          <ac:chgData name="Richou Nicolas" userId="S::nicolas.richou@inetum.com::0e7838df-14eb-4739-9596-057956579a1b" providerId="AD" clId="Web-{7138461D-D90F-4089-9568-1D672ABCC944}" dt="2022-06-15T14:42:34.814" v="216"/>
          <ac:graphicFrameMkLst>
            <pc:docMk/>
            <pc:sldMk cId="2490495119" sldId="292"/>
            <ac:graphicFrameMk id="10" creationId="{A8639814-593C-4283-A35C-1CD2058DF7BC}"/>
          </ac:graphicFrameMkLst>
        </pc:graphicFrameChg>
      </pc:sldChg>
      <pc:sldChg chg="modSp">
        <pc:chgData name="Richou Nicolas" userId="S::nicolas.richou@inetum.com::0e7838df-14eb-4739-9596-057956579a1b" providerId="AD" clId="Web-{7138461D-D90F-4089-9568-1D672ABCC944}" dt="2022-06-15T14:27:51.852" v="88" actId="20577"/>
        <pc:sldMkLst>
          <pc:docMk/>
          <pc:sldMk cId="982608828" sldId="332"/>
        </pc:sldMkLst>
        <pc:spChg chg="mod">
          <ac:chgData name="Richou Nicolas" userId="S::nicolas.richou@inetum.com::0e7838df-14eb-4739-9596-057956579a1b" providerId="AD" clId="Web-{7138461D-D90F-4089-9568-1D672ABCC944}" dt="2022-06-15T14:27:51.852" v="88" actId="20577"/>
          <ac:spMkLst>
            <pc:docMk/>
            <pc:sldMk cId="982608828" sldId="332"/>
            <ac:spMk id="9" creationId="{34FB9567-6C5E-4FEB-88CF-7C2B677D9A8B}"/>
          </ac:spMkLst>
        </pc:spChg>
      </pc:sldChg>
      <pc:sldChg chg="modSp">
        <pc:chgData name="Richou Nicolas" userId="S::nicolas.richou@inetum.com::0e7838df-14eb-4739-9596-057956579a1b" providerId="AD" clId="Web-{7138461D-D90F-4089-9568-1D672ABCC944}" dt="2022-06-15T14:44:01.520" v="236" actId="20577"/>
        <pc:sldMkLst>
          <pc:docMk/>
          <pc:sldMk cId="4074322655" sldId="333"/>
        </pc:sldMkLst>
        <pc:spChg chg="mod">
          <ac:chgData name="Richou Nicolas" userId="S::nicolas.richou@inetum.com::0e7838df-14eb-4739-9596-057956579a1b" providerId="AD" clId="Web-{7138461D-D90F-4089-9568-1D672ABCC944}" dt="2022-06-15T14:44:01.520" v="236" actId="20577"/>
          <ac:spMkLst>
            <pc:docMk/>
            <pc:sldMk cId="4074322655" sldId="333"/>
            <ac:spMk id="4" creationId="{41872DBB-3D96-42B2-ABFD-73EBFFDB1F34}"/>
          </ac:spMkLst>
        </pc:spChg>
      </pc:sldChg>
      <pc:sldChg chg="modSp">
        <pc:chgData name="Richou Nicolas" userId="S::nicolas.richou@inetum.com::0e7838df-14eb-4739-9596-057956579a1b" providerId="AD" clId="Web-{7138461D-D90F-4089-9568-1D672ABCC944}" dt="2022-06-15T14:28:58.166" v="95" actId="20577"/>
        <pc:sldMkLst>
          <pc:docMk/>
          <pc:sldMk cId="3823772843" sldId="338"/>
        </pc:sldMkLst>
        <pc:spChg chg="mod">
          <ac:chgData name="Richou Nicolas" userId="S::nicolas.richou@inetum.com::0e7838df-14eb-4739-9596-057956579a1b" providerId="AD" clId="Web-{7138461D-D90F-4089-9568-1D672ABCC944}" dt="2022-06-15T14:28:19.993" v="91" actId="20577"/>
          <ac:spMkLst>
            <pc:docMk/>
            <pc:sldMk cId="3823772843" sldId="338"/>
            <ac:spMk id="16" creationId="{A2E9080C-9C67-4C17-B9BB-8E0EC2ACE155}"/>
          </ac:spMkLst>
        </pc:spChg>
        <pc:spChg chg="mod">
          <ac:chgData name="Richou Nicolas" userId="S::nicolas.richou@inetum.com::0e7838df-14eb-4739-9596-057956579a1b" providerId="AD" clId="Web-{7138461D-D90F-4089-9568-1D672ABCC944}" dt="2022-06-15T14:28:58.166" v="95" actId="20577"/>
          <ac:spMkLst>
            <pc:docMk/>
            <pc:sldMk cId="3823772843" sldId="338"/>
            <ac:spMk id="30" creationId="{272B250A-E72C-48E5-8382-641C7629914C}"/>
          </ac:spMkLst>
        </pc:spChg>
      </pc:sldChg>
    </pc:docChg>
  </pc:docChgLst>
  <pc:docChgLst>
    <pc:chgData name="Neron Fabrice" userId="S::fabrice.neron@inetum.com::1470dbc8-4c3b-46c9-b40b-1dcb018b2851" providerId="AD" clId="Web-{1CEEE22A-A589-44C8-9383-89E38586014C}"/>
    <pc:docChg chg="addSld delSld modSld sldOrd">
      <pc:chgData name="Neron Fabrice" userId="S::fabrice.neron@inetum.com::1470dbc8-4c3b-46c9-b40b-1dcb018b2851" providerId="AD" clId="Web-{1CEEE22A-A589-44C8-9383-89E38586014C}" dt="2022-06-23T15:24:10.705" v="796" actId="14100"/>
      <pc:docMkLst>
        <pc:docMk/>
      </pc:docMkLst>
      <pc:sldChg chg="addSp delSp modSp">
        <pc:chgData name="Neron Fabrice" userId="S::fabrice.neron@inetum.com::1470dbc8-4c3b-46c9-b40b-1dcb018b2851" providerId="AD" clId="Web-{1CEEE22A-A589-44C8-9383-89E38586014C}" dt="2022-06-23T15:24:10.705" v="796" actId="14100"/>
        <pc:sldMkLst>
          <pc:docMk/>
          <pc:sldMk cId="3559545792" sldId="329"/>
        </pc:sldMkLst>
        <pc:spChg chg="mod">
          <ac:chgData name="Neron Fabrice" userId="S::fabrice.neron@inetum.com::1470dbc8-4c3b-46c9-b40b-1dcb018b2851" providerId="AD" clId="Web-{1CEEE22A-A589-44C8-9383-89E38586014C}" dt="2022-06-23T15:23:53.892" v="792" actId="1076"/>
          <ac:spMkLst>
            <pc:docMk/>
            <pc:sldMk cId="3559545792" sldId="329"/>
            <ac:spMk id="3" creationId="{11192317-DBEF-4D66-A913-4F50115AD591}"/>
          </ac:spMkLst>
        </pc:spChg>
        <pc:spChg chg="mod">
          <ac:chgData name="Neron Fabrice" userId="S::fabrice.neron@inetum.com::1470dbc8-4c3b-46c9-b40b-1dcb018b2851" providerId="AD" clId="Web-{1CEEE22A-A589-44C8-9383-89E38586014C}" dt="2022-06-23T15:16:07.803" v="660" actId="1076"/>
          <ac:spMkLst>
            <pc:docMk/>
            <pc:sldMk cId="3559545792" sldId="329"/>
            <ac:spMk id="5" creationId="{4B9F8116-CA0C-41C0-92C8-11980F869E72}"/>
          </ac:spMkLst>
        </pc:spChg>
        <pc:picChg chg="del">
          <ac:chgData name="Neron Fabrice" userId="S::fabrice.neron@inetum.com::1470dbc8-4c3b-46c9-b40b-1dcb018b2851" providerId="AD" clId="Web-{1CEEE22A-A589-44C8-9383-89E38586014C}" dt="2022-06-23T15:15:31.787" v="648"/>
          <ac:picMkLst>
            <pc:docMk/>
            <pc:sldMk cId="3559545792" sldId="329"/>
            <ac:picMk id="4" creationId="{9DD300FC-84B7-4938-B9ED-46A8771000A3}"/>
          </ac:picMkLst>
        </pc:picChg>
        <pc:picChg chg="add mod">
          <ac:chgData name="Neron Fabrice" userId="S::fabrice.neron@inetum.com::1470dbc8-4c3b-46c9-b40b-1dcb018b2851" providerId="AD" clId="Web-{1CEEE22A-A589-44C8-9383-89E38586014C}" dt="2022-06-23T15:24:10.705" v="796" actId="14100"/>
          <ac:picMkLst>
            <pc:docMk/>
            <pc:sldMk cId="3559545792" sldId="329"/>
            <ac:picMk id="6" creationId="{995F6C9F-E3D6-6569-F429-06B3331D1480}"/>
          </ac:picMkLst>
        </pc:picChg>
      </pc:sldChg>
      <pc:sldChg chg="modSp">
        <pc:chgData name="Neron Fabrice" userId="S::fabrice.neron@inetum.com::1470dbc8-4c3b-46c9-b40b-1dcb018b2851" providerId="AD" clId="Web-{1CEEE22A-A589-44C8-9383-89E38586014C}" dt="2022-06-23T15:21:34.764" v="778"/>
        <pc:sldMkLst>
          <pc:docMk/>
          <pc:sldMk cId="4074322655" sldId="333"/>
        </pc:sldMkLst>
        <pc:spChg chg="mod">
          <ac:chgData name="Neron Fabrice" userId="S::fabrice.neron@inetum.com::1470dbc8-4c3b-46c9-b40b-1dcb018b2851" providerId="AD" clId="Web-{1CEEE22A-A589-44C8-9383-89E38586014C}" dt="2022-06-23T15:06:54.571" v="624" actId="20577"/>
          <ac:spMkLst>
            <pc:docMk/>
            <pc:sldMk cId="4074322655" sldId="333"/>
            <ac:spMk id="2" creationId="{8F66FCF7-27DF-4767-BDAD-E7A99D3297AE}"/>
          </ac:spMkLst>
        </pc:spChg>
        <pc:spChg chg="mod">
          <ac:chgData name="Neron Fabrice" userId="S::fabrice.neron@inetum.com::1470dbc8-4c3b-46c9-b40b-1dcb018b2851" providerId="AD" clId="Web-{1CEEE22A-A589-44C8-9383-89E38586014C}" dt="2022-06-23T15:07:42.104" v="627" actId="20577"/>
          <ac:spMkLst>
            <pc:docMk/>
            <pc:sldMk cId="4074322655" sldId="333"/>
            <ac:spMk id="7" creationId="{F867FB11-37C2-4193-947D-5C3F30F1681D}"/>
          </ac:spMkLst>
        </pc:spChg>
        <pc:graphicFrameChg chg="mod modGraphic">
          <ac:chgData name="Neron Fabrice" userId="S::fabrice.neron@inetum.com::1470dbc8-4c3b-46c9-b40b-1dcb018b2851" providerId="AD" clId="Web-{1CEEE22A-A589-44C8-9383-89E38586014C}" dt="2022-06-23T15:21:34.764" v="778"/>
          <ac:graphicFrameMkLst>
            <pc:docMk/>
            <pc:sldMk cId="4074322655" sldId="333"/>
            <ac:graphicFrameMk id="5" creationId="{7C5E8EEE-57C8-4079-9A02-91D3F367DCBE}"/>
          </ac:graphicFrameMkLst>
        </pc:graphicFrameChg>
      </pc:sldChg>
      <pc:sldChg chg="modSp">
        <pc:chgData name="Neron Fabrice" userId="S::fabrice.neron@inetum.com::1470dbc8-4c3b-46c9-b40b-1dcb018b2851" providerId="AD" clId="Web-{1CEEE22A-A589-44C8-9383-89E38586014C}" dt="2022-06-23T15:08:12.792" v="634"/>
        <pc:sldMkLst>
          <pc:docMk/>
          <pc:sldMk cId="1842791398" sldId="337"/>
        </pc:sldMkLst>
        <pc:spChg chg="mod">
          <ac:chgData name="Neron Fabrice" userId="S::fabrice.neron@inetum.com::1470dbc8-4c3b-46c9-b40b-1dcb018b2851" providerId="AD" clId="Web-{1CEEE22A-A589-44C8-9383-89E38586014C}" dt="2022-06-23T15:07:53.838" v="630" actId="20577"/>
          <ac:spMkLst>
            <pc:docMk/>
            <pc:sldMk cId="1842791398" sldId="337"/>
            <ac:spMk id="5" creationId="{724B07B7-6ECF-4ECA-8830-1714A96C8B6E}"/>
          </ac:spMkLst>
        </pc:spChg>
        <pc:graphicFrameChg chg="mod modGraphic">
          <ac:chgData name="Neron Fabrice" userId="S::fabrice.neron@inetum.com::1470dbc8-4c3b-46c9-b40b-1dcb018b2851" providerId="AD" clId="Web-{1CEEE22A-A589-44C8-9383-89E38586014C}" dt="2022-06-23T15:08:12.792" v="634"/>
          <ac:graphicFrameMkLst>
            <pc:docMk/>
            <pc:sldMk cId="1842791398" sldId="337"/>
            <ac:graphicFrameMk id="6" creationId="{06CD835E-28EB-4C26-963B-30BF0883F6B0}"/>
          </ac:graphicFrameMkLst>
        </pc:graphicFrameChg>
      </pc:sldChg>
      <pc:sldChg chg="del">
        <pc:chgData name="Neron Fabrice" userId="S::fabrice.neron@inetum.com::1470dbc8-4c3b-46c9-b40b-1dcb018b2851" providerId="AD" clId="Web-{1CEEE22A-A589-44C8-9383-89E38586014C}" dt="2022-06-23T15:05:48.383" v="597"/>
        <pc:sldMkLst>
          <pc:docMk/>
          <pc:sldMk cId="1719743194" sldId="339"/>
        </pc:sldMkLst>
      </pc:sldChg>
      <pc:sldChg chg="delSp modSp add replId">
        <pc:chgData name="Neron Fabrice" userId="S::fabrice.neron@inetum.com::1470dbc8-4c3b-46c9-b40b-1dcb018b2851" providerId="AD" clId="Web-{1CEEE22A-A589-44C8-9383-89E38586014C}" dt="2022-06-23T15:06:59.712" v="625"/>
        <pc:sldMkLst>
          <pc:docMk/>
          <pc:sldMk cId="138616857" sldId="340"/>
        </pc:sldMkLst>
        <pc:spChg chg="mod">
          <ac:chgData name="Neron Fabrice" userId="S::fabrice.neron@inetum.com::1470dbc8-4c3b-46c9-b40b-1dcb018b2851" providerId="AD" clId="Web-{1CEEE22A-A589-44C8-9383-89E38586014C}" dt="2022-06-23T15:06:34.368" v="613" actId="20577"/>
          <ac:spMkLst>
            <pc:docMk/>
            <pc:sldMk cId="138616857" sldId="340"/>
            <ac:spMk id="2" creationId="{8F66FCF7-27DF-4767-BDAD-E7A99D3297AE}"/>
          </ac:spMkLst>
        </pc:spChg>
        <pc:graphicFrameChg chg="del">
          <ac:chgData name="Neron Fabrice" userId="S::fabrice.neron@inetum.com::1470dbc8-4c3b-46c9-b40b-1dcb018b2851" providerId="AD" clId="Web-{1CEEE22A-A589-44C8-9383-89E38586014C}" dt="2022-06-23T15:06:59.712" v="625"/>
          <ac:graphicFrameMkLst>
            <pc:docMk/>
            <pc:sldMk cId="138616857" sldId="340"/>
            <ac:graphicFrameMk id="5" creationId="{7C5E8EEE-57C8-4079-9A02-91D3F367DCBE}"/>
          </ac:graphicFrameMkLst>
        </pc:graphicFrameChg>
      </pc:sldChg>
      <pc:sldChg chg="modSp add ord replId">
        <pc:chgData name="Neron Fabrice" userId="S::fabrice.neron@inetum.com::1470dbc8-4c3b-46c9-b40b-1dcb018b2851" providerId="AD" clId="Web-{1CEEE22A-A589-44C8-9383-89E38586014C}" dt="2022-06-23T15:09:04.121" v="639"/>
        <pc:sldMkLst>
          <pc:docMk/>
          <pc:sldMk cId="2665538332" sldId="341"/>
        </pc:sldMkLst>
        <pc:spChg chg="mod">
          <ac:chgData name="Neron Fabrice" userId="S::fabrice.neron@inetum.com::1470dbc8-4c3b-46c9-b40b-1dcb018b2851" providerId="AD" clId="Web-{1CEEE22A-A589-44C8-9383-89E38586014C}" dt="2022-06-23T15:09:01.215" v="638" actId="20577"/>
          <ac:spMkLst>
            <pc:docMk/>
            <pc:sldMk cId="2665538332" sldId="341"/>
            <ac:spMk id="3" creationId="{3059AC99-DE6B-4DFB-BE1F-79453336578C}"/>
          </ac:spMkLst>
        </pc:spChg>
      </pc:sldChg>
    </pc:docChg>
  </pc:docChgLst>
  <pc:docChgLst>
    <pc:chgData name="Grandbarbe Samuel" userId="S::samuel.grandbarbe@inetum.com::c536f0b4-e542-4639-b6e3-ce18d412cb5a" providerId="AD" clId="Web-{06365863-FF6D-437E-82B4-8B3EA6C35CCF}"/>
    <pc:docChg chg="modSld">
      <pc:chgData name="Grandbarbe Samuel" userId="S::samuel.grandbarbe@inetum.com::c536f0b4-e542-4639-b6e3-ce18d412cb5a" providerId="AD" clId="Web-{06365863-FF6D-437E-82B4-8B3EA6C35CCF}" dt="2022-06-09T09:09:49.853" v="19"/>
      <pc:docMkLst>
        <pc:docMk/>
      </pc:docMkLst>
      <pc:sldChg chg="modSp">
        <pc:chgData name="Grandbarbe Samuel" userId="S::samuel.grandbarbe@inetum.com::c536f0b4-e542-4639-b6e3-ce18d412cb5a" providerId="AD" clId="Web-{06365863-FF6D-437E-82B4-8B3EA6C35CCF}" dt="2022-06-09T09:05:45.910" v="17"/>
        <pc:sldMkLst>
          <pc:docMk/>
          <pc:sldMk cId="2316638321" sldId="261"/>
        </pc:sldMkLst>
        <pc:graphicFrameChg chg="mod modGraphic">
          <ac:chgData name="Grandbarbe Samuel" userId="S::samuel.grandbarbe@inetum.com::c536f0b4-e542-4639-b6e3-ce18d412cb5a" providerId="AD" clId="Web-{06365863-FF6D-437E-82B4-8B3EA6C35CCF}" dt="2022-06-09T09:05:45.910" v="17"/>
          <ac:graphicFrameMkLst>
            <pc:docMk/>
            <pc:sldMk cId="2316638321" sldId="261"/>
            <ac:graphicFrameMk id="23" creationId="{0EE93FB1-E0ED-4567-AA89-A231122B3777}"/>
          </ac:graphicFrameMkLst>
        </pc:graphicFrameChg>
      </pc:sldChg>
      <pc:sldChg chg="modSp">
        <pc:chgData name="Grandbarbe Samuel" userId="S::samuel.grandbarbe@inetum.com::c536f0b4-e542-4639-b6e3-ce18d412cb5a" providerId="AD" clId="Web-{06365863-FF6D-437E-82B4-8B3EA6C35CCF}" dt="2022-06-09T09:09:49.853" v="19"/>
        <pc:sldMkLst>
          <pc:docMk/>
          <pc:sldMk cId="2490495119" sldId="292"/>
        </pc:sldMkLst>
        <pc:graphicFrameChg chg="mod modGraphic">
          <ac:chgData name="Grandbarbe Samuel" userId="S::samuel.grandbarbe@inetum.com::c536f0b4-e542-4639-b6e3-ce18d412cb5a" providerId="AD" clId="Web-{06365863-FF6D-437E-82B4-8B3EA6C35CCF}" dt="2022-06-09T09:09:49.853" v="19"/>
          <ac:graphicFrameMkLst>
            <pc:docMk/>
            <pc:sldMk cId="2490495119" sldId="292"/>
            <ac:graphicFrameMk id="10" creationId="{A8639814-593C-4283-A35C-1CD2058DF7BC}"/>
          </ac:graphicFrameMkLst>
        </pc:graphicFrameChg>
      </pc:sldChg>
    </pc:docChg>
  </pc:docChgLst>
  <pc:docChgLst>
    <pc:chgData name="Neron Fabrice" userId="S::fabrice.neron@inetum.com::1470dbc8-4c3b-46c9-b40b-1dcb018b2851" providerId="AD" clId="Web-{F6096D40-F28D-49A4-B07C-21F3D76D0F99}"/>
    <pc:docChg chg="modSld">
      <pc:chgData name="Neron Fabrice" userId="S::fabrice.neron@inetum.com::1470dbc8-4c3b-46c9-b40b-1dcb018b2851" providerId="AD" clId="Web-{F6096D40-F28D-49A4-B07C-21F3D76D0F99}" dt="2022-06-26T18:51:47.047" v="102" actId="20577"/>
      <pc:docMkLst>
        <pc:docMk/>
      </pc:docMkLst>
      <pc:sldChg chg="modSp">
        <pc:chgData name="Neron Fabrice" userId="S::fabrice.neron@inetum.com::1470dbc8-4c3b-46c9-b40b-1dcb018b2851" providerId="AD" clId="Web-{F6096D40-F28D-49A4-B07C-21F3D76D0F99}" dt="2022-06-26T18:48:27.620" v="66" actId="20577"/>
        <pc:sldMkLst>
          <pc:docMk/>
          <pc:sldMk cId="1225316745" sldId="256"/>
        </pc:sldMkLst>
        <pc:spChg chg="mod">
          <ac:chgData name="Neron Fabrice" userId="S::fabrice.neron@inetum.com::1470dbc8-4c3b-46c9-b40b-1dcb018b2851" providerId="AD" clId="Web-{F6096D40-F28D-49A4-B07C-21F3D76D0F99}" dt="2022-06-26T18:48:27.620" v="66" actId="20577"/>
          <ac:spMkLst>
            <pc:docMk/>
            <pc:sldMk cId="1225316745" sldId="256"/>
            <ac:spMk id="8" creationId="{74BED62A-1F67-42F3-94E9-47A023C4CB15}"/>
          </ac:spMkLst>
        </pc:spChg>
      </pc:sldChg>
      <pc:sldChg chg="addSp delSp modSp">
        <pc:chgData name="Neron Fabrice" userId="S::fabrice.neron@inetum.com::1470dbc8-4c3b-46c9-b40b-1dcb018b2851" providerId="AD" clId="Web-{F6096D40-F28D-49A4-B07C-21F3D76D0F99}" dt="2022-06-26T18:47:37.447" v="50"/>
        <pc:sldMkLst>
          <pc:docMk/>
          <pc:sldMk cId="2502093597" sldId="267"/>
        </pc:sldMkLst>
        <pc:spChg chg="add del mod">
          <ac:chgData name="Neron Fabrice" userId="S::fabrice.neron@inetum.com::1470dbc8-4c3b-46c9-b40b-1dcb018b2851" providerId="AD" clId="Web-{F6096D40-F28D-49A4-B07C-21F3D76D0F99}" dt="2022-06-26T18:47:37.447" v="50"/>
          <ac:spMkLst>
            <pc:docMk/>
            <pc:sldMk cId="2502093597" sldId="267"/>
            <ac:spMk id="2" creationId="{2CD20B91-2D36-BE2A-AB5B-934FEA018319}"/>
          </ac:spMkLst>
        </pc:spChg>
      </pc:sldChg>
      <pc:sldChg chg="modSp">
        <pc:chgData name="Neron Fabrice" userId="S::fabrice.neron@inetum.com::1470dbc8-4c3b-46c9-b40b-1dcb018b2851" providerId="AD" clId="Web-{F6096D40-F28D-49A4-B07C-21F3D76D0F99}" dt="2022-06-26T18:46:25.133" v="47"/>
        <pc:sldMkLst>
          <pc:docMk/>
          <pc:sldMk cId="873844240" sldId="345"/>
        </pc:sldMkLst>
        <pc:graphicFrameChg chg="mod modGraphic">
          <ac:chgData name="Neron Fabrice" userId="S::fabrice.neron@inetum.com::1470dbc8-4c3b-46c9-b40b-1dcb018b2851" providerId="AD" clId="Web-{F6096D40-F28D-49A4-B07C-21F3D76D0F99}" dt="2022-06-26T18:46:25.133" v="47"/>
          <ac:graphicFrameMkLst>
            <pc:docMk/>
            <pc:sldMk cId="873844240" sldId="345"/>
            <ac:graphicFrameMk id="7" creationId="{44DC404E-2EC8-FED9-3151-AC7D0D2375B5}"/>
          </ac:graphicFrameMkLst>
        </pc:graphicFrameChg>
      </pc:sldChg>
      <pc:sldChg chg="modSp">
        <pc:chgData name="Neron Fabrice" userId="S::fabrice.neron@inetum.com::1470dbc8-4c3b-46c9-b40b-1dcb018b2851" providerId="AD" clId="Web-{F6096D40-F28D-49A4-B07C-21F3D76D0F99}" dt="2022-06-26T18:51:47.047" v="102" actId="20577"/>
        <pc:sldMkLst>
          <pc:docMk/>
          <pc:sldMk cId="2957125761" sldId="346"/>
        </pc:sldMkLst>
        <pc:spChg chg="mod">
          <ac:chgData name="Neron Fabrice" userId="S::fabrice.neron@inetum.com::1470dbc8-4c3b-46c9-b40b-1dcb018b2851" providerId="AD" clId="Web-{F6096D40-F28D-49A4-B07C-21F3D76D0F99}" dt="2022-06-26T18:51:47.047" v="102" actId="20577"/>
          <ac:spMkLst>
            <pc:docMk/>
            <pc:sldMk cId="2957125761" sldId="346"/>
            <ac:spMk id="7" creationId="{FB293D8C-0D9B-1AE9-30E2-DD906A13D9BB}"/>
          </ac:spMkLst>
        </pc:spChg>
      </pc:sldChg>
    </pc:docChg>
  </pc:docChgLst>
  <pc:docChgLst>
    <pc:chgData name="Diadhiou Serigne" userId="427a5505-7cb1-4858-84d8-05c4af6a14ef" providerId="ADAL" clId="{17EC4C4A-874D-4456-8A8B-2468DB1CA84B}"/>
    <pc:docChg chg="undo custSel modSld">
      <pc:chgData name="Diadhiou Serigne" userId="427a5505-7cb1-4858-84d8-05c4af6a14ef" providerId="ADAL" clId="{17EC4C4A-874D-4456-8A8B-2468DB1CA84B}" dt="2022-06-09T08:43:34.440" v="162" actId="478"/>
      <pc:docMkLst>
        <pc:docMk/>
      </pc:docMkLst>
      <pc:sldChg chg="modSp mod">
        <pc:chgData name="Diadhiou Serigne" userId="427a5505-7cb1-4858-84d8-05c4af6a14ef" providerId="ADAL" clId="{17EC4C4A-874D-4456-8A8B-2468DB1CA84B}" dt="2022-06-09T08:38:09.292" v="89" actId="20577"/>
        <pc:sldMkLst>
          <pc:docMk/>
          <pc:sldMk cId="1225316745" sldId="256"/>
        </pc:sldMkLst>
        <pc:spChg chg="mod">
          <ac:chgData name="Diadhiou Serigne" userId="427a5505-7cb1-4858-84d8-05c4af6a14ef" providerId="ADAL" clId="{17EC4C4A-874D-4456-8A8B-2468DB1CA84B}" dt="2022-06-09T08:38:09.292" v="89" actId="20577"/>
          <ac:spMkLst>
            <pc:docMk/>
            <pc:sldMk cId="1225316745" sldId="256"/>
            <ac:spMk id="8" creationId="{74BED62A-1F67-42F3-94E9-47A023C4CB15}"/>
          </ac:spMkLst>
        </pc:spChg>
      </pc:sldChg>
      <pc:sldChg chg="modSp mod">
        <pc:chgData name="Diadhiou Serigne" userId="427a5505-7cb1-4858-84d8-05c4af6a14ef" providerId="ADAL" clId="{17EC4C4A-874D-4456-8A8B-2468DB1CA84B}" dt="2022-06-09T07:38:03.680" v="4" actId="20577"/>
        <pc:sldMkLst>
          <pc:docMk/>
          <pc:sldMk cId="2316638321" sldId="261"/>
        </pc:sldMkLst>
        <pc:graphicFrameChg chg="modGraphic">
          <ac:chgData name="Diadhiou Serigne" userId="427a5505-7cb1-4858-84d8-05c4af6a14ef" providerId="ADAL" clId="{17EC4C4A-874D-4456-8A8B-2468DB1CA84B}" dt="2022-06-09T07:38:03.680" v="4" actId="20577"/>
          <ac:graphicFrameMkLst>
            <pc:docMk/>
            <pc:sldMk cId="2316638321" sldId="261"/>
            <ac:graphicFrameMk id="23" creationId="{0EE93FB1-E0ED-4567-AA89-A231122B3777}"/>
          </ac:graphicFrameMkLst>
        </pc:graphicFrameChg>
      </pc:sldChg>
      <pc:sldChg chg="addSp delSp modSp mod">
        <pc:chgData name="Diadhiou Serigne" userId="427a5505-7cb1-4858-84d8-05c4af6a14ef" providerId="ADAL" clId="{17EC4C4A-874D-4456-8A8B-2468DB1CA84B}" dt="2022-06-09T08:43:34.440" v="162" actId="478"/>
        <pc:sldMkLst>
          <pc:docMk/>
          <pc:sldMk cId="2576472733" sldId="282"/>
        </pc:sldMkLst>
        <pc:picChg chg="add del">
          <ac:chgData name="Diadhiou Serigne" userId="427a5505-7cb1-4858-84d8-05c4af6a14ef" providerId="ADAL" clId="{17EC4C4A-874D-4456-8A8B-2468DB1CA84B}" dt="2022-06-09T08:42:56.565" v="153" actId="22"/>
          <ac:picMkLst>
            <pc:docMk/>
            <pc:sldMk cId="2576472733" sldId="282"/>
            <ac:picMk id="4" creationId="{B8E4A2D3-E08D-4859-94E9-0D74F6F9934E}"/>
          </ac:picMkLst>
        </pc:picChg>
        <pc:picChg chg="add del mod">
          <ac:chgData name="Diadhiou Serigne" userId="427a5505-7cb1-4858-84d8-05c4af6a14ef" providerId="ADAL" clId="{17EC4C4A-874D-4456-8A8B-2468DB1CA84B}" dt="2022-06-09T08:43:33.846" v="161" actId="22"/>
          <ac:picMkLst>
            <pc:docMk/>
            <pc:sldMk cId="2576472733" sldId="282"/>
            <ac:picMk id="7" creationId="{1620C6A5-7250-4711-9C3C-39461EA75ADB}"/>
          </ac:picMkLst>
        </pc:picChg>
        <pc:picChg chg="add del">
          <ac:chgData name="Diadhiou Serigne" userId="427a5505-7cb1-4858-84d8-05c4af6a14ef" providerId="ADAL" clId="{17EC4C4A-874D-4456-8A8B-2468DB1CA84B}" dt="2022-06-09T08:43:34.440" v="162" actId="478"/>
          <ac:picMkLst>
            <pc:docMk/>
            <pc:sldMk cId="2576472733" sldId="282"/>
            <ac:picMk id="8" creationId="{8BD1E1AD-2FC7-465F-A8EA-1D95FA2CA78B}"/>
          </ac:picMkLst>
        </pc:picChg>
      </pc:sldChg>
      <pc:sldChg chg="modSp mod">
        <pc:chgData name="Diadhiou Serigne" userId="427a5505-7cb1-4858-84d8-05c4af6a14ef" providerId="ADAL" clId="{17EC4C4A-874D-4456-8A8B-2468DB1CA84B}" dt="2022-06-09T08:39:17.188" v="150" actId="20577"/>
        <pc:sldMkLst>
          <pc:docMk/>
          <pc:sldMk cId="1983675616" sldId="288"/>
        </pc:sldMkLst>
        <pc:spChg chg="mod">
          <ac:chgData name="Diadhiou Serigne" userId="427a5505-7cb1-4858-84d8-05c4af6a14ef" providerId="ADAL" clId="{17EC4C4A-874D-4456-8A8B-2468DB1CA84B}" dt="2022-06-09T08:39:17.188" v="150" actId="20577"/>
          <ac:spMkLst>
            <pc:docMk/>
            <pc:sldMk cId="1983675616" sldId="288"/>
            <ac:spMk id="3" creationId="{DB3EDEB2-453C-482C-84CC-4F051ED3FD87}"/>
          </ac:spMkLst>
        </pc:spChg>
      </pc:sldChg>
      <pc:sldChg chg="addSp delSp modSp mod">
        <pc:chgData name="Diadhiou Serigne" userId="427a5505-7cb1-4858-84d8-05c4af6a14ef" providerId="ADAL" clId="{17EC4C4A-874D-4456-8A8B-2468DB1CA84B}" dt="2022-06-09T08:37:56.933" v="87" actId="113"/>
        <pc:sldMkLst>
          <pc:docMk/>
          <pc:sldMk cId="2490495119" sldId="292"/>
        </pc:sldMkLst>
        <pc:spChg chg="del">
          <ac:chgData name="Diadhiou Serigne" userId="427a5505-7cb1-4858-84d8-05c4af6a14ef" providerId="ADAL" clId="{17EC4C4A-874D-4456-8A8B-2468DB1CA84B}" dt="2022-06-09T08:28:43.535" v="13" actId="478"/>
          <ac:spMkLst>
            <pc:docMk/>
            <pc:sldMk cId="2490495119" sldId="292"/>
            <ac:spMk id="3" creationId="{A596ED8B-A90B-4D29-8DCA-CE1422518A83}"/>
          </ac:spMkLst>
        </pc:spChg>
        <pc:spChg chg="del mod">
          <ac:chgData name="Diadhiou Serigne" userId="427a5505-7cb1-4858-84d8-05c4af6a14ef" providerId="ADAL" clId="{17EC4C4A-874D-4456-8A8B-2468DB1CA84B}" dt="2022-06-09T08:28:40.175" v="12" actId="478"/>
          <ac:spMkLst>
            <pc:docMk/>
            <pc:sldMk cId="2490495119" sldId="292"/>
            <ac:spMk id="8" creationId="{184943F8-F06A-4EE7-ACB7-F0BACB02000F}"/>
          </ac:spMkLst>
        </pc:spChg>
        <pc:spChg chg="del">
          <ac:chgData name="Diadhiou Serigne" userId="427a5505-7cb1-4858-84d8-05c4af6a14ef" providerId="ADAL" clId="{17EC4C4A-874D-4456-8A8B-2468DB1CA84B}" dt="2022-06-09T08:28:51.566" v="17" actId="478"/>
          <ac:spMkLst>
            <pc:docMk/>
            <pc:sldMk cId="2490495119" sldId="292"/>
            <ac:spMk id="14" creationId="{EACF5B1D-3DC4-4E55-B976-CACD20982FE8}"/>
          </ac:spMkLst>
        </pc:spChg>
        <pc:spChg chg="del">
          <ac:chgData name="Diadhiou Serigne" userId="427a5505-7cb1-4858-84d8-05c4af6a14ef" providerId="ADAL" clId="{17EC4C4A-874D-4456-8A8B-2468DB1CA84B}" dt="2022-06-09T08:28:34.113" v="9" actId="478"/>
          <ac:spMkLst>
            <pc:docMk/>
            <pc:sldMk cId="2490495119" sldId="292"/>
            <ac:spMk id="17" creationId="{692F7B84-AEA1-48ED-B477-DAEE00857C88}"/>
          </ac:spMkLst>
        </pc:spChg>
        <pc:spChg chg="del">
          <ac:chgData name="Diadhiou Serigne" userId="427a5505-7cb1-4858-84d8-05c4af6a14ef" providerId="ADAL" clId="{17EC4C4A-874D-4456-8A8B-2468DB1CA84B}" dt="2022-06-09T08:28:32.472" v="8" actId="478"/>
          <ac:spMkLst>
            <pc:docMk/>
            <pc:sldMk cId="2490495119" sldId="292"/>
            <ac:spMk id="18" creationId="{51023E0C-CCD2-4A8F-B43C-D503CB37C328}"/>
          </ac:spMkLst>
        </pc:spChg>
        <pc:spChg chg="del mod">
          <ac:chgData name="Diadhiou Serigne" userId="427a5505-7cb1-4858-84d8-05c4af6a14ef" providerId="ADAL" clId="{17EC4C4A-874D-4456-8A8B-2468DB1CA84B}" dt="2022-06-09T08:28:31.053" v="7" actId="478"/>
          <ac:spMkLst>
            <pc:docMk/>
            <pc:sldMk cId="2490495119" sldId="292"/>
            <ac:spMk id="19" creationId="{70AFF00C-CA92-49C1-B64F-65F500ADA60A}"/>
          </ac:spMkLst>
        </pc:spChg>
        <pc:spChg chg="del">
          <ac:chgData name="Diadhiou Serigne" userId="427a5505-7cb1-4858-84d8-05c4af6a14ef" providerId="ADAL" clId="{17EC4C4A-874D-4456-8A8B-2468DB1CA84B}" dt="2022-06-09T08:28:35.274" v="10" actId="478"/>
          <ac:spMkLst>
            <pc:docMk/>
            <pc:sldMk cId="2490495119" sldId="292"/>
            <ac:spMk id="20" creationId="{707B59EA-AADA-4A6E-B9A0-CA4BF151BDE4}"/>
          </ac:spMkLst>
        </pc:spChg>
        <pc:spChg chg="del">
          <ac:chgData name="Diadhiou Serigne" userId="427a5505-7cb1-4858-84d8-05c4af6a14ef" providerId="ADAL" clId="{17EC4C4A-874D-4456-8A8B-2468DB1CA84B}" dt="2022-06-09T08:28:48.497" v="15" actId="478"/>
          <ac:spMkLst>
            <pc:docMk/>
            <pc:sldMk cId="2490495119" sldId="292"/>
            <ac:spMk id="21" creationId="{D70C6B5E-0A4F-49C4-A705-C49099E25E95}"/>
          </ac:spMkLst>
        </pc:spChg>
        <pc:spChg chg="del">
          <ac:chgData name="Diadhiou Serigne" userId="427a5505-7cb1-4858-84d8-05c4af6a14ef" providerId="ADAL" clId="{17EC4C4A-874D-4456-8A8B-2468DB1CA84B}" dt="2022-06-09T08:28:50.171" v="16" actId="478"/>
          <ac:spMkLst>
            <pc:docMk/>
            <pc:sldMk cId="2490495119" sldId="292"/>
            <ac:spMk id="22" creationId="{A3E7EA0F-F949-4988-A5F0-6A32282792E9}"/>
          </ac:spMkLst>
        </pc:spChg>
        <pc:graphicFrameChg chg="add del mod modGraphic">
          <ac:chgData name="Diadhiou Serigne" userId="427a5505-7cb1-4858-84d8-05c4af6a14ef" providerId="ADAL" clId="{17EC4C4A-874D-4456-8A8B-2468DB1CA84B}" dt="2022-06-09T08:31:45.762" v="22" actId="478"/>
          <ac:graphicFrameMkLst>
            <pc:docMk/>
            <pc:sldMk cId="2490495119" sldId="292"/>
            <ac:graphicFrameMk id="6" creationId="{D23F5472-445B-4BC7-AC9B-4CFCF8C04B13}"/>
          </ac:graphicFrameMkLst>
        </pc:graphicFrameChg>
        <pc:graphicFrameChg chg="add mod modGraphic">
          <ac:chgData name="Diadhiou Serigne" userId="427a5505-7cb1-4858-84d8-05c4af6a14ef" providerId="ADAL" clId="{17EC4C4A-874D-4456-8A8B-2468DB1CA84B}" dt="2022-06-09T08:37:56.933" v="87" actId="113"/>
          <ac:graphicFrameMkLst>
            <pc:docMk/>
            <pc:sldMk cId="2490495119" sldId="292"/>
            <ac:graphicFrameMk id="10" creationId="{A8639814-593C-4283-A35C-1CD2058DF7BC}"/>
          </ac:graphicFrameMkLst>
        </pc:graphicFrameChg>
        <pc:picChg chg="del">
          <ac:chgData name="Diadhiou Serigne" userId="427a5505-7cb1-4858-84d8-05c4af6a14ef" providerId="ADAL" clId="{17EC4C4A-874D-4456-8A8B-2468DB1CA84B}" dt="2022-06-09T08:28:21.679" v="5" actId="478"/>
          <ac:picMkLst>
            <pc:docMk/>
            <pc:sldMk cId="2490495119" sldId="292"/>
            <ac:picMk id="4" creationId="{F1684F18-A771-4B1E-8951-4C27223AD16B}"/>
          </ac:picMkLst>
        </pc:picChg>
        <pc:picChg chg="del">
          <ac:chgData name="Diadhiou Serigne" userId="427a5505-7cb1-4858-84d8-05c4af6a14ef" providerId="ADAL" clId="{17EC4C4A-874D-4456-8A8B-2468DB1CA84B}" dt="2022-06-09T08:28:45.654" v="14" actId="478"/>
          <ac:picMkLst>
            <pc:docMk/>
            <pc:sldMk cId="2490495119" sldId="292"/>
            <ac:picMk id="7" creationId="{AB60DF9F-68EA-4896-90EF-AA0F8BBF1124}"/>
          </ac:picMkLst>
        </pc:picChg>
      </pc:sldChg>
      <pc:sldChg chg="modSp mod">
        <pc:chgData name="Diadhiou Serigne" userId="427a5505-7cb1-4858-84d8-05c4af6a14ef" providerId="ADAL" clId="{17EC4C4A-874D-4456-8A8B-2468DB1CA84B}" dt="2022-06-09T08:35:20.321" v="77" actId="20577"/>
        <pc:sldMkLst>
          <pc:docMk/>
          <pc:sldMk cId="3823772843" sldId="338"/>
        </pc:sldMkLst>
        <pc:spChg chg="mod">
          <ac:chgData name="Diadhiou Serigne" userId="427a5505-7cb1-4858-84d8-05c4af6a14ef" providerId="ADAL" clId="{17EC4C4A-874D-4456-8A8B-2468DB1CA84B}" dt="2022-06-09T08:35:20.321" v="77" actId="20577"/>
          <ac:spMkLst>
            <pc:docMk/>
            <pc:sldMk cId="3823772843" sldId="338"/>
            <ac:spMk id="30" creationId="{272B250A-E72C-48E5-8382-641C7629914C}"/>
          </ac:spMkLst>
        </pc:spChg>
      </pc:sldChg>
    </pc:docChg>
  </pc:docChgLst>
  <pc:docChgLst>
    <pc:chgData name="Neron Fabrice" userId="S::fabrice.neron@inetum.com::1470dbc8-4c3b-46c9-b40b-1dcb018b2851" providerId="AD" clId="Web-{B0AA97FC-DF8D-CC6A-E8E3-32997A562B7C}"/>
    <pc:docChg chg="modSld">
      <pc:chgData name="Neron Fabrice" userId="S::fabrice.neron@inetum.com::1470dbc8-4c3b-46c9-b40b-1dcb018b2851" providerId="AD" clId="Web-{B0AA97FC-DF8D-CC6A-E8E3-32997A562B7C}" dt="2022-07-04T14:48:11.058" v="6" actId="20577"/>
      <pc:docMkLst>
        <pc:docMk/>
      </pc:docMkLst>
      <pc:sldChg chg="modSp">
        <pc:chgData name="Neron Fabrice" userId="S::fabrice.neron@inetum.com::1470dbc8-4c3b-46c9-b40b-1dcb018b2851" providerId="AD" clId="Web-{B0AA97FC-DF8D-CC6A-E8E3-32997A562B7C}" dt="2022-07-04T14:47:54.104" v="1" actId="20577"/>
        <pc:sldMkLst>
          <pc:docMk/>
          <pc:sldMk cId="4069920750" sldId="333"/>
        </pc:sldMkLst>
        <pc:spChg chg="mod">
          <ac:chgData name="Neron Fabrice" userId="S::fabrice.neron@inetum.com::1470dbc8-4c3b-46c9-b40b-1dcb018b2851" providerId="AD" clId="Web-{B0AA97FC-DF8D-CC6A-E8E3-32997A562B7C}" dt="2022-07-04T14:47:54.104" v="1" actId="20577"/>
          <ac:spMkLst>
            <pc:docMk/>
            <pc:sldMk cId="4069920750" sldId="333"/>
            <ac:spMk id="11" creationId="{E90C4065-2D95-FFFC-FB23-AEDDDADE8F94}"/>
          </ac:spMkLst>
        </pc:spChg>
      </pc:sldChg>
      <pc:sldChg chg="modSp">
        <pc:chgData name="Neron Fabrice" userId="S::fabrice.neron@inetum.com::1470dbc8-4c3b-46c9-b40b-1dcb018b2851" providerId="AD" clId="Web-{B0AA97FC-DF8D-CC6A-E8E3-32997A562B7C}" dt="2022-07-04T14:47:56.964" v="2" actId="20577"/>
        <pc:sldMkLst>
          <pc:docMk/>
          <pc:sldMk cId="2957125761" sldId="346"/>
        </pc:sldMkLst>
        <pc:spChg chg="mod">
          <ac:chgData name="Neron Fabrice" userId="S::fabrice.neron@inetum.com::1470dbc8-4c3b-46c9-b40b-1dcb018b2851" providerId="AD" clId="Web-{B0AA97FC-DF8D-CC6A-E8E3-32997A562B7C}" dt="2022-07-04T14:47:56.964" v="2" actId="20577"/>
          <ac:spMkLst>
            <pc:docMk/>
            <pc:sldMk cId="2957125761" sldId="346"/>
            <ac:spMk id="7" creationId="{FB293D8C-0D9B-1AE9-30E2-DD906A13D9BB}"/>
          </ac:spMkLst>
        </pc:spChg>
      </pc:sldChg>
      <pc:sldChg chg="modSp">
        <pc:chgData name="Neron Fabrice" userId="S::fabrice.neron@inetum.com::1470dbc8-4c3b-46c9-b40b-1dcb018b2851" providerId="AD" clId="Web-{B0AA97FC-DF8D-CC6A-E8E3-32997A562B7C}" dt="2022-07-04T14:48:03.089" v="4" actId="20577"/>
        <pc:sldMkLst>
          <pc:docMk/>
          <pc:sldMk cId="622493509" sldId="347"/>
        </pc:sldMkLst>
        <pc:spChg chg="mod">
          <ac:chgData name="Neron Fabrice" userId="S::fabrice.neron@inetum.com::1470dbc8-4c3b-46c9-b40b-1dcb018b2851" providerId="AD" clId="Web-{B0AA97FC-DF8D-CC6A-E8E3-32997A562B7C}" dt="2022-07-04T14:48:03.089" v="4" actId="20577"/>
          <ac:spMkLst>
            <pc:docMk/>
            <pc:sldMk cId="622493509" sldId="347"/>
            <ac:spMk id="6" creationId="{81C5C70C-9E05-BAF2-8823-8E8D33E9BBDC}"/>
          </ac:spMkLst>
        </pc:spChg>
      </pc:sldChg>
      <pc:sldChg chg="modSp">
        <pc:chgData name="Neron Fabrice" userId="S::fabrice.neron@inetum.com::1470dbc8-4c3b-46c9-b40b-1dcb018b2851" providerId="AD" clId="Web-{B0AA97FC-DF8D-CC6A-E8E3-32997A562B7C}" dt="2022-07-04T14:48:11.058" v="6" actId="20577"/>
        <pc:sldMkLst>
          <pc:docMk/>
          <pc:sldMk cId="1797566688" sldId="348"/>
        </pc:sldMkLst>
        <pc:spChg chg="mod">
          <ac:chgData name="Neron Fabrice" userId="S::fabrice.neron@inetum.com::1470dbc8-4c3b-46c9-b40b-1dcb018b2851" providerId="AD" clId="Web-{B0AA97FC-DF8D-CC6A-E8E3-32997A562B7C}" dt="2022-07-04T14:48:11.058" v="6" actId="20577"/>
          <ac:spMkLst>
            <pc:docMk/>
            <pc:sldMk cId="1797566688" sldId="348"/>
            <ac:spMk id="8" creationId="{2A040747-095D-C2E5-5A7D-77236383EF10}"/>
          </ac:spMkLst>
        </pc:spChg>
      </pc:sldChg>
    </pc:docChg>
  </pc:docChgLst>
  <pc:docChgLst>
    <pc:chgData name="De-Coninck Mickael" userId="S::mickael.de-coninck@inetum.com::3c8f4be4-c889-472a-aabc-ee3113a52346" providerId="AD" clId="Web-{1092C19E-EAF9-418F-8CA2-09C354AC3EF4}"/>
    <pc:docChg chg="modSld">
      <pc:chgData name="De-Coninck Mickael" userId="S::mickael.de-coninck@inetum.com::3c8f4be4-c889-472a-aabc-ee3113a52346" providerId="AD" clId="Web-{1092C19E-EAF9-418F-8CA2-09C354AC3EF4}" dt="2022-03-08T13:32:27.114" v="5"/>
      <pc:docMkLst>
        <pc:docMk/>
      </pc:docMkLst>
      <pc:sldChg chg="modSp">
        <pc:chgData name="De-Coninck Mickael" userId="S::mickael.de-coninck@inetum.com::3c8f4be4-c889-472a-aabc-ee3113a52346" providerId="AD" clId="Web-{1092C19E-EAF9-418F-8CA2-09C354AC3EF4}" dt="2022-03-08T13:31:50.707" v="1"/>
        <pc:sldMkLst>
          <pc:docMk/>
          <pc:sldMk cId="2490495119" sldId="292"/>
        </pc:sldMkLst>
        <pc:graphicFrameChg chg="mod modGraphic">
          <ac:chgData name="De-Coninck Mickael" userId="S::mickael.de-coninck@inetum.com::3c8f4be4-c889-472a-aabc-ee3113a52346" providerId="AD" clId="Web-{1092C19E-EAF9-418F-8CA2-09C354AC3EF4}" dt="2022-03-08T13:31:50.707" v="1"/>
          <ac:graphicFrameMkLst>
            <pc:docMk/>
            <pc:sldMk cId="2490495119" sldId="292"/>
            <ac:graphicFrameMk id="4" creationId="{ABEFD8CB-46E7-4D43-9D52-F2D9CCB13FBD}"/>
          </ac:graphicFrameMkLst>
        </pc:graphicFrameChg>
      </pc:sldChg>
      <pc:sldChg chg="modSp">
        <pc:chgData name="De-Coninck Mickael" userId="S::mickael.de-coninck@inetum.com::3c8f4be4-c889-472a-aabc-ee3113a52346" providerId="AD" clId="Web-{1092C19E-EAF9-418F-8CA2-09C354AC3EF4}" dt="2022-03-08T13:32:27.114" v="5"/>
        <pc:sldMkLst>
          <pc:docMk/>
          <pc:sldMk cId="4274561337" sldId="323"/>
        </pc:sldMkLst>
        <pc:graphicFrameChg chg="mod modGraphic">
          <ac:chgData name="De-Coninck Mickael" userId="S::mickael.de-coninck@inetum.com::3c8f4be4-c889-472a-aabc-ee3113a52346" providerId="AD" clId="Web-{1092C19E-EAF9-418F-8CA2-09C354AC3EF4}" dt="2022-03-08T13:32:27.114" v="5"/>
          <ac:graphicFrameMkLst>
            <pc:docMk/>
            <pc:sldMk cId="4274561337" sldId="323"/>
            <ac:graphicFrameMk id="10" creationId="{D2E40F2C-1AA0-4C63-BEAC-69838EB719F6}"/>
          </ac:graphicFrameMkLst>
        </pc:graphicFrameChg>
      </pc:sldChg>
    </pc:docChg>
  </pc:docChgLst>
  <pc:docChgLst>
    <pc:chgData name="Helias Alain" userId="446ae227-33bd-4c7d-8927-a1f14f8d01ac" providerId="ADAL" clId="{24CCFE92-FA7D-4C06-8579-DB69AAD21111}"/>
    <pc:docChg chg="custSel addSld delSld modSld sldOrd">
      <pc:chgData name="Helias Alain" userId="446ae227-33bd-4c7d-8927-a1f14f8d01ac" providerId="ADAL" clId="{24CCFE92-FA7D-4C06-8579-DB69AAD21111}" dt="2022-04-08T13:28:45.953" v="1190" actId="1076"/>
      <pc:docMkLst>
        <pc:docMk/>
      </pc:docMkLst>
      <pc:sldChg chg="modSp mod">
        <pc:chgData name="Helias Alain" userId="446ae227-33bd-4c7d-8927-a1f14f8d01ac" providerId="ADAL" clId="{24CCFE92-FA7D-4C06-8579-DB69AAD21111}" dt="2022-04-08T11:07:58.880" v="26" actId="20577"/>
        <pc:sldMkLst>
          <pc:docMk/>
          <pc:sldMk cId="1225316745" sldId="256"/>
        </pc:sldMkLst>
        <pc:spChg chg="mod">
          <ac:chgData name="Helias Alain" userId="446ae227-33bd-4c7d-8927-a1f14f8d01ac" providerId="ADAL" clId="{24CCFE92-FA7D-4C06-8579-DB69AAD21111}" dt="2022-04-08T11:07:58.880" v="26" actId="20577"/>
          <ac:spMkLst>
            <pc:docMk/>
            <pc:sldMk cId="1225316745" sldId="256"/>
            <ac:spMk id="3" creationId="{42CE7638-CC2A-4082-A2DB-828BD207E9FD}"/>
          </ac:spMkLst>
        </pc:spChg>
        <pc:spChg chg="mod">
          <ac:chgData name="Helias Alain" userId="446ae227-33bd-4c7d-8927-a1f14f8d01ac" providerId="ADAL" clId="{24CCFE92-FA7D-4C06-8579-DB69AAD21111}" dt="2022-04-08T11:07:39.796" v="11" actId="20577"/>
          <ac:spMkLst>
            <pc:docMk/>
            <pc:sldMk cId="1225316745" sldId="256"/>
            <ac:spMk id="8" creationId="{74BED62A-1F67-42F3-94E9-47A023C4CB15}"/>
          </ac:spMkLst>
        </pc:spChg>
      </pc:sldChg>
      <pc:sldChg chg="addSp delSp modSp mod">
        <pc:chgData name="Helias Alain" userId="446ae227-33bd-4c7d-8927-a1f14f8d01ac" providerId="ADAL" clId="{24CCFE92-FA7D-4C06-8579-DB69AAD21111}" dt="2022-04-08T13:28:45.953" v="1190" actId="1076"/>
        <pc:sldMkLst>
          <pc:docMk/>
          <pc:sldMk cId="2316638321" sldId="261"/>
        </pc:sldMkLst>
        <pc:spChg chg="del">
          <ac:chgData name="Helias Alain" userId="446ae227-33bd-4c7d-8927-a1f14f8d01ac" providerId="ADAL" clId="{24CCFE92-FA7D-4C06-8579-DB69AAD21111}" dt="2022-04-08T11:17:22.578" v="223" actId="478"/>
          <ac:spMkLst>
            <pc:docMk/>
            <pc:sldMk cId="2316638321" sldId="261"/>
            <ac:spMk id="6" creationId="{5F7ECD8D-3A4F-46C0-B942-20113BE0FD1C}"/>
          </ac:spMkLst>
        </pc:spChg>
        <pc:spChg chg="mod">
          <ac:chgData name="Helias Alain" userId="446ae227-33bd-4c7d-8927-a1f14f8d01ac" providerId="ADAL" clId="{24CCFE92-FA7D-4C06-8579-DB69AAD21111}" dt="2022-04-08T11:12:25.345" v="137" actId="20577"/>
          <ac:spMkLst>
            <pc:docMk/>
            <pc:sldMk cId="2316638321" sldId="261"/>
            <ac:spMk id="29" creationId="{1603D264-011E-46A6-A082-031C5552BEC0}"/>
          </ac:spMkLst>
        </pc:spChg>
        <pc:spChg chg="del">
          <ac:chgData name="Helias Alain" userId="446ae227-33bd-4c7d-8927-a1f14f8d01ac" providerId="ADAL" clId="{24CCFE92-FA7D-4C06-8579-DB69AAD21111}" dt="2022-04-08T11:16:26.680" v="208" actId="478"/>
          <ac:spMkLst>
            <pc:docMk/>
            <pc:sldMk cId="2316638321" sldId="261"/>
            <ac:spMk id="32" creationId="{CB3456C8-29B1-4AD1-B584-324B2943221E}"/>
          </ac:spMkLst>
        </pc:spChg>
        <pc:spChg chg="add del mod">
          <ac:chgData name="Helias Alain" userId="446ae227-33bd-4c7d-8927-a1f14f8d01ac" providerId="ADAL" clId="{24CCFE92-FA7D-4C06-8579-DB69AAD21111}" dt="2022-04-08T13:26:13.021" v="1183" actId="478"/>
          <ac:spMkLst>
            <pc:docMk/>
            <pc:sldMk cId="2316638321" sldId="261"/>
            <ac:spMk id="37" creationId="{38280484-36F6-4820-886A-8D253D07344E}"/>
          </ac:spMkLst>
        </pc:spChg>
        <pc:spChg chg="add del mod">
          <ac:chgData name="Helias Alain" userId="446ae227-33bd-4c7d-8927-a1f14f8d01ac" providerId="ADAL" clId="{24CCFE92-FA7D-4C06-8579-DB69AAD21111}" dt="2022-04-08T13:25:48.461" v="1180" actId="478"/>
          <ac:spMkLst>
            <pc:docMk/>
            <pc:sldMk cId="2316638321" sldId="261"/>
            <ac:spMk id="38" creationId="{1CE09746-5353-4C94-9D45-F843C54D512F}"/>
          </ac:spMkLst>
        </pc:spChg>
        <pc:spChg chg="add del mod">
          <ac:chgData name="Helias Alain" userId="446ae227-33bd-4c7d-8927-a1f14f8d01ac" providerId="ADAL" clId="{24CCFE92-FA7D-4C06-8579-DB69AAD21111}" dt="2022-04-08T11:16:48.356" v="215" actId="478"/>
          <ac:spMkLst>
            <pc:docMk/>
            <pc:sldMk cId="2316638321" sldId="261"/>
            <ac:spMk id="39" creationId="{592F0C9E-24DA-487B-9A78-B644D0EBDCA7}"/>
          </ac:spMkLst>
        </pc:spChg>
        <pc:spChg chg="add del mod">
          <ac:chgData name="Helias Alain" userId="446ae227-33bd-4c7d-8927-a1f14f8d01ac" providerId="ADAL" clId="{24CCFE92-FA7D-4C06-8579-DB69AAD21111}" dt="2022-04-08T11:17:08.163" v="218" actId="478"/>
          <ac:spMkLst>
            <pc:docMk/>
            <pc:sldMk cId="2316638321" sldId="261"/>
            <ac:spMk id="40" creationId="{F00D7C28-2911-4FF0-AEED-B1224C4010E3}"/>
          </ac:spMkLst>
        </pc:spChg>
        <pc:spChg chg="add del mod">
          <ac:chgData name="Helias Alain" userId="446ae227-33bd-4c7d-8927-a1f14f8d01ac" providerId="ADAL" clId="{24CCFE92-FA7D-4C06-8579-DB69AAD21111}" dt="2022-04-08T13:24:59.237" v="1177" actId="478"/>
          <ac:spMkLst>
            <pc:docMk/>
            <pc:sldMk cId="2316638321" sldId="261"/>
            <ac:spMk id="41" creationId="{1A7E823C-AE18-44AA-9429-E295F6EC7E78}"/>
          </ac:spMkLst>
        </pc:spChg>
        <pc:spChg chg="add del mod">
          <ac:chgData name="Helias Alain" userId="446ae227-33bd-4c7d-8927-a1f14f8d01ac" providerId="ADAL" clId="{24CCFE92-FA7D-4C06-8579-DB69AAD21111}" dt="2022-04-08T13:22:38.693" v="1117" actId="478"/>
          <ac:spMkLst>
            <pc:docMk/>
            <pc:sldMk cId="2316638321" sldId="261"/>
            <ac:spMk id="42" creationId="{9AA60CA1-758F-4B53-8CBD-9A2C43817AD3}"/>
          </ac:spMkLst>
        </pc:spChg>
        <pc:spChg chg="add del mod">
          <ac:chgData name="Helias Alain" userId="446ae227-33bd-4c7d-8927-a1f14f8d01ac" providerId="ADAL" clId="{24CCFE92-FA7D-4C06-8579-DB69AAD21111}" dt="2022-04-08T13:22:19.280" v="1112" actId="478"/>
          <ac:spMkLst>
            <pc:docMk/>
            <pc:sldMk cId="2316638321" sldId="261"/>
            <ac:spMk id="43" creationId="{32A72500-BBBF-4076-907F-6C192B59BDB5}"/>
          </ac:spMkLst>
        </pc:spChg>
        <pc:spChg chg="add mod">
          <ac:chgData name="Helias Alain" userId="446ae227-33bd-4c7d-8927-a1f14f8d01ac" providerId="ADAL" clId="{24CCFE92-FA7D-4C06-8579-DB69AAD21111}" dt="2022-04-08T13:22:31.794" v="1116" actId="1076"/>
          <ac:spMkLst>
            <pc:docMk/>
            <pc:sldMk cId="2316638321" sldId="261"/>
            <ac:spMk id="46" creationId="{8A4BCE3D-91AD-402C-9B41-E26D967073E4}"/>
          </ac:spMkLst>
        </pc:spChg>
        <pc:spChg chg="add del mod">
          <ac:chgData name="Helias Alain" userId="446ae227-33bd-4c7d-8927-a1f14f8d01ac" providerId="ADAL" clId="{24CCFE92-FA7D-4C06-8579-DB69AAD21111}" dt="2022-04-08T13:28:36.517" v="1187" actId="478"/>
          <ac:spMkLst>
            <pc:docMk/>
            <pc:sldMk cId="2316638321" sldId="261"/>
            <ac:spMk id="47" creationId="{4FF6F9D1-0049-4316-8EA0-F959132899DA}"/>
          </ac:spMkLst>
        </pc:spChg>
        <pc:spChg chg="add mod">
          <ac:chgData name="Helias Alain" userId="446ae227-33bd-4c7d-8927-a1f14f8d01ac" providerId="ADAL" clId="{24CCFE92-FA7D-4C06-8579-DB69AAD21111}" dt="2022-04-08T13:25:54.580" v="1182" actId="1076"/>
          <ac:spMkLst>
            <pc:docMk/>
            <pc:sldMk cId="2316638321" sldId="261"/>
            <ac:spMk id="48" creationId="{BB37DB7D-BBC9-4472-806F-05BA608CDE7F}"/>
          </ac:spMkLst>
        </pc:spChg>
        <pc:spChg chg="add mod">
          <ac:chgData name="Helias Alain" userId="446ae227-33bd-4c7d-8927-a1f14f8d01ac" providerId="ADAL" clId="{24CCFE92-FA7D-4C06-8579-DB69AAD21111}" dt="2022-04-08T13:28:45.953" v="1190" actId="1076"/>
          <ac:spMkLst>
            <pc:docMk/>
            <pc:sldMk cId="2316638321" sldId="261"/>
            <ac:spMk id="49" creationId="{E408402B-8469-4F50-A2DB-4EBA82F2828F}"/>
          </ac:spMkLst>
        </pc:spChg>
        <pc:graphicFrameChg chg="mod modGraphic">
          <ac:chgData name="Helias Alain" userId="446ae227-33bd-4c7d-8927-a1f14f8d01ac" providerId="ADAL" clId="{24CCFE92-FA7D-4C06-8579-DB69AAD21111}" dt="2022-04-08T13:26:42.497" v="1186" actId="122"/>
          <ac:graphicFrameMkLst>
            <pc:docMk/>
            <pc:sldMk cId="2316638321" sldId="261"/>
            <ac:graphicFrameMk id="4" creationId="{DD118427-CD93-46C0-AE90-54A885715E32}"/>
          </ac:graphicFrameMkLst>
        </pc:graphicFrameChg>
        <pc:graphicFrameChg chg="modGraphic">
          <ac:chgData name="Helias Alain" userId="446ae227-33bd-4c7d-8927-a1f14f8d01ac" providerId="ADAL" clId="{24CCFE92-FA7D-4C06-8579-DB69AAD21111}" dt="2022-04-08T12:54:39.699" v="1021" actId="20577"/>
          <ac:graphicFrameMkLst>
            <pc:docMk/>
            <pc:sldMk cId="2316638321" sldId="261"/>
            <ac:graphicFrameMk id="22" creationId="{CA6ED807-8D41-4D6B-BBFE-04F4D7AF6B99}"/>
          </ac:graphicFrameMkLst>
        </pc:graphicFrameChg>
        <pc:graphicFrameChg chg="modGraphic">
          <ac:chgData name="Helias Alain" userId="446ae227-33bd-4c7d-8927-a1f14f8d01ac" providerId="ADAL" clId="{24CCFE92-FA7D-4C06-8579-DB69AAD21111}" dt="2022-04-08T13:24:23.083" v="1176" actId="20577"/>
          <ac:graphicFrameMkLst>
            <pc:docMk/>
            <pc:sldMk cId="2316638321" sldId="261"/>
            <ac:graphicFrameMk id="23" creationId="{0EE93FB1-E0ED-4567-AA89-A231122B3777}"/>
          </ac:graphicFrameMkLst>
        </pc:graphicFrameChg>
        <pc:picChg chg="add del">
          <ac:chgData name="Helias Alain" userId="446ae227-33bd-4c7d-8927-a1f14f8d01ac" providerId="ADAL" clId="{24CCFE92-FA7D-4C06-8579-DB69AAD21111}" dt="2022-04-08T13:22:25.235" v="1114" actId="478"/>
          <ac:picMkLst>
            <pc:docMk/>
            <pc:sldMk cId="2316638321" sldId="261"/>
            <ac:picMk id="10" creationId="{54148839-0714-4372-84EE-EDF6E72BE44A}"/>
          </ac:picMkLst>
        </pc:picChg>
        <pc:picChg chg="mod">
          <ac:chgData name="Helias Alain" userId="446ae227-33bd-4c7d-8927-a1f14f8d01ac" providerId="ADAL" clId="{24CCFE92-FA7D-4C06-8579-DB69AAD21111}" dt="2022-04-08T11:13:57.585" v="194" actId="1076"/>
          <ac:picMkLst>
            <pc:docMk/>
            <pc:sldMk cId="2316638321" sldId="261"/>
            <ac:picMk id="30" creationId="{10BBB4FB-9883-4677-9DCB-DC9C1AF5F17C}"/>
          </ac:picMkLst>
        </pc:picChg>
        <pc:picChg chg="del mod">
          <ac:chgData name="Helias Alain" userId="446ae227-33bd-4c7d-8927-a1f14f8d01ac" providerId="ADAL" clId="{24CCFE92-FA7D-4C06-8579-DB69AAD21111}" dt="2022-04-08T11:15:40.112" v="205" actId="478"/>
          <ac:picMkLst>
            <pc:docMk/>
            <pc:sldMk cId="2316638321" sldId="261"/>
            <ac:picMk id="31" creationId="{D942AEFE-1F83-4918-A222-2CB2B95F4B55}"/>
          </ac:picMkLst>
        </pc:picChg>
        <pc:picChg chg="add del mod">
          <ac:chgData name="Helias Alain" userId="446ae227-33bd-4c7d-8927-a1f14f8d01ac" providerId="ADAL" clId="{24CCFE92-FA7D-4C06-8579-DB69AAD21111}" dt="2022-04-08T11:18:28.317" v="229" actId="478"/>
          <ac:picMkLst>
            <pc:docMk/>
            <pc:sldMk cId="2316638321" sldId="261"/>
            <ac:picMk id="33" creationId="{67DFE7CF-D2B0-4970-841B-7027300F10D8}"/>
          </ac:picMkLst>
        </pc:picChg>
        <pc:picChg chg="add del mod">
          <ac:chgData name="Helias Alain" userId="446ae227-33bd-4c7d-8927-a1f14f8d01ac" providerId="ADAL" clId="{24CCFE92-FA7D-4C06-8579-DB69AAD21111}" dt="2022-04-08T11:17:40.820" v="226" actId="478"/>
          <ac:picMkLst>
            <pc:docMk/>
            <pc:sldMk cId="2316638321" sldId="261"/>
            <ac:picMk id="34" creationId="{7963C9A6-D09A-48A4-B5FF-4023ECFC2193}"/>
          </ac:picMkLst>
        </pc:picChg>
        <pc:picChg chg="add mod">
          <ac:chgData name="Helias Alain" userId="446ae227-33bd-4c7d-8927-a1f14f8d01ac" providerId="ADAL" clId="{24CCFE92-FA7D-4C06-8579-DB69AAD21111}" dt="2022-04-08T11:15:31.948" v="204" actId="1076"/>
          <ac:picMkLst>
            <pc:docMk/>
            <pc:sldMk cId="2316638321" sldId="261"/>
            <ac:picMk id="35" creationId="{AC96091A-9174-4EF5-B0A8-B008DAA5A56D}"/>
          </ac:picMkLst>
        </pc:picChg>
        <pc:picChg chg="add mod">
          <ac:chgData name="Helias Alain" userId="446ae227-33bd-4c7d-8927-a1f14f8d01ac" providerId="ADAL" clId="{24CCFE92-FA7D-4C06-8579-DB69AAD21111}" dt="2022-04-08T11:15:49.936" v="207" actId="1076"/>
          <ac:picMkLst>
            <pc:docMk/>
            <pc:sldMk cId="2316638321" sldId="261"/>
            <ac:picMk id="36" creationId="{ACFAC95A-FFCD-4743-A6D3-317B45618419}"/>
          </ac:picMkLst>
        </pc:picChg>
        <pc:picChg chg="add mod">
          <ac:chgData name="Helias Alain" userId="446ae227-33bd-4c7d-8927-a1f14f8d01ac" providerId="ADAL" clId="{24CCFE92-FA7D-4C06-8579-DB69AAD21111}" dt="2022-04-08T11:17:51.868" v="228" actId="1076"/>
          <ac:picMkLst>
            <pc:docMk/>
            <pc:sldMk cId="2316638321" sldId="261"/>
            <ac:picMk id="44" creationId="{A988B0C2-4242-4011-9B75-E0EA63B11ED6}"/>
          </ac:picMkLst>
        </pc:picChg>
        <pc:picChg chg="add mod">
          <ac:chgData name="Helias Alain" userId="446ae227-33bd-4c7d-8927-a1f14f8d01ac" providerId="ADAL" clId="{24CCFE92-FA7D-4C06-8579-DB69AAD21111}" dt="2022-04-08T11:18:34.643" v="231" actId="1076"/>
          <ac:picMkLst>
            <pc:docMk/>
            <pc:sldMk cId="2316638321" sldId="261"/>
            <ac:picMk id="45" creationId="{7E3586FC-7A9E-44D7-A334-087A64784C20}"/>
          </ac:picMkLst>
        </pc:picChg>
      </pc:sldChg>
      <pc:sldChg chg="modSp mod">
        <pc:chgData name="Helias Alain" userId="446ae227-33bd-4c7d-8927-a1f14f8d01ac" providerId="ADAL" clId="{24CCFE92-FA7D-4C06-8579-DB69AAD21111}" dt="2022-04-08T12:55:57.383" v="1046" actId="20577"/>
        <pc:sldMkLst>
          <pc:docMk/>
          <pc:sldMk cId="3821066999" sldId="266"/>
        </pc:sldMkLst>
        <pc:spChg chg="mod">
          <ac:chgData name="Helias Alain" userId="446ae227-33bd-4c7d-8927-a1f14f8d01ac" providerId="ADAL" clId="{24CCFE92-FA7D-4C06-8579-DB69AAD21111}" dt="2022-04-08T12:55:57.383" v="1046" actId="20577"/>
          <ac:spMkLst>
            <pc:docMk/>
            <pc:sldMk cId="3821066999" sldId="266"/>
            <ac:spMk id="8" creationId="{0E91EF20-335E-4A22-9E43-E27F90F33AE8}"/>
          </ac:spMkLst>
        </pc:spChg>
        <pc:graphicFrameChg chg="modGraphic">
          <ac:chgData name="Helias Alain" userId="446ae227-33bd-4c7d-8927-a1f14f8d01ac" providerId="ADAL" clId="{24CCFE92-FA7D-4C06-8579-DB69AAD21111}" dt="2022-04-08T11:51:20.901" v="332" actId="20577"/>
          <ac:graphicFrameMkLst>
            <pc:docMk/>
            <pc:sldMk cId="3821066999" sldId="266"/>
            <ac:graphicFrameMk id="6" creationId="{06CD835E-28EB-4C26-963B-30BF0883F6B0}"/>
          </ac:graphicFrameMkLst>
        </pc:graphicFrameChg>
      </pc:sldChg>
      <pc:sldChg chg="addSp delSp modSp mod">
        <pc:chgData name="Helias Alain" userId="446ae227-33bd-4c7d-8927-a1f14f8d01ac" providerId="ADAL" clId="{24CCFE92-FA7D-4C06-8579-DB69AAD21111}" dt="2022-04-08T13:20:33.913" v="1111" actId="1076"/>
        <pc:sldMkLst>
          <pc:docMk/>
          <pc:sldMk cId="2576472733" sldId="282"/>
        </pc:sldMkLst>
        <pc:spChg chg="mod">
          <ac:chgData name="Helias Alain" userId="446ae227-33bd-4c7d-8927-a1f14f8d01ac" providerId="ADAL" clId="{24CCFE92-FA7D-4C06-8579-DB69AAD21111}" dt="2022-04-08T11:11:40.944" v="130" actId="20577"/>
          <ac:spMkLst>
            <pc:docMk/>
            <pc:sldMk cId="2576472733" sldId="282"/>
            <ac:spMk id="10" creationId="{E3F939DB-2B37-4AB5-939F-A50E42ECA9E8}"/>
          </ac:spMkLst>
        </pc:spChg>
        <pc:spChg chg="del">
          <ac:chgData name="Helias Alain" userId="446ae227-33bd-4c7d-8927-a1f14f8d01ac" providerId="ADAL" clId="{24CCFE92-FA7D-4C06-8579-DB69AAD21111}" dt="2022-04-08T11:45:49.518" v="286" actId="478"/>
          <ac:spMkLst>
            <pc:docMk/>
            <pc:sldMk cId="2576472733" sldId="282"/>
            <ac:spMk id="13" creationId="{359AAC2C-2317-46C4-9415-0EADA9621ABB}"/>
          </ac:spMkLst>
        </pc:spChg>
        <pc:spChg chg="add mod">
          <ac:chgData name="Helias Alain" userId="446ae227-33bd-4c7d-8927-a1f14f8d01ac" providerId="ADAL" clId="{24CCFE92-FA7D-4C06-8579-DB69AAD21111}" dt="2022-04-08T13:10:15.681" v="1099" actId="1076"/>
          <ac:spMkLst>
            <pc:docMk/>
            <pc:sldMk cId="2576472733" sldId="282"/>
            <ac:spMk id="16" creationId="{B97732C0-135B-4FE7-8E83-C9101DFF403F}"/>
          </ac:spMkLst>
        </pc:spChg>
        <pc:spChg chg="add mod">
          <ac:chgData name="Helias Alain" userId="446ae227-33bd-4c7d-8927-a1f14f8d01ac" providerId="ADAL" clId="{24CCFE92-FA7D-4C06-8579-DB69AAD21111}" dt="2022-04-08T13:10:18.093" v="1100" actId="1076"/>
          <ac:spMkLst>
            <pc:docMk/>
            <pc:sldMk cId="2576472733" sldId="282"/>
            <ac:spMk id="17" creationId="{DA6D2DD6-168C-4509-9523-0836BE3D470F}"/>
          </ac:spMkLst>
        </pc:spChg>
        <pc:spChg chg="add mod">
          <ac:chgData name="Helias Alain" userId="446ae227-33bd-4c7d-8927-a1f14f8d01ac" providerId="ADAL" clId="{24CCFE92-FA7D-4C06-8579-DB69AAD21111}" dt="2022-04-08T13:20:26.927" v="1110" actId="20577"/>
          <ac:spMkLst>
            <pc:docMk/>
            <pc:sldMk cId="2576472733" sldId="282"/>
            <ac:spMk id="18" creationId="{070351F4-3510-40BA-AC12-4002FA040804}"/>
          </ac:spMkLst>
        </pc:spChg>
        <pc:picChg chg="del">
          <ac:chgData name="Helias Alain" userId="446ae227-33bd-4c7d-8927-a1f14f8d01ac" providerId="ADAL" clId="{24CCFE92-FA7D-4C06-8579-DB69AAD21111}" dt="2022-04-08T11:45:34.407" v="283" actId="478"/>
          <ac:picMkLst>
            <pc:docMk/>
            <pc:sldMk cId="2576472733" sldId="282"/>
            <ac:picMk id="4" creationId="{0D374707-EC6E-46FC-A1F5-5C851D5068C0}"/>
          </ac:picMkLst>
        </pc:picChg>
        <pc:picChg chg="add mod">
          <ac:chgData name="Helias Alain" userId="446ae227-33bd-4c7d-8927-a1f14f8d01ac" providerId="ADAL" clId="{24CCFE92-FA7D-4C06-8579-DB69AAD21111}" dt="2022-04-08T12:57:22.108" v="1094" actId="1076"/>
          <ac:picMkLst>
            <pc:docMk/>
            <pc:sldMk cId="2576472733" sldId="282"/>
            <ac:picMk id="6" creationId="{41391E74-BD2E-4E9D-A8A4-FEA681978669}"/>
          </ac:picMkLst>
        </pc:picChg>
        <pc:picChg chg="del">
          <ac:chgData name="Helias Alain" userId="446ae227-33bd-4c7d-8927-a1f14f8d01ac" providerId="ADAL" clId="{24CCFE92-FA7D-4C06-8579-DB69AAD21111}" dt="2022-04-08T11:45:47.589" v="285" actId="478"/>
          <ac:picMkLst>
            <pc:docMk/>
            <pc:sldMk cId="2576472733" sldId="282"/>
            <ac:picMk id="7" creationId="{CEA3B9E0-B610-4E58-8A26-135F4C564951}"/>
          </ac:picMkLst>
        </pc:picChg>
        <pc:picChg chg="add del mod">
          <ac:chgData name="Helias Alain" userId="446ae227-33bd-4c7d-8927-a1f14f8d01ac" providerId="ADAL" clId="{24CCFE92-FA7D-4C06-8579-DB69AAD21111}" dt="2022-04-08T11:49:16.755" v="291" actId="478"/>
          <ac:picMkLst>
            <pc:docMk/>
            <pc:sldMk cId="2576472733" sldId="282"/>
            <ac:picMk id="9" creationId="{72CC0BEC-00D4-48FF-A7B3-B013307FA19F}"/>
          </ac:picMkLst>
        </pc:picChg>
        <pc:picChg chg="add mod">
          <ac:chgData name="Helias Alain" userId="446ae227-33bd-4c7d-8927-a1f14f8d01ac" providerId="ADAL" clId="{24CCFE92-FA7D-4C06-8579-DB69AAD21111}" dt="2022-04-08T12:57:22.108" v="1094" actId="1076"/>
          <ac:picMkLst>
            <pc:docMk/>
            <pc:sldMk cId="2576472733" sldId="282"/>
            <ac:picMk id="12" creationId="{770CD274-FB20-42D2-AE8A-D537653ED731}"/>
          </ac:picMkLst>
        </pc:picChg>
        <pc:picChg chg="add mod">
          <ac:chgData name="Helias Alain" userId="446ae227-33bd-4c7d-8927-a1f14f8d01ac" providerId="ADAL" clId="{24CCFE92-FA7D-4C06-8579-DB69AAD21111}" dt="2022-04-08T12:57:22.108" v="1094" actId="1076"/>
          <ac:picMkLst>
            <pc:docMk/>
            <pc:sldMk cId="2576472733" sldId="282"/>
            <ac:picMk id="15" creationId="{AE3C1AD7-AD0F-414D-B8CF-760DC9A8C2F5}"/>
          </ac:picMkLst>
        </pc:picChg>
        <pc:picChg chg="add mod">
          <ac:chgData name="Helias Alain" userId="446ae227-33bd-4c7d-8927-a1f14f8d01ac" providerId="ADAL" clId="{24CCFE92-FA7D-4C06-8579-DB69AAD21111}" dt="2022-04-08T13:10:11.849" v="1098" actId="1076"/>
          <ac:picMkLst>
            <pc:docMk/>
            <pc:sldMk cId="2576472733" sldId="282"/>
            <ac:picMk id="20" creationId="{4FFF29A1-1F22-4665-8E77-67E1C1685935}"/>
          </ac:picMkLst>
        </pc:picChg>
        <pc:picChg chg="add mod">
          <ac:chgData name="Helias Alain" userId="446ae227-33bd-4c7d-8927-a1f14f8d01ac" providerId="ADAL" clId="{24CCFE92-FA7D-4C06-8579-DB69AAD21111}" dt="2022-04-08T13:20:33.913" v="1111" actId="1076"/>
          <ac:picMkLst>
            <pc:docMk/>
            <pc:sldMk cId="2576472733" sldId="282"/>
            <ac:picMk id="22" creationId="{2A007DCA-9804-4366-BEE0-B34C8B7D5BEA}"/>
          </ac:picMkLst>
        </pc:picChg>
        <pc:picChg chg="add mod">
          <ac:chgData name="Helias Alain" userId="446ae227-33bd-4c7d-8927-a1f14f8d01ac" providerId="ADAL" clId="{24CCFE92-FA7D-4C06-8579-DB69AAD21111}" dt="2022-04-08T13:20:24.813" v="1109" actId="1076"/>
          <ac:picMkLst>
            <pc:docMk/>
            <pc:sldMk cId="2576472733" sldId="282"/>
            <ac:picMk id="24" creationId="{3CF6D0AD-8640-4D3D-9146-387126D451F0}"/>
          </ac:picMkLst>
        </pc:picChg>
      </pc:sldChg>
      <pc:sldChg chg="addSp delSp modSp">
        <pc:chgData name="Helias Alain" userId="446ae227-33bd-4c7d-8927-a1f14f8d01ac" providerId="ADAL" clId="{24CCFE92-FA7D-4C06-8579-DB69AAD21111}" dt="2022-04-08T11:15:25.150" v="202"/>
        <pc:sldMkLst>
          <pc:docMk/>
          <pc:sldMk cId="2673763778" sldId="287"/>
        </pc:sldMkLst>
        <pc:picChg chg="add del mod">
          <ac:chgData name="Helias Alain" userId="446ae227-33bd-4c7d-8927-a1f14f8d01ac" providerId="ADAL" clId="{24CCFE92-FA7D-4C06-8579-DB69AAD21111}" dt="2022-04-08T11:15:25.150" v="202"/>
          <ac:picMkLst>
            <pc:docMk/>
            <pc:sldMk cId="2673763778" sldId="287"/>
            <ac:picMk id="16" creationId="{7005F4F5-FC27-42BF-BDB8-3388938265B1}"/>
          </ac:picMkLst>
        </pc:picChg>
      </pc:sldChg>
      <pc:sldChg chg="modSp mod">
        <pc:chgData name="Helias Alain" userId="446ae227-33bd-4c7d-8927-a1f14f8d01ac" providerId="ADAL" clId="{24CCFE92-FA7D-4C06-8579-DB69AAD21111}" dt="2022-04-08T11:08:17.740" v="40" actId="20577"/>
        <pc:sldMkLst>
          <pc:docMk/>
          <pc:sldMk cId="1983675616" sldId="288"/>
        </pc:sldMkLst>
        <pc:spChg chg="mod">
          <ac:chgData name="Helias Alain" userId="446ae227-33bd-4c7d-8927-a1f14f8d01ac" providerId="ADAL" clId="{24CCFE92-FA7D-4C06-8579-DB69AAD21111}" dt="2022-04-08T11:08:17.740" v="40" actId="20577"/>
          <ac:spMkLst>
            <pc:docMk/>
            <pc:sldMk cId="1983675616" sldId="288"/>
            <ac:spMk id="3" creationId="{DB3EDEB2-453C-482C-84CC-4F051ED3FD87}"/>
          </ac:spMkLst>
        </pc:spChg>
      </pc:sldChg>
      <pc:sldChg chg="addSp delSp modSp mod">
        <pc:chgData name="Helias Alain" userId="446ae227-33bd-4c7d-8927-a1f14f8d01ac" providerId="ADAL" clId="{24CCFE92-FA7D-4C06-8579-DB69AAD21111}" dt="2022-04-08T12:56:45.422" v="1092" actId="20577"/>
        <pc:sldMkLst>
          <pc:docMk/>
          <pc:sldMk cId="2490495119" sldId="292"/>
        </pc:sldMkLst>
        <pc:spChg chg="add mod">
          <ac:chgData name="Helias Alain" userId="446ae227-33bd-4c7d-8927-a1f14f8d01ac" providerId="ADAL" clId="{24CCFE92-FA7D-4C06-8579-DB69AAD21111}" dt="2022-04-08T11:59:22.520" v="353" actId="255"/>
          <ac:spMkLst>
            <pc:docMk/>
            <pc:sldMk cId="2490495119" sldId="292"/>
            <ac:spMk id="7" creationId="{B1886BA1-2DE8-41DF-9E25-FFCF29D061D8}"/>
          </ac:spMkLst>
        </pc:spChg>
        <pc:spChg chg="mod">
          <ac:chgData name="Helias Alain" userId="446ae227-33bd-4c7d-8927-a1f14f8d01ac" providerId="ADAL" clId="{24CCFE92-FA7D-4C06-8579-DB69AAD21111}" dt="2022-04-08T12:56:45.422" v="1092" actId="20577"/>
          <ac:spMkLst>
            <pc:docMk/>
            <pc:sldMk cId="2490495119" sldId="292"/>
            <ac:spMk id="8" creationId="{F26558B8-A5FF-4BBF-8725-46686D9BB9C9}"/>
          </ac:spMkLst>
        </pc:spChg>
        <pc:spChg chg="mod">
          <ac:chgData name="Helias Alain" userId="446ae227-33bd-4c7d-8927-a1f14f8d01ac" providerId="ADAL" clId="{24CCFE92-FA7D-4C06-8579-DB69AAD21111}" dt="2022-04-08T11:53:08.997" v="339" actId="1076"/>
          <ac:spMkLst>
            <pc:docMk/>
            <pc:sldMk cId="2490495119" sldId="292"/>
            <ac:spMk id="11" creationId="{56682035-A35F-4ADC-8399-EDCFCAC13671}"/>
          </ac:spMkLst>
        </pc:spChg>
        <pc:spChg chg="add mod">
          <ac:chgData name="Helias Alain" userId="446ae227-33bd-4c7d-8927-a1f14f8d01ac" providerId="ADAL" clId="{24CCFE92-FA7D-4C06-8579-DB69AAD21111}" dt="2022-04-08T11:59:32.187" v="355" actId="1076"/>
          <ac:spMkLst>
            <pc:docMk/>
            <pc:sldMk cId="2490495119" sldId="292"/>
            <ac:spMk id="16" creationId="{9D58E74E-538D-4B6B-9BB0-E1AA4A221791}"/>
          </ac:spMkLst>
        </pc:spChg>
        <pc:spChg chg="add mod">
          <ac:chgData name="Helias Alain" userId="446ae227-33bd-4c7d-8927-a1f14f8d01ac" providerId="ADAL" clId="{24CCFE92-FA7D-4C06-8579-DB69AAD21111}" dt="2022-04-08T11:59:35.987" v="357" actId="1076"/>
          <ac:spMkLst>
            <pc:docMk/>
            <pc:sldMk cId="2490495119" sldId="292"/>
            <ac:spMk id="17" creationId="{90C36957-3282-4139-BFDF-A0CBDE85A07C}"/>
          </ac:spMkLst>
        </pc:spChg>
        <pc:spChg chg="add mod">
          <ac:chgData name="Helias Alain" userId="446ae227-33bd-4c7d-8927-a1f14f8d01ac" providerId="ADAL" clId="{24CCFE92-FA7D-4C06-8579-DB69AAD21111}" dt="2022-04-08T11:59:40.942" v="360" actId="1076"/>
          <ac:spMkLst>
            <pc:docMk/>
            <pc:sldMk cId="2490495119" sldId="292"/>
            <ac:spMk id="18" creationId="{3D564C6A-058D-476E-902B-0CBD97950EE9}"/>
          </ac:spMkLst>
        </pc:spChg>
        <pc:graphicFrameChg chg="del">
          <ac:chgData name="Helias Alain" userId="446ae227-33bd-4c7d-8927-a1f14f8d01ac" providerId="ADAL" clId="{24CCFE92-FA7D-4C06-8579-DB69AAD21111}" dt="2022-04-08T11:43:24.412" v="279" actId="478"/>
          <ac:graphicFrameMkLst>
            <pc:docMk/>
            <pc:sldMk cId="2490495119" sldId="292"/>
            <ac:graphicFrameMk id="10" creationId="{4FDE8E35-4FC3-48A2-989E-8AF37BD720FA}"/>
          </ac:graphicFrameMkLst>
        </pc:graphicFrameChg>
        <pc:picChg chg="add mod">
          <ac:chgData name="Helias Alain" userId="446ae227-33bd-4c7d-8927-a1f14f8d01ac" providerId="ADAL" clId="{24CCFE92-FA7D-4C06-8579-DB69AAD21111}" dt="2022-04-08T11:53:05.556" v="338" actId="1076"/>
          <ac:picMkLst>
            <pc:docMk/>
            <pc:sldMk cId="2490495119" sldId="292"/>
            <ac:picMk id="12" creationId="{61D25FBB-D458-4EC2-91A6-98CE7E559E36}"/>
          </ac:picMkLst>
        </pc:picChg>
        <pc:cxnChg chg="add mod">
          <ac:chgData name="Helias Alain" userId="446ae227-33bd-4c7d-8927-a1f14f8d01ac" providerId="ADAL" clId="{24CCFE92-FA7D-4C06-8579-DB69AAD21111}" dt="2022-04-08T11:57:42.240" v="342" actId="208"/>
          <ac:cxnSpMkLst>
            <pc:docMk/>
            <pc:sldMk cId="2490495119" sldId="292"/>
            <ac:cxnSpMk id="4" creationId="{FFE78A26-B9A0-4098-89BF-3F7B310B3D58}"/>
          </ac:cxnSpMkLst>
        </pc:cxnChg>
        <pc:cxnChg chg="add mod">
          <ac:chgData name="Helias Alain" userId="446ae227-33bd-4c7d-8927-a1f14f8d01ac" providerId="ADAL" clId="{24CCFE92-FA7D-4C06-8579-DB69AAD21111}" dt="2022-04-08T11:58:14.365" v="344" actId="1076"/>
          <ac:cxnSpMkLst>
            <pc:docMk/>
            <pc:sldMk cId="2490495119" sldId="292"/>
            <ac:cxnSpMk id="13" creationId="{344B04BE-0B88-4C11-B339-A6ACC56CEA30}"/>
          </ac:cxnSpMkLst>
        </pc:cxnChg>
        <pc:cxnChg chg="add mod">
          <ac:chgData name="Helias Alain" userId="446ae227-33bd-4c7d-8927-a1f14f8d01ac" providerId="ADAL" clId="{24CCFE92-FA7D-4C06-8579-DB69AAD21111}" dt="2022-04-08T11:58:37.380" v="346" actId="1076"/>
          <ac:cxnSpMkLst>
            <pc:docMk/>
            <pc:sldMk cId="2490495119" sldId="292"/>
            <ac:cxnSpMk id="14" creationId="{CDB2C129-7A57-4DE0-8383-7745253875EF}"/>
          </ac:cxnSpMkLst>
        </pc:cxnChg>
        <pc:cxnChg chg="add mod">
          <ac:chgData name="Helias Alain" userId="446ae227-33bd-4c7d-8927-a1f14f8d01ac" providerId="ADAL" clId="{24CCFE92-FA7D-4C06-8579-DB69AAD21111}" dt="2022-04-08T11:59:01.495" v="348" actId="1076"/>
          <ac:cxnSpMkLst>
            <pc:docMk/>
            <pc:sldMk cId="2490495119" sldId="292"/>
            <ac:cxnSpMk id="15" creationId="{866A03C9-8AA7-4837-B201-B175D2B61F99}"/>
          </ac:cxnSpMkLst>
        </pc:cxnChg>
      </pc:sldChg>
      <pc:sldChg chg="addSp delSp modSp del mod">
        <pc:chgData name="Helias Alain" userId="446ae227-33bd-4c7d-8927-a1f14f8d01ac" providerId="ADAL" clId="{24CCFE92-FA7D-4C06-8579-DB69AAD21111}" dt="2022-04-08T12:08:33.773" v="421" actId="47"/>
        <pc:sldMkLst>
          <pc:docMk/>
          <pc:sldMk cId="3162125901" sldId="322"/>
        </pc:sldMkLst>
        <pc:graphicFrameChg chg="del">
          <ac:chgData name="Helias Alain" userId="446ae227-33bd-4c7d-8927-a1f14f8d01ac" providerId="ADAL" clId="{24CCFE92-FA7D-4C06-8579-DB69AAD21111}" dt="2022-04-08T11:51:49.215" v="334" actId="478"/>
          <ac:graphicFrameMkLst>
            <pc:docMk/>
            <pc:sldMk cId="3162125901" sldId="322"/>
            <ac:graphicFrameMk id="11" creationId="{F797904F-C20C-4E19-BBE6-C546111AC454}"/>
          </ac:graphicFrameMkLst>
        </pc:graphicFrameChg>
        <pc:picChg chg="add del mod">
          <ac:chgData name="Helias Alain" userId="446ae227-33bd-4c7d-8927-a1f14f8d01ac" providerId="ADAL" clId="{24CCFE92-FA7D-4C06-8579-DB69AAD21111}" dt="2022-04-08T11:53:22.956" v="340" actId="478"/>
          <ac:picMkLst>
            <pc:docMk/>
            <pc:sldMk cId="3162125901" sldId="322"/>
            <ac:picMk id="5" creationId="{D48BAFA1-6BF6-4C12-B7AF-296DB6FFA6AB}"/>
          </ac:picMkLst>
        </pc:picChg>
      </pc:sldChg>
      <pc:sldChg chg="modSp mod">
        <pc:chgData name="Helias Alain" userId="446ae227-33bd-4c7d-8927-a1f14f8d01ac" providerId="ADAL" clId="{24CCFE92-FA7D-4C06-8579-DB69AAD21111}" dt="2022-04-08T12:56:07.110" v="1053" actId="20577"/>
        <pc:sldMkLst>
          <pc:docMk/>
          <pc:sldMk cId="3559545792" sldId="329"/>
        </pc:sldMkLst>
        <pc:spChg chg="mod">
          <ac:chgData name="Helias Alain" userId="446ae227-33bd-4c7d-8927-a1f14f8d01ac" providerId="ADAL" clId="{24CCFE92-FA7D-4C06-8579-DB69AAD21111}" dt="2022-04-08T12:56:07.110" v="1053" actId="20577"/>
          <ac:spMkLst>
            <pc:docMk/>
            <pc:sldMk cId="3559545792" sldId="329"/>
            <ac:spMk id="7" creationId="{CDC2CACB-F448-4B35-902D-6052BED24985}"/>
          </ac:spMkLst>
        </pc:spChg>
      </pc:sldChg>
      <pc:sldChg chg="addSp delSp modSp mod">
        <pc:chgData name="Helias Alain" userId="446ae227-33bd-4c7d-8927-a1f14f8d01ac" providerId="ADAL" clId="{24CCFE92-FA7D-4C06-8579-DB69AAD21111}" dt="2022-04-08T11:11:33.972" v="123" actId="20577"/>
        <pc:sldMkLst>
          <pc:docMk/>
          <pc:sldMk cId="982608828" sldId="332"/>
        </pc:sldMkLst>
        <pc:spChg chg="mod">
          <ac:chgData name="Helias Alain" userId="446ae227-33bd-4c7d-8927-a1f14f8d01ac" providerId="ADAL" clId="{24CCFE92-FA7D-4C06-8579-DB69AAD21111}" dt="2022-04-08T11:10:27.126" v="47" actId="20577"/>
          <ac:spMkLst>
            <pc:docMk/>
            <pc:sldMk cId="982608828" sldId="332"/>
            <ac:spMk id="2" creationId="{8F66FCF7-27DF-4767-BDAD-E7A99D3297AE}"/>
          </ac:spMkLst>
        </pc:spChg>
        <pc:spChg chg="mod">
          <ac:chgData name="Helias Alain" userId="446ae227-33bd-4c7d-8927-a1f14f8d01ac" providerId="ADAL" clId="{24CCFE92-FA7D-4C06-8579-DB69AAD21111}" dt="2022-04-08T11:11:22.758" v="111" actId="14100"/>
          <ac:spMkLst>
            <pc:docMk/>
            <pc:sldMk cId="982608828" sldId="332"/>
            <ac:spMk id="3" creationId="{AA80B37A-891D-4093-9167-F52BA9841981}"/>
          </ac:spMkLst>
        </pc:spChg>
        <pc:spChg chg="mod">
          <ac:chgData name="Helias Alain" userId="446ae227-33bd-4c7d-8927-a1f14f8d01ac" providerId="ADAL" clId="{24CCFE92-FA7D-4C06-8579-DB69AAD21111}" dt="2022-04-08T11:11:33.972" v="123" actId="20577"/>
          <ac:spMkLst>
            <pc:docMk/>
            <pc:sldMk cId="982608828" sldId="332"/>
            <ac:spMk id="8" creationId="{6BBC6EF7-F58F-4472-8323-A3CF02671A3D}"/>
          </ac:spMkLst>
        </pc:spChg>
        <pc:picChg chg="del">
          <ac:chgData name="Helias Alain" userId="446ae227-33bd-4c7d-8927-a1f14f8d01ac" providerId="ADAL" clId="{24CCFE92-FA7D-4C06-8579-DB69AAD21111}" dt="2022-04-08T11:10:13.798" v="41" actId="478"/>
          <ac:picMkLst>
            <pc:docMk/>
            <pc:sldMk cId="982608828" sldId="332"/>
            <ac:picMk id="5" creationId="{23CE08CC-21C5-4475-A55D-EAE4003756BD}"/>
          </ac:picMkLst>
        </pc:picChg>
        <pc:picChg chg="del">
          <ac:chgData name="Helias Alain" userId="446ae227-33bd-4c7d-8927-a1f14f8d01ac" providerId="ADAL" clId="{24CCFE92-FA7D-4C06-8579-DB69AAD21111}" dt="2022-04-08T11:10:14.494" v="42" actId="478"/>
          <ac:picMkLst>
            <pc:docMk/>
            <pc:sldMk cId="982608828" sldId="332"/>
            <ac:picMk id="6" creationId="{6C012214-1033-4D70-B19F-C188CA620830}"/>
          </ac:picMkLst>
        </pc:picChg>
        <pc:picChg chg="del">
          <ac:chgData name="Helias Alain" userId="446ae227-33bd-4c7d-8927-a1f14f8d01ac" providerId="ADAL" clId="{24CCFE92-FA7D-4C06-8579-DB69AAD21111}" dt="2022-04-08T11:10:15.131" v="43" actId="478"/>
          <ac:picMkLst>
            <pc:docMk/>
            <pc:sldMk cId="982608828" sldId="332"/>
            <ac:picMk id="7" creationId="{04A91969-AA93-4510-8EE7-6E8321F8C0A3}"/>
          </ac:picMkLst>
        </pc:picChg>
        <pc:picChg chg="add mod">
          <ac:chgData name="Helias Alain" userId="446ae227-33bd-4c7d-8927-a1f14f8d01ac" providerId="ADAL" clId="{24CCFE92-FA7D-4C06-8579-DB69AAD21111}" dt="2022-04-08T11:11:18.403" v="110" actId="1038"/>
          <ac:picMkLst>
            <pc:docMk/>
            <pc:sldMk cId="982608828" sldId="332"/>
            <ac:picMk id="9" creationId="{952704F9-91CB-4854-87E0-D29EFBDDA7AB}"/>
          </ac:picMkLst>
        </pc:picChg>
        <pc:picChg chg="add mod">
          <ac:chgData name="Helias Alain" userId="446ae227-33bd-4c7d-8927-a1f14f8d01ac" providerId="ADAL" clId="{24CCFE92-FA7D-4C06-8579-DB69AAD21111}" dt="2022-04-08T11:11:18.403" v="110" actId="1038"/>
          <ac:picMkLst>
            <pc:docMk/>
            <pc:sldMk cId="982608828" sldId="332"/>
            <ac:picMk id="10" creationId="{1B5D621E-55FA-4FF2-AE78-91D392AC751F}"/>
          </ac:picMkLst>
        </pc:picChg>
        <pc:picChg chg="add mod">
          <ac:chgData name="Helias Alain" userId="446ae227-33bd-4c7d-8927-a1f14f8d01ac" providerId="ADAL" clId="{24CCFE92-FA7D-4C06-8579-DB69AAD21111}" dt="2022-04-08T11:11:18.403" v="110" actId="1038"/>
          <ac:picMkLst>
            <pc:docMk/>
            <pc:sldMk cId="982608828" sldId="332"/>
            <ac:picMk id="11" creationId="{51D38581-C835-41AF-8897-1F24DD19E7E9}"/>
          </ac:picMkLst>
        </pc:picChg>
        <pc:picChg chg="add mod">
          <ac:chgData name="Helias Alain" userId="446ae227-33bd-4c7d-8927-a1f14f8d01ac" providerId="ADAL" clId="{24CCFE92-FA7D-4C06-8579-DB69AAD21111}" dt="2022-04-08T11:11:18.403" v="110" actId="1038"/>
          <ac:picMkLst>
            <pc:docMk/>
            <pc:sldMk cId="982608828" sldId="332"/>
            <ac:picMk id="12" creationId="{DA25F3CC-87C1-4723-9771-2E220BF051C2}"/>
          </ac:picMkLst>
        </pc:picChg>
        <pc:picChg chg="add mod">
          <ac:chgData name="Helias Alain" userId="446ae227-33bd-4c7d-8927-a1f14f8d01ac" providerId="ADAL" clId="{24CCFE92-FA7D-4C06-8579-DB69AAD21111}" dt="2022-04-08T11:11:18.403" v="110" actId="1038"/>
          <ac:picMkLst>
            <pc:docMk/>
            <pc:sldMk cId="982608828" sldId="332"/>
            <ac:picMk id="13" creationId="{8F295505-742B-46E4-AC1E-DADF06325A19}"/>
          </ac:picMkLst>
        </pc:picChg>
      </pc:sldChg>
      <pc:sldChg chg="modSp add mod">
        <pc:chgData name="Helias Alain" userId="446ae227-33bd-4c7d-8927-a1f14f8d01ac" providerId="ADAL" clId="{24CCFE92-FA7D-4C06-8579-DB69AAD21111}" dt="2022-04-08T12:56:22.762" v="1069" actId="20577"/>
        <pc:sldMkLst>
          <pc:docMk/>
          <pc:sldMk cId="4074322655" sldId="333"/>
        </pc:sldMkLst>
        <pc:spChg chg="mod">
          <ac:chgData name="Helias Alain" userId="446ae227-33bd-4c7d-8927-a1f14f8d01ac" providerId="ADAL" clId="{24CCFE92-FA7D-4C06-8579-DB69AAD21111}" dt="2022-04-08T12:56:22.762" v="1069" actId="20577"/>
          <ac:spMkLst>
            <pc:docMk/>
            <pc:sldMk cId="4074322655" sldId="333"/>
            <ac:spMk id="12" creationId="{0B5457EF-FD40-4485-89FD-11E6BB74E509}"/>
          </ac:spMkLst>
        </pc:spChg>
        <pc:graphicFrameChg chg="mod modGraphic">
          <ac:chgData name="Helias Alain" userId="446ae227-33bd-4c7d-8927-a1f14f8d01ac" providerId="ADAL" clId="{24CCFE92-FA7D-4C06-8579-DB69AAD21111}" dt="2022-04-08T12:51:18.992" v="882"/>
          <ac:graphicFrameMkLst>
            <pc:docMk/>
            <pc:sldMk cId="4074322655" sldId="333"/>
            <ac:graphicFrameMk id="11" creationId="{F797904F-C20C-4E19-BBE6-C546111AC454}"/>
          </ac:graphicFrameMkLst>
        </pc:graphicFrameChg>
      </pc:sldChg>
      <pc:sldChg chg="addSp modSp add mod ord">
        <pc:chgData name="Helias Alain" userId="446ae227-33bd-4c7d-8927-a1f14f8d01ac" providerId="ADAL" clId="{24CCFE92-FA7D-4C06-8579-DB69AAD21111}" dt="2022-04-08T12:56:14.065" v="1060" actId="20577"/>
        <pc:sldMkLst>
          <pc:docMk/>
          <pc:sldMk cId="1467553068" sldId="334"/>
        </pc:sldMkLst>
        <pc:spChg chg="add mod">
          <ac:chgData name="Helias Alain" userId="446ae227-33bd-4c7d-8927-a1f14f8d01ac" providerId="ADAL" clId="{24CCFE92-FA7D-4C06-8579-DB69AAD21111}" dt="2022-04-08T12:16:58.078" v="527" actId="1035"/>
          <ac:spMkLst>
            <pc:docMk/>
            <pc:sldMk cId="1467553068" sldId="334"/>
            <ac:spMk id="7" creationId="{ECAAB195-938E-442B-BE91-B228375E1D24}"/>
          </ac:spMkLst>
        </pc:spChg>
        <pc:spChg chg="mod">
          <ac:chgData name="Helias Alain" userId="446ae227-33bd-4c7d-8927-a1f14f8d01ac" providerId="ADAL" clId="{24CCFE92-FA7D-4C06-8579-DB69AAD21111}" dt="2022-04-08T12:16:46.488" v="508" actId="1035"/>
          <ac:spMkLst>
            <pc:docMk/>
            <pc:sldMk cId="1467553068" sldId="334"/>
            <ac:spMk id="8" creationId="{AAECEE50-8CA7-4318-BFED-A4A1BD09F81B}"/>
          </ac:spMkLst>
        </pc:spChg>
        <pc:spChg chg="mod">
          <ac:chgData name="Helias Alain" userId="446ae227-33bd-4c7d-8927-a1f14f8d01ac" providerId="ADAL" clId="{24CCFE92-FA7D-4C06-8579-DB69AAD21111}" dt="2022-04-08T12:56:14.065" v="1060" actId="20577"/>
          <ac:spMkLst>
            <pc:docMk/>
            <pc:sldMk cId="1467553068" sldId="334"/>
            <ac:spMk id="12" creationId="{0B5457EF-FD40-4485-89FD-11E6BB74E509}"/>
          </ac:spMkLst>
        </pc:spChg>
        <pc:graphicFrameChg chg="add mod modGraphic">
          <ac:chgData name="Helias Alain" userId="446ae227-33bd-4c7d-8927-a1f14f8d01ac" providerId="ADAL" clId="{24CCFE92-FA7D-4C06-8579-DB69AAD21111}" dt="2022-04-08T12:49:19.418" v="861"/>
          <ac:graphicFrameMkLst>
            <pc:docMk/>
            <pc:sldMk cId="1467553068" sldId="334"/>
            <ac:graphicFrameMk id="9" creationId="{52A322D8-C139-4B81-94E0-79272E7539D1}"/>
          </ac:graphicFrameMkLst>
        </pc:graphicFrameChg>
        <pc:graphicFrameChg chg="mod modGraphic">
          <ac:chgData name="Helias Alain" userId="446ae227-33bd-4c7d-8927-a1f14f8d01ac" providerId="ADAL" clId="{24CCFE92-FA7D-4C06-8579-DB69AAD21111}" dt="2022-04-08T12:49:08.114" v="858" actId="207"/>
          <ac:graphicFrameMkLst>
            <pc:docMk/>
            <pc:sldMk cId="1467553068" sldId="334"/>
            <ac:graphicFrameMk id="11" creationId="{F797904F-C20C-4E19-BBE6-C546111AC454}"/>
          </ac:graphicFrameMkLst>
        </pc:graphicFrameChg>
      </pc:sldChg>
      <pc:sldChg chg="delSp modSp add mod">
        <pc:chgData name="Helias Alain" userId="446ae227-33bd-4c7d-8927-a1f14f8d01ac" providerId="ADAL" clId="{24CCFE92-FA7D-4C06-8579-DB69AAD21111}" dt="2022-04-08T12:55:51.085" v="1039" actId="20577"/>
        <pc:sldMkLst>
          <pc:docMk/>
          <pc:sldMk cId="1197104232" sldId="335"/>
        </pc:sldMkLst>
        <pc:spChg chg="del">
          <ac:chgData name="Helias Alain" userId="446ae227-33bd-4c7d-8927-a1f14f8d01ac" providerId="ADAL" clId="{24CCFE92-FA7D-4C06-8579-DB69AAD21111}" dt="2022-04-08T12:17:15.248" v="529" actId="478"/>
          <ac:spMkLst>
            <pc:docMk/>
            <pc:sldMk cId="1197104232" sldId="335"/>
            <ac:spMk id="7" creationId="{ECAAB195-938E-442B-BE91-B228375E1D24}"/>
          </ac:spMkLst>
        </pc:spChg>
        <pc:spChg chg="mod">
          <ac:chgData name="Helias Alain" userId="446ae227-33bd-4c7d-8927-a1f14f8d01ac" providerId="ADAL" clId="{24CCFE92-FA7D-4C06-8579-DB69AAD21111}" dt="2022-04-08T12:17:23.258" v="539" actId="20577"/>
          <ac:spMkLst>
            <pc:docMk/>
            <pc:sldMk cId="1197104232" sldId="335"/>
            <ac:spMk id="8" creationId="{AAECEE50-8CA7-4318-BFED-A4A1BD09F81B}"/>
          </ac:spMkLst>
        </pc:spChg>
        <pc:spChg chg="mod">
          <ac:chgData name="Helias Alain" userId="446ae227-33bd-4c7d-8927-a1f14f8d01ac" providerId="ADAL" clId="{24CCFE92-FA7D-4C06-8579-DB69AAD21111}" dt="2022-04-08T12:55:51.085" v="1039" actId="20577"/>
          <ac:spMkLst>
            <pc:docMk/>
            <pc:sldMk cId="1197104232" sldId="335"/>
            <ac:spMk id="12" creationId="{0B5457EF-FD40-4485-89FD-11E6BB74E509}"/>
          </ac:spMkLst>
        </pc:spChg>
        <pc:graphicFrameChg chg="del">
          <ac:chgData name="Helias Alain" userId="446ae227-33bd-4c7d-8927-a1f14f8d01ac" providerId="ADAL" clId="{24CCFE92-FA7D-4C06-8579-DB69AAD21111}" dt="2022-04-08T12:17:18.054" v="530" actId="478"/>
          <ac:graphicFrameMkLst>
            <pc:docMk/>
            <pc:sldMk cId="1197104232" sldId="335"/>
            <ac:graphicFrameMk id="9" creationId="{52A322D8-C139-4B81-94E0-79272E7539D1}"/>
          </ac:graphicFrameMkLst>
        </pc:graphicFrameChg>
        <pc:graphicFrameChg chg="mod modGraphic">
          <ac:chgData name="Helias Alain" userId="446ae227-33bd-4c7d-8927-a1f14f8d01ac" providerId="ADAL" clId="{24CCFE92-FA7D-4C06-8579-DB69AAD21111}" dt="2022-04-08T12:49:58.359" v="881" actId="20577"/>
          <ac:graphicFrameMkLst>
            <pc:docMk/>
            <pc:sldMk cId="1197104232" sldId="335"/>
            <ac:graphicFrameMk id="11" creationId="{F797904F-C20C-4E19-BBE6-C546111AC454}"/>
          </ac:graphicFrameMkLst>
        </pc:graphicFrameChg>
      </pc:sldChg>
      <pc:sldChg chg="addSp delSp modSp add mod">
        <pc:chgData name="Helias Alain" userId="446ae227-33bd-4c7d-8927-a1f14f8d01ac" providerId="ADAL" clId="{24CCFE92-FA7D-4C06-8579-DB69AAD21111}" dt="2022-04-08T12:56:35.925" v="1083" actId="20577"/>
        <pc:sldMkLst>
          <pc:docMk/>
          <pc:sldMk cId="178901484" sldId="336"/>
        </pc:sldMkLst>
        <pc:spChg chg="mod">
          <ac:chgData name="Helias Alain" userId="446ae227-33bd-4c7d-8927-a1f14f8d01ac" providerId="ADAL" clId="{24CCFE92-FA7D-4C06-8579-DB69AAD21111}" dt="2022-04-08T12:22:07.118" v="586" actId="20577"/>
          <ac:spMkLst>
            <pc:docMk/>
            <pc:sldMk cId="178901484" sldId="336"/>
            <ac:spMk id="2" creationId="{8F66FCF7-27DF-4767-BDAD-E7A99D3297AE}"/>
          </ac:spMkLst>
        </pc:spChg>
        <pc:spChg chg="del">
          <ac:chgData name="Helias Alain" userId="446ae227-33bd-4c7d-8927-a1f14f8d01ac" providerId="ADAL" clId="{24CCFE92-FA7D-4C06-8579-DB69AAD21111}" dt="2022-04-08T12:22:13.348" v="588" actId="478"/>
          <ac:spMkLst>
            <pc:docMk/>
            <pc:sldMk cId="178901484" sldId="336"/>
            <ac:spMk id="7" creationId="{B1886BA1-2DE8-41DF-9E25-FFCF29D061D8}"/>
          </ac:spMkLst>
        </pc:spChg>
        <pc:spChg chg="mod">
          <ac:chgData name="Helias Alain" userId="446ae227-33bd-4c7d-8927-a1f14f8d01ac" providerId="ADAL" clId="{24CCFE92-FA7D-4C06-8579-DB69AAD21111}" dt="2022-04-08T12:56:35.925" v="1083" actId="20577"/>
          <ac:spMkLst>
            <pc:docMk/>
            <pc:sldMk cId="178901484" sldId="336"/>
            <ac:spMk id="8" creationId="{F26558B8-A5FF-4BBF-8725-46686D9BB9C9}"/>
          </ac:spMkLst>
        </pc:spChg>
        <pc:spChg chg="del">
          <ac:chgData name="Helias Alain" userId="446ae227-33bd-4c7d-8927-a1f14f8d01ac" providerId="ADAL" clId="{24CCFE92-FA7D-4C06-8579-DB69AAD21111}" dt="2022-04-08T12:22:13.348" v="588" actId="478"/>
          <ac:spMkLst>
            <pc:docMk/>
            <pc:sldMk cId="178901484" sldId="336"/>
            <ac:spMk id="16" creationId="{9D58E74E-538D-4B6B-9BB0-E1AA4A221791}"/>
          </ac:spMkLst>
        </pc:spChg>
        <pc:spChg chg="del">
          <ac:chgData name="Helias Alain" userId="446ae227-33bd-4c7d-8927-a1f14f8d01ac" providerId="ADAL" clId="{24CCFE92-FA7D-4C06-8579-DB69AAD21111}" dt="2022-04-08T12:22:13.348" v="588" actId="478"/>
          <ac:spMkLst>
            <pc:docMk/>
            <pc:sldMk cId="178901484" sldId="336"/>
            <ac:spMk id="17" creationId="{90C36957-3282-4139-BFDF-A0CBDE85A07C}"/>
          </ac:spMkLst>
        </pc:spChg>
        <pc:spChg chg="del">
          <ac:chgData name="Helias Alain" userId="446ae227-33bd-4c7d-8927-a1f14f8d01ac" providerId="ADAL" clId="{24CCFE92-FA7D-4C06-8579-DB69AAD21111}" dt="2022-04-08T12:22:13.348" v="588" actId="478"/>
          <ac:spMkLst>
            <pc:docMk/>
            <pc:sldMk cId="178901484" sldId="336"/>
            <ac:spMk id="18" creationId="{3D564C6A-058D-476E-902B-0CBD97950EE9}"/>
          </ac:spMkLst>
        </pc:spChg>
        <pc:spChg chg="add mod">
          <ac:chgData name="Helias Alain" userId="446ae227-33bd-4c7d-8927-a1f14f8d01ac" providerId="ADAL" clId="{24CCFE92-FA7D-4C06-8579-DB69AAD21111}" dt="2022-04-08T12:46:29.152" v="840" actId="1035"/>
          <ac:spMkLst>
            <pc:docMk/>
            <pc:sldMk cId="178901484" sldId="336"/>
            <ac:spMk id="19" creationId="{0209B6B8-9BF3-4CF3-B925-441C98FB31E1}"/>
          </ac:spMkLst>
        </pc:spChg>
        <pc:spChg chg="add mod">
          <ac:chgData name="Helias Alain" userId="446ae227-33bd-4c7d-8927-a1f14f8d01ac" providerId="ADAL" clId="{24CCFE92-FA7D-4C06-8579-DB69AAD21111}" dt="2022-04-08T12:46:29.152" v="840" actId="1035"/>
          <ac:spMkLst>
            <pc:docMk/>
            <pc:sldMk cId="178901484" sldId="336"/>
            <ac:spMk id="20" creationId="{D76CF1AE-D533-481C-A2C6-C9FD42921133}"/>
          </ac:spMkLst>
        </pc:spChg>
        <pc:spChg chg="add del mod">
          <ac:chgData name="Helias Alain" userId="446ae227-33bd-4c7d-8927-a1f14f8d01ac" providerId="ADAL" clId="{24CCFE92-FA7D-4C06-8579-DB69AAD21111}" dt="2022-04-08T12:27:21.065" v="645" actId="478"/>
          <ac:spMkLst>
            <pc:docMk/>
            <pc:sldMk cId="178901484" sldId="336"/>
            <ac:spMk id="21" creationId="{ECF7113E-0D34-4A09-A6C1-3D1BDAD91FD4}"/>
          </ac:spMkLst>
        </pc:spChg>
        <pc:spChg chg="add del mod">
          <ac:chgData name="Helias Alain" userId="446ae227-33bd-4c7d-8927-a1f14f8d01ac" providerId="ADAL" clId="{24CCFE92-FA7D-4C06-8579-DB69AAD21111}" dt="2022-04-08T12:27:22.563" v="646" actId="478"/>
          <ac:spMkLst>
            <pc:docMk/>
            <pc:sldMk cId="178901484" sldId="336"/>
            <ac:spMk id="22" creationId="{8E564E7D-2CC6-46F4-88CD-97EEE9BC0416}"/>
          </ac:spMkLst>
        </pc:spChg>
        <pc:spChg chg="add mod">
          <ac:chgData name="Helias Alain" userId="446ae227-33bd-4c7d-8927-a1f14f8d01ac" providerId="ADAL" clId="{24CCFE92-FA7D-4C06-8579-DB69AAD21111}" dt="2022-04-08T12:46:23.572" v="811" actId="1076"/>
          <ac:spMkLst>
            <pc:docMk/>
            <pc:sldMk cId="178901484" sldId="336"/>
            <ac:spMk id="23" creationId="{25ED5C40-7F5E-4A0C-8363-68191B3AD805}"/>
          </ac:spMkLst>
        </pc:spChg>
        <pc:picChg chg="add mod">
          <ac:chgData name="Helias Alain" userId="446ae227-33bd-4c7d-8927-a1f14f8d01ac" providerId="ADAL" clId="{24CCFE92-FA7D-4C06-8579-DB69AAD21111}" dt="2022-04-08T12:46:29.152" v="840" actId="1035"/>
          <ac:picMkLst>
            <pc:docMk/>
            <pc:sldMk cId="178901484" sldId="336"/>
            <ac:picMk id="10" creationId="{8D98552C-BFC0-466D-92FC-E9417B0425AA}"/>
          </ac:picMkLst>
        </pc:picChg>
        <pc:picChg chg="del">
          <ac:chgData name="Helias Alain" userId="446ae227-33bd-4c7d-8927-a1f14f8d01ac" providerId="ADAL" clId="{24CCFE92-FA7D-4C06-8579-DB69AAD21111}" dt="2022-04-08T12:22:10.907" v="587" actId="478"/>
          <ac:picMkLst>
            <pc:docMk/>
            <pc:sldMk cId="178901484" sldId="336"/>
            <ac:picMk id="12" creationId="{61D25FBB-D458-4EC2-91A6-98CE7E559E36}"/>
          </ac:picMkLst>
        </pc:picChg>
        <pc:cxnChg chg="del">
          <ac:chgData name="Helias Alain" userId="446ae227-33bd-4c7d-8927-a1f14f8d01ac" providerId="ADAL" clId="{24CCFE92-FA7D-4C06-8579-DB69AAD21111}" dt="2022-04-08T12:22:13.348" v="588" actId="478"/>
          <ac:cxnSpMkLst>
            <pc:docMk/>
            <pc:sldMk cId="178901484" sldId="336"/>
            <ac:cxnSpMk id="4" creationId="{FFE78A26-B9A0-4098-89BF-3F7B310B3D58}"/>
          </ac:cxnSpMkLst>
        </pc:cxnChg>
        <pc:cxnChg chg="del">
          <ac:chgData name="Helias Alain" userId="446ae227-33bd-4c7d-8927-a1f14f8d01ac" providerId="ADAL" clId="{24CCFE92-FA7D-4C06-8579-DB69AAD21111}" dt="2022-04-08T12:22:13.348" v="588" actId="478"/>
          <ac:cxnSpMkLst>
            <pc:docMk/>
            <pc:sldMk cId="178901484" sldId="336"/>
            <ac:cxnSpMk id="13" creationId="{344B04BE-0B88-4C11-B339-A6ACC56CEA30}"/>
          </ac:cxnSpMkLst>
        </pc:cxnChg>
        <pc:cxnChg chg="del">
          <ac:chgData name="Helias Alain" userId="446ae227-33bd-4c7d-8927-a1f14f8d01ac" providerId="ADAL" clId="{24CCFE92-FA7D-4C06-8579-DB69AAD21111}" dt="2022-04-08T12:22:13.348" v="588" actId="478"/>
          <ac:cxnSpMkLst>
            <pc:docMk/>
            <pc:sldMk cId="178901484" sldId="336"/>
            <ac:cxnSpMk id="14" creationId="{CDB2C129-7A57-4DE0-8383-7745253875EF}"/>
          </ac:cxnSpMkLst>
        </pc:cxnChg>
        <pc:cxnChg chg="del">
          <ac:chgData name="Helias Alain" userId="446ae227-33bd-4c7d-8927-a1f14f8d01ac" providerId="ADAL" clId="{24CCFE92-FA7D-4C06-8579-DB69AAD21111}" dt="2022-04-08T12:22:13.348" v="588" actId="478"/>
          <ac:cxnSpMkLst>
            <pc:docMk/>
            <pc:sldMk cId="178901484" sldId="336"/>
            <ac:cxnSpMk id="15" creationId="{866A03C9-8AA7-4837-B201-B175D2B61F99}"/>
          </ac:cxnSpMkLst>
        </pc:cxnChg>
      </pc:sldChg>
      <pc:sldChg chg="new del">
        <pc:chgData name="Helias Alain" userId="446ae227-33bd-4c7d-8927-a1f14f8d01ac" providerId="ADAL" clId="{24CCFE92-FA7D-4C06-8579-DB69AAD21111}" dt="2022-04-08T12:21:50.610" v="566" actId="47"/>
        <pc:sldMkLst>
          <pc:docMk/>
          <pc:sldMk cId="1783441384" sldId="336"/>
        </pc:sldMkLst>
      </pc:sldChg>
      <pc:sldChg chg="addSp delSp modSp add mod">
        <pc:chgData name="Helias Alain" userId="446ae227-33bd-4c7d-8927-a1f14f8d01ac" providerId="ADAL" clId="{24CCFE92-FA7D-4C06-8579-DB69AAD21111}" dt="2022-04-08T12:56:30.194" v="1076" actId="20577"/>
        <pc:sldMkLst>
          <pc:docMk/>
          <pc:sldMk cId="1197101509" sldId="337"/>
        </pc:sldMkLst>
        <pc:spChg chg="del">
          <ac:chgData name="Helias Alain" userId="446ae227-33bd-4c7d-8927-a1f14f8d01ac" providerId="ADAL" clId="{24CCFE92-FA7D-4C06-8579-DB69AAD21111}" dt="2022-04-08T12:26:16.527" v="631" actId="478"/>
          <ac:spMkLst>
            <pc:docMk/>
            <pc:sldMk cId="1197101509" sldId="337"/>
            <ac:spMk id="2" creationId="{8F66FCF7-27DF-4767-BDAD-E7A99D3297AE}"/>
          </ac:spMkLst>
        </pc:spChg>
        <pc:spChg chg="add del mod">
          <ac:chgData name="Helias Alain" userId="446ae227-33bd-4c7d-8927-a1f14f8d01ac" providerId="ADAL" clId="{24CCFE92-FA7D-4C06-8579-DB69AAD21111}" dt="2022-04-08T12:26:18.573" v="632" actId="478"/>
          <ac:spMkLst>
            <pc:docMk/>
            <pc:sldMk cId="1197101509" sldId="337"/>
            <ac:spMk id="4" creationId="{6CA2004C-DA11-4772-A48F-233B1DF748D0}"/>
          </ac:spMkLst>
        </pc:spChg>
        <pc:spChg chg="del">
          <ac:chgData name="Helias Alain" userId="446ae227-33bd-4c7d-8927-a1f14f8d01ac" providerId="ADAL" clId="{24CCFE92-FA7D-4C06-8579-DB69AAD21111}" dt="2022-04-08T12:26:56.970" v="640" actId="478"/>
          <ac:spMkLst>
            <pc:docMk/>
            <pc:sldMk cId="1197101509" sldId="337"/>
            <ac:spMk id="5" creationId="{98DE9C07-B39A-4D65-BC51-2E05499460FD}"/>
          </ac:spMkLst>
        </pc:spChg>
        <pc:spChg chg="mod">
          <ac:chgData name="Helias Alain" userId="446ae227-33bd-4c7d-8927-a1f14f8d01ac" providerId="ADAL" clId="{24CCFE92-FA7D-4C06-8579-DB69AAD21111}" dt="2022-04-08T12:56:30.194" v="1076" actId="20577"/>
          <ac:spMkLst>
            <pc:docMk/>
            <pc:sldMk cId="1197101509" sldId="337"/>
            <ac:spMk id="8" creationId="{F26558B8-A5FF-4BBF-8725-46686D9BB9C9}"/>
          </ac:spMkLst>
        </pc:spChg>
        <pc:spChg chg="mod">
          <ac:chgData name="Helias Alain" userId="446ae227-33bd-4c7d-8927-a1f14f8d01ac" providerId="ADAL" clId="{24CCFE92-FA7D-4C06-8579-DB69AAD21111}" dt="2022-04-08T12:26:59.837" v="641" actId="1076"/>
          <ac:spMkLst>
            <pc:docMk/>
            <pc:sldMk cId="1197101509" sldId="337"/>
            <ac:spMk id="9" creationId="{0BF34AEB-47A7-4F89-A2CC-109B0499868A}"/>
          </ac:spMkLst>
        </pc:spChg>
        <pc:spChg chg="del">
          <ac:chgData name="Helias Alain" userId="446ae227-33bd-4c7d-8927-a1f14f8d01ac" providerId="ADAL" clId="{24CCFE92-FA7D-4C06-8579-DB69AAD21111}" dt="2022-04-08T12:26:15.190" v="630" actId="478"/>
          <ac:spMkLst>
            <pc:docMk/>
            <pc:sldMk cId="1197101509" sldId="337"/>
            <ac:spMk id="11" creationId="{56682035-A35F-4ADC-8399-EDCFCAC13671}"/>
          </ac:spMkLst>
        </pc:spChg>
        <pc:spChg chg="del mod">
          <ac:chgData name="Helias Alain" userId="446ae227-33bd-4c7d-8927-a1f14f8d01ac" providerId="ADAL" clId="{24CCFE92-FA7D-4C06-8579-DB69AAD21111}" dt="2022-04-08T12:26:12.103" v="628" actId="478"/>
          <ac:spMkLst>
            <pc:docMk/>
            <pc:sldMk cId="1197101509" sldId="337"/>
            <ac:spMk id="19" creationId="{0209B6B8-9BF3-4CF3-B925-441C98FB31E1}"/>
          </ac:spMkLst>
        </pc:spChg>
        <pc:spChg chg="del">
          <ac:chgData name="Helias Alain" userId="446ae227-33bd-4c7d-8927-a1f14f8d01ac" providerId="ADAL" clId="{24CCFE92-FA7D-4C06-8579-DB69AAD21111}" dt="2022-04-08T12:26:13.653" v="629" actId="478"/>
          <ac:spMkLst>
            <pc:docMk/>
            <pc:sldMk cId="1197101509" sldId="337"/>
            <ac:spMk id="20" creationId="{D76CF1AE-D533-481C-A2C6-C9FD42921133}"/>
          </ac:spMkLst>
        </pc:spChg>
        <pc:spChg chg="mod">
          <ac:chgData name="Helias Alain" userId="446ae227-33bd-4c7d-8927-a1f14f8d01ac" providerId="ADAL" clId="{24CCFE92-FA7D-4C06-8579-DB69AAD21111}" dt="2022-04-08T12:26:25.188" v="633" actId="1076"/>
          <ac:spMkLst>
            <pc:docMk/>
            <pc:sldMk cId="1197101509" sldId="337"/>
            <ac:spMk id="21" creationId="{ECF7113E-0D34-4A09-A6C1-3D1BDAD91FD4}"/>
          </ac:spMkLst>
        </pc:spChg>
        <pc:spChg chg="mod">
          <ac:chgData name="Helias Alain" userId="446ae227-33bd-4c7d-8927-a1f14f8d01ac" providerId="ADAL" clId="{24CCFE92-FA7D-4C06-8579-DB69AAD21111}" dt="2022-04-08T12:26:25.188" v="633" actId="1076"/>
          <ac:spMkLst>
            <pc:docMk/>
            <pc:sldMk cId="1197101509" sldId="337"/>
            <ac:spMk id="22" creationId="{8E564E7D-2CC6-46F4-88CD-97EEE9BC0416}"/>
          </ac:spMkLst>
        </pc:spChg>
        <pc:picChg chg="add mod">
          <ac:chgData name="Helias Alain" userId="446ae227-33bd-4c7d-8927-a1f14f8d01ac" providerId="ADAL" clId="{24CCFE92-FA7D-4C06-8579-DB69AAD21111}" dt="2022-04-08T12:27:14.544" v="644" actId="1076"/>
          <ac:picMkLst>
            <pc:docMk/>
            <pc:sldMk cId="1197101509" sldId="337"/>
            <ac:picMk id="10" creationId="{600A6C20-E0FD-49C7-99F7-6B97E9F09E97}"/>
          </ac:picMkLst>
        </pc:picChg>
      </pc:sldChg>
    </pc:docChg>
  </pc:docChgLst>
  <pc:docChgLst>
    <pc:chgData name="Helias Alain" userId="S::alain.helias@inetum.com::446ae227-33bd-4c7d-8927-a1f14f8d01ac" providerId="AD" clId="Web-{F110FB36-D95E-4DC4-8E3B-C291A3080BFB}"/>
    <pc:docChg chg="modSld">
      <pc:chgData name="Helias Alain" userId="S::alain.helias@inetum.com::446ae227-33bd-4c7d-8927-a1f14f8d01ac" providerId="AD" clId="Web-{F110FB36-D95E-4DC4-8E3B-C291A3080BFB}" dt="2022-03-07T16:01:52.163" v="24" actId="20577"/>
      <pc:docMkLst>
        <pc:docMk/>
      </pc:docMkLst>
      <pc:sldChg chg="modSp">
        <pc:chgData name="Helias Alain" userId="S::alain.helias@inetum.com::446ae227-33bd-4c7d-8927-a1f14f8d01ac" providerId="AD" clId="Web-{F110FB36-D95E-4DC4-8E3B-C291A3080BFB}" dt="2022-03-07T16:01:52.163" v="24" actId="20577"/>
        <pc:sldMkLst>
          <pc:docMk/>
          <pc:sldMk cId="3902169336" sldId="280"/>
        </pc:sldMkLst>
        <pc:spChg chg="mod">
          <ac:chgData name="Helias Alain" userId="S::alain.helias@inetum.com::446ae227-33bd-4c7d-8927-a1f14f8d01ac" providerId="AD" clId="Web-{F110FB36-D95E-4DC4-8E3B-C291A3080BFB}" dt="2022-03-07T16:01:52.163" v="24" actId="20577"/>
          <ac:spMkLst>
            <pc:docMk/>
            <pc:sldMk cId="3902169336" sldId="280"/>
            <ac:spMk id="4" creationId="{C8DCFBD4-BB84-4ABC-A725-0E3CCDCC2B7A}"/>
          </ac:spMkLst>
        </pc:spChg>
      </pc:sldChg>
    </pc:docChg>
  </pc:docChgLst>
  <pc:docChgLst>
    <pc:chgData name="Neron Fabrice" userId="S::fabrice.neron@inetum.com::1470dbc8-4c3b-46c9-b40b-1dcb018b2851" providerId="AD" clId="Web-{21E4D127-6D43-490A-97CD-FFBE68197864}"/>
    <pc:docChg chg="modSld">
      <pc:chgData name="Neron Fabrice" userId="S::fabrice.neron@inetum.com::1470dbc8-4c3b-46c9-b40b-1dcb018b2851" providerId="AD" clId="Web-{21E4D127-6D43-490A-97CD-FFBE68197864}" dt="2022-06-23T13:14:17.223" v="29"/>
      <pc:docMkLst>
        <pc:docMk/>
      </pc:docMkLst>
      <pc:sldChg chg="modSp">
        <pc:chgData name="Neron Fabrice" userId="S::fabrice.neron@inetum.com::1470dbc8-4c3b-46c9-b40b-1dcb018b2851" providerId="AD" clId="Web-{21E4D127-6D43-490A-97CD-FFBE68197864}" dt="2022-06-23T13:14:17.223" v="29"/>
        <pc:sldMkLst>
          <pc:docMk/>
          <pc:sldMk cId="2490495119" sldId="292"/>
        </pc:sldMkLst>
        <pc:graphicFrameChg chg="mod modGraphic">
          <ac:chgData name="Neron Fabrice" userId="S::fabrice.neron@inetum.com::1470dbc8-4c3b-46c9-b40b-1dcb018b2851" providerId="AD" clId="Web-{21E4D127-6D43-490A-97CD-FFBE68197864}" dt="2022-06-23T13:14:17.223" v="29"/>
          <ac:graphicFrameMkLst>
            <pc:docMk/>
            <pc:sldMk cId="2490495119" sldId="292"/>
            <ac:graphicFrameMk id="3" creationId="{7FF4AFC1-0233-51BA-9382-1168BB167195}"/>
          </ac:graphicFrameMkLst>
        </pc:graphicFrameChg>
      </pc:sldChg>
    </pc:docChg>
  </pc:docChgLst>
  <pc:docChgLst>
    <pc:chgData name="Grandbarbe Samuel" userId="S::samuel.grandbarbe@inetum.com::c536f0b4-e542-4639-b6e3-ce18d412cb5a" providerId="AD" clId="Web-{C0FED9BA-AB94-4A84-86B6-DD153EAD7CD4}"/>
    <pc:docChg chg="modSld">
      <pc:chgData name="Grandbarbe Samuel" userId="S::samuel.grandbarbe@inetum.com::c536f0b4-e542-4639-b6e3-ce18d412cb5a" providerId="AD" clId="Web-{C0FED9BA-AB94-4A84-86B6-DD153EAD7CD4}" dt="2022-06-23T14:28:10.400" v="18" actId="14100"/>
      <pc:docMkLst>
        <pc:docMk/>
      </pc:docMkLst>
      <pc:sldChg chg="modSp">
        <pc:chgData name="Grandbarbe Samuel" userId="S::samuel.grandbarbe@inetum.com::c536f0b4-e542-4639-b6e3-ce18d412cb5a" providerId="AD" clId="Web-{C0FED9BA-AB94-4A84-86B6-DD153EAD7CD4}" dt="2022-06-23T14:15:32.555" v="6" actId="20577"/>
        <pc:sldMkLst>
          <pc:docMk/>
          <pc:sldMk cId="1225316745" sldId="256"/>
        </pc:sldMkLst>
        <pc:spChg chg="mod">
          <ac:chgData name="Grandbarbe Samuel" userId="S::samuel.grandbarbe@inetum.com::c536f0b4-e542-4639-b6e3-ce18d412cb5a" providerId="AD" clId="Web-{C0FED9BA-AB94-4A84-86B6-DD153EAD7CD4}" dt="2022-06-23T14:15:32.555" v="6" actId="20577"/>
          <ac:spMkLst>
            <pc:docMk/>
            <pc:sldMk cId="1225316745" sldId="256"/>
            <ac:spMk id="3" creationId="{42CE7638-CC2A-4082-A2DB-828BD207E9FD}"/>
          </ac:spMkLst>
        </pc:spChg>
      </pc:sldChg>
      <pc:sldChg chg="modSp">
        <pc:chgData name="Grandbarbe Samuel" userId="S::samuel.grandbarbe@inetum.com::c536f0b4-e542-4639-b6e3-ce18d412cb5a" providerId="AD" clId="Web-{C0FED9BA-AB94-4A84-86B6-DD153EAD7CD4}" dt="2022-06-23T14:18:24.629" v="10"/>
        <pc:sldMkLst>
          <pc:docMk/>
          <pc:sldMk cId="2316638321" sldId="261"/>
        </pc:sldMkLst>
        <pc:graphicFrameChg chg="mod modGraphic">
          <ac:chgData name="Grandbarbe Samuel" userId="S::samuel.grandbarbe@inetum.com::c536f0b4-e542-4639-b6e3-ce18d412cb5a" providerId="AD" clId="Web-{C0FED9BA-AB94-4A84-86B6-DD153EAD7CD4}" dt="2022-06-23T14:18:24.629" v="10"/>
          <ac:graphicFrameMkLst>
            <pc:docMk/>
            <pc:sldMk cId="2316638321" sldId="261"/>
            <ac:graphicFrameMk id="23" creationId="{0EE93FB1-E0ED-4567-AA89-A231122B3777}"/>
          </ac:graphicFrameMkLst>
        </pc:graphicFrameChg>
      </pc:sldChg>
      <pc:sldChg chg="addSp delSp modSp">
        <pc:chgData name="Grandbarbe Samuel" userId="S::samuel.grandbarbe@inetum.com::c536f0b4-e542-4639-b6e3-ce18d412cb5a" providerId="AD" clId="Web-{C0FED9BA-AB94-4A84-86B6-DD153EAD7CD4}" dt="2022-06-23T14:28:10.400" v="18" actId="14100"/>
        <pc:sldMkLst>
          <pc:docMk/>
          <pc:sldMk cId="2576472733" sldId="282"/>
        </pc:sldMkLst>
        <pc:picChg chg="add mod">
          <ac:chgData name="Grandbarbe Samuel" userId="S::samuel.grandbarbe@inetum.com::c536f0b4-e542-4639-b6e3-ce18d412cb5a" providerId="AD" clId="Web-{C0FED9BA-AB94-4A84-86B6-DD153EAD7CD4}" dt="2022-06-23T14:26:33.034" v="14" actId="14100"/>
          <ac:picMkLst>
            <pc:docMk/>
            <pc:sldMk cId="2576472733" sldId="282"/>
            <ac:picMk id="3" creationId="{636FBD6F-271A-C3C7-D6C2-C4E11F8AFAF8}"/>
          </ac:picMkLst>
        </pc:picChg>
        <pc:picChg chg="add mod">
          <ac:chgData name="Grandbarbe Samuel" userId="S::samuel.grandbarbe@inetum.com::c536f0b4-e542-4639-b6e3-ce18d412cb5a" providerId="AD" clId="Web-{C0FED9BA-AB94-4A84-86B6-DD153EAD7CD4}" dt="2022-06-23T14:28:10.400" v="18" actId="14100"/>
          <ac:picMkLst>
            <pc:docMk/>
            <pc:sldMk cId="2576472733" sldId="282"/>
            <ac:picMk id="4" creationId="{A92937D7-3A05-D7B1-7F25-D056E1133304}"/>
          </ac:picMkLst>
        </pc:picChg>
        <pc:picChg chg="del">
          <ac:chgData name="Grandbarbe Samuel" userId="S::samuel.grandbarbe@inetum.com::c536f0b4-e542-4639-b6e3-ce18d412cb5a" providerId="AD" clId="Web-{C0FED9BA-AB94-4A84-86B6-DD153EAD7CD4}" dt="2022-06-23T14:26:22.893" v="11"/>
          <ac:picMkLst>
            <pc:docMk/>
            <pc:sldMk cId="2576472733" sldId="282"/>
            <ac:picMk id="8" creationId="{8BD1E1AD-2FC7-465F-A8EA-1D95FA2CA78B}"/>
          </ac:picMkLst>
        </pc:picChg>
        <pc:picChg chg="del">
          <ac:chgData name="Grandbarbe Samuel" userId="S::samuel.grandbarbe@inetum.com::c536f0b4-e542-4639-b6e3-ce18d412cb5a" providerId="AD" clId="Web-{C0FED9BA-AB94-4A84-86B6-DD153EAD7CD4}" dt="2022-06-23T14:27:57.415" v="15"/>
          <ac:picMkLst>
            <pc:docMk/>
            <pc:sldMk cId="2576472733" sldId="282"/>
            <ac:picMk id="11" creationId="{CAF187F3-512B-4E7C-9CB2-41F3BCB8155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1A63A-AC42-4C0A-8A0E-15FD8F9EE11C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BFF27-CFAC-45E0-B79D-A8615DC8D6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996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Cover ">
    <p:bg>
      <p:bgPr>
        <a:solidFill>
          <a:srgbClr val="222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1828800" y="3581017"/>
            <a:ext cx="8534400" cy="645695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ctr">
              <a:defRPr sz="4125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grpSp>
        <p:nvGrpSpPr>
          <p:cNvPr id="20" name="Graphique 9">
            <a:extLst>
              <a:ext uri="{FF2B5EF4-FFF2-40B4-BE49-F238E27FC236}">
                <a16:creationId xmlns:a16="http://schemas.microsoft.com/office/drawing/2014/main" id="{961BD59A-05B1-4C02-8A81-07CA8BDC8DAD}"/>
              </a:ext>
            </a:extLst>
          </p:cNvPr>
          <p:cNvGrpSpPr>
            <a:grpSpLocks noChangeAspect="1"/>
          </p:cNvGrpSpPr>
          <p:nvPr/>
        </p:nvGrpSpPr>
        <p:grpSpPr>
          <a:xfrm>
            <a:off x="2819400" y="1464240"/>
            <a:ext cx="4114800" cy="975702"/>
            <a:chOff x="13512800" y="647260"/>
            <a:chExt cx="1824936" cy="432729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99653365-B3C4-444F-82DE-285CF0E1CA6F}"/>
                </a:ext>
              </a:extLst>
            </p:cNvPr>
            <p:cNvSpPr/>
            <p:nvPr/>
          </p:nvSpPr>
          <p:spPr>
            <a:xfrm>
              <a:off x="13798067" y="988549"/>
              <a:ext cx="1254402" cy="91439"/>
            </a:xfrm>
            <a:custGeom>
              <a:avLst/>
              <a:gdLst>
                <a:gd name="connsiteX0" fmla="*/ 70834 w 1254402"/>
                <a:gd name="connsiteY0" fmla="*/ 31553 h 91439"/>
                <a:gd name="connsiteX1" fmla="*/ 47652 w 1254402"/>
                <a:gd name="connsiteY1" fmla="*/ 53447 h 91439"/>
                <a:gd name="connsiteX2" fmla="*/ 15455 w 1254402"/>
                <a:gd name="connsiteY2" fmla="*/ 53447 h 91439"/>
                <a:gd name="connsiteX3" fmla="*/ 15455 w 1254402"/>
                <a:gd name="connsiteY3" fmla="*/ 69546 h 91439"/>
                <a:gd name="connsiteX4" fmla="*/ 0 w 1254402"/>
                <a:gd name="connsiteY4" fmla="*/ 69546 h 91439"/>
                <a:gd name="connsiteX5" fmla="*/ 0 w 1254402"/>
                <a:gd name="connsiteY5" fmla="*/ 9015 h 91439"/>
                <a:gd name="connsiteX6" fmla="*/ 47652 w 1254402"/>
                <a:gd name="connsiteY6" fmla="*/ 9015 h 91439"/>
                <a:gd name="connsiteX7" fmla="*/ 70834 w 1254402"/>
                <a:gd name="connsiteY7" fmla="*/ 31553 h 91439"/>
                <a:gd name="connsiteX8" fmla="*/ 55379 w 1254402"/>
                <a:gd name="connsiteY8" fmla="*/ 31553 h 91439"/>
                <a:gd name="connsiteX9" fmla="*/ 43788 w 1254402"/>
                <a:gd name="connsiteY9" fmla="*/ 22538 h 91439"/>
                <a:gd name="connsiteX10" fmla="*/ 16099 w 1254402"/>
                <a:gd name="connsiteY10" fmla="*/ 22538 h 91439"/>
                <a:gd name="connsiteX11" fmla="*/ 16099 w 1254402"/>
                <a:gd name="connsiteY11" fmla="*/ 40568 h 91439"/>
                <a:gd name="connsiteX12" fmla="*/ 43144 w 1254402"/>
                <a:gd name="connsiteY12" fmla="*/ 40568 h 91439"/>
                <a:gd name="connsiteX13" fmla="*/ 55379 w 1254402"/>
                <a:gd name="connsiteY13" fmla="*/ 31553 h 91439"/>
                <a:gd name="connsiteX14" fmla="*/ 79849 w 1254402"/>
                <a:gd name="connsiteY14" fmla="*/ 44432 h 91439"/>
                <a:gd name="connsiteX15" fmla="*/ 115266 w 1254402"/>
                <a:gd name="connsiteY15" fmla="*/ 18030 h 91439"/>
                <a:gd name="connsiteX16" fmla="*/ 150683 w 1254402"/>
                <a:gd name="connsiteY16" fmla="*/ 44432 h 91439"/>
                <a:gd name="connsiteX17" fmla="*/ 115266 w 1254402"/>
                <a:gd name="connsiteY17" fmla="*/ 70834 h 91439"/>
                <a:gd name="connsiteX18" fmla="*/ 79849 w 1254402"/>
                <a:gd name="connsiteY18" fmla="*/ 44432 h 91439"/>
                <a:gd name="connsiteX19" fmla="*/ 135228 w 1254402"/>
                <a:gd name="connsiteY19" fmla="*/ 44432 h 91439"/>
                <a:gd name="connsiteX20" fmla="*/ 114622 w 1254402"/>
                <a:gd name="connsiteY20" fmla="*/ 30265 h 91439"/>
                <a:gd name="connsiteX21" fmla="*/ 94016 w 1254402"/>
                <a:gd name="connsiteY21" fmla="*/ 44432 h 91439"/>
                <a:gd name="connsiteX22" fmla="*/ 114622 w 1254402"/>
                <a:gd name="connsiteY22" fmla="*/ 58599 h 91439"/>
                <a:gd name="connsiteX23" fmla="*/ 135228 w 1254402"/>
                <a:gd name="connsiteY23" fmla="*/ 44432 h 91439"/>
                <a:gd name="connsiteX24" fmla="*/ 173221 w 1254402"/>
                <a:gd name="connsiteY24" fmla="*/ 52159 h 91439"/>
                <a:gd name="connsiteX25" fmla="*/ 195115 w 1254402"/>
                <a:gd name="connsiteY25" fmla="*/ 59887 h 91439"/>
                <a:gd name="connsiteX26" fmla="*/ 213789 w 1254402"/>
                <a:gd name="connsiteY26" fmla="*/ 54735 h 91439"/>
                <a:gd name="connsiteX27" fmla="*/ 193827 w 1254402"/>
                <a:gd name="connsiteY27" fmla="*/ 49584 h 91439"/>
                <a:gd name="connsiteX28" fmla="*/ 160342 w 1254402"/>
                <a:gd name="connsiteY28" fmla="*/ 34129 h 91439"/>
                <a:gd name="connsiteX29" fmla="*/ 193827 w 1254402"/>
                <a:gd name="connsiteY29" fmla="*/ 18674 h 91439"/>
                <a:gd name="connsiteX30" fmla="*/ 226668 w 1254402"/>
                <a:gd name="connsiteY30" fmla="*/ 35417 h 91439"/>
                <a:gd name="connsiteX31" fmla="*/ 211857 w 1254402"/>
                <a:gd name="connsiteY31" fmla="*/ 35417 h 91439"/>
                <a:gd name="connsiteX32" fmla="*/ 192539 w 1254402"/>
                <a:gd name="connsiteY32" fmla="*/ 30265 h 91439"/>
                <a:gd name="connsiteX33" fmla="*/ 174509 w 1254402"/>
                <a:gd name="connsiteY33" fmla="*/ 34129 h 91439"/>
                <a:gd name="connsiteX34" fmla="*/ 194471 w 1254402"/>
                <a:gd name="connsiteY34" fmla="*/ 39281 h 91439"/>
                <a:gd name="connsiteX35" fmla="*/ 227956 w 1254402"/>
                <a:gd name="connsiteY35" fmla="*/ 54735 h 91439"/>
                <a:gd name="connsiteX36" fmla="*/ 195759 w 1254402"/>
                <a:gd name="connsiteY36" fmla="*/ 71478 h 91439"/>
                <a:gd name="connsiteX37" fmla="*/ 158410 w 1254402"/>
                <a:gd name="connsiteY37" fmla="*/ 52803 h 91439"/>
                <a:gd name="connsiteX38" fmla="*/ 173221 w 1254402"/>
                <a:gd name="connsiteY38" fmla="*/ 52803 h 91439"/>
                <a:gd name="connsiteX39" fmla="*/ 254358 w 1254402"/>
                <a:gd name="connsiteY39" fmla="*/ 644 h 91439"/>
                <a:gd name="connsiteX40" fmla="*/ 254358 w 1254402"/>
                <a:gd name="connsiteY40" fmla="*/ 13523 h 91439"/>
                <a:gd name="connsiteX41" fmla="*/ 239547 w 1254402"/>
                <a:gd name="connsiteY41" fmla="*/ 13523 h 91439"/>
                <a:gd name="connsiteX42" fmla="*/ 239547 w 1254402"/>
                <a:gd name="connsiteY42" fmla="*/ 644 h 91439"/>
                <a:gd name="connsiteX43" fmla="*/ 254358 w 1254402"/>
                <a:gd name="connsiteY43" fmla="*/ 644 h 91439"/>
                <a:gd name="connsiteX44" fmla="*/ 254358 w 1254402"/>
                <a:gd name="connsiteY44" fmla="*/ 19318 h 91439"/>
                <a:gd name="connsiteX45" fmla="*/ 254358 w 1254402"/>
                <a:gd name="connsiteY45" fmla="*/ 70190 h 91439"/>
                <a:gd name="connsiteX46" fmla="*/ 239547 w 1254402"/>
                <a:gd name="connsiteY46" fmla="*/ 70190 h 91439"/>
                <a:gd name="connsiteX47" fmla="*/ 239547 w 1254402"/>
                <a:gd name="connsiteY47" fmla="*/ 19318 h 91439"/>
                <a:gd name="connsiteX48" fmla="*/ 254358 w 1254402"/>
                <a:gd name="connsiteY48" fmla="*/ 19318 h 91439"/>
                <a:gd name="connsiteX49" fmla="*/ 292994 w 1254402"/>
                <a:gd name="connsiteY49" fmla="*/ 31553 h 91439"/>
                <a:gd name="connsiteX50" fmla="*/ 292994 w 1254402"/>
                <a:gd name="connsiteY50" fmla="*/ 46364 h 91439"/>
                <a:gd name="connsiteX51" fmla="*/ 303941 w 1254402"/>
                <a:gd name="connsiteY51" fmla="*/ 58599 h 91439"/>
                <a:gd name="connsiteX52" fmla="*/ 316820 w 1254402"/>
                <a:gd name="connsiteY52" fmla="*/ 57955 h 91439"/>
                <a:gd name="connsiteX53" fmla="*/ 316820 w 1254402"/>
                <a:gd name="connsiteY53" fmla="*/ 69546 h 91439"/>
                <a:gd name="connsiteX54" fmla="*/ 299434 w 1254402"/>
                <a:gd name="connsiteY54" fmla="*/ 70834 h 91439"/>
                <a:gd name="connsiteX55" fmla="*/ 278184 w 1254402"/>
                <a:gd name="connsiteY55" fmla="*/ 54735 h 91439"/>
                <a:gd name="connsiteX56" fmla="*/ 278184 w 1254402"/>
                <a:gd name="connsiteY56" fmla="*/ 31553 h 91439"/>
                <a:gd name="connsiteX57" fmla="*/ 264661 w 1254402"/>
                <a:gd name="connsiteY57" fmla="*/ 31553 h 91439"/>
                <a:gd name="connsiteX58" fmla="*/ 264661 w 1254402"/>
                <a:gd name="connsiteY58" fmla="*/ 19318 h 91439"/>
                <a:gd name="connsiteX59" fmla="*/ 278184 w 1254402"/>
                <a:gd name="connsiteY59" fmla="*/ 19318 h 91439"/>
                <a:gd name="connsiteX60" fmla="*/ 278184 w 1254402"/>
                <a:gd name="connsiteY60" fmla="*/ 9015 h 91439"/>
                <a:gd name="connsiteX61" fmla="*/ 292994 w 1254402"/>
                <a:gd name="connsiteY61" fmla="*/ 4508 h 91439"/>
                <a:gd name="connsiteX62" fmla="*/ 292994 w 1254402"/>
                <a:gd name="connsiteY62" fmla="*/ 19318 h 91439"/>
                <a:gd name="connsiteX63" fmla="*/ 316820 w 1254402"/>
                <a:gd name="connsiteY63" fmla="*/ 19318 h 91439"/>
                <a:gd name="connsiteX64" fmla="*/ 316820 w 1254402"/>
                <a:gd name="connsiteY64" fmla="*/ 31553 h 91439"/>
                <a:gd name="connsiteX65" fmla="*/ 292994 w 1254402"/>
                <a:gd name="connsiteY65" fmla="*/ 31553 h 91439"/>
                <a:gd name="connsiteX66" fmla="*/ 342578 w 1254402"/>
                <a:gd name="connsiteY66" fmla="*/ 644 h 91439"/>
                <a:gd name="connsiteX67" fmla="*/ 342578 w 1254402"/>
                <a:gd name="connsiteY67" fmla="*/ 13523 h 91439"/>
                <a:gd name="connsiteX68" fmla="*/ 327767 w 1254402"/>
                <a:gd name="connsiteY68" fmla="*/ 13523 h 91439"/>
                <a:gd name="connsiteX69" fmla="*/ 327767 w 1254402"/>
                <a:gd name="connsiteY69" fmla="*/ 644 h 91439"/>
                <a:gd name="connsiteX70" fmla="*/ 342578 w 1254402"/>
                <a:gd name="connsiteY70" fmla="*/ 644 h 91439"/>
                <a:gd name="connsiteX71" fmla="*/ 342578 w 1254402"/>
                <a:gd name="connsiteY71" fmla="*/ 19318 h 91439"/>
                <a:gd name="connsiteX72" fmla="*/ 342578 w 1254402"/>
                <a:gd name="connsiteY72" fmla="*/ 70190 h 91439"/>
                <a:gd name="connsiteX73" fmla="*/ 327767 w 1254402"/>
                <a:gd name="connsiteY73" fmla="*/ 70190 h 91439"/>
                <a:gd name="connsiteX74" fmla="*/ 327767 w 1254402"/>
                <a:gd name="connsiteY74" fmla="*/ 19318 h 91439"/>
                <a:gd name="connsiteX75" fmla="*/ 342578 w 1254402"/>
                <a:gd name="connsiteY75" fmla="*/ 19318 h 91439"/>
                <a:gd name="connsiteX76" fmla="*/ 424359 w 1254402"/>
                <a:gd name="connsiteY76" fmla="*/ 19318 h 91439"/>
                <a:gd name="connsiteX77" fmla="*/ 398601 w 1254402"/>
                <a:gd name="connsiteY77" fmla="*/ 70190 h 91439"/>
                <a:gd name="connsiteX78" fmla="*/ 377995 w 1254402"/>
                <a:gd name="connsiteY78" fmla="*/ 70190 h 91439"/>
                <a:gd name="connsiteX79" fmla="*/ 352237 w 1254402"/>
                <a:gd name="connsiteY79" fmla="*/ 19318 h 91439"/>
                <a:gd name="connsiteX80" fmla="*/ 368336 w 1254402"/>
                <a:gd name="connsiteY80" fmla="*/ 19318 h 91439"/>
                <a:gd name="connsiteX81" fmla="*/ 388298 w 1254402"/>
                <a:gd name="connsiteY81" fmla="*/ 59887 h 91439"/>
                <a:gd name="connsiteX82" fmla="*/ 408260 w 1254402"/>
                <a:gd name="connsiteY82" fmla="*/ 19318 h 91439"/>
                <a:gd name="connsiteX83" fmla="*/ 424359 w 1254402"/>
                <a:gd name="connsiteY83" fmla="*/ 19318 h 91439"/>
                <a:gd name="connsiteX84" fmla="*/ 481670 w 1254402"/>
                <a:gd name="connsiteY84" fmla="*/ 51515 h 91439"/>
                <a:gd name="connsiteX85" fmla="*/ 496481 w 1254402"/>
                <a:gd name="connsiteY85" fmla="*/ 51515 h 91439"/>
                <a:gd name="connsiteX86" fmla="*/ 461708 w 1254402"/>
                <a:gd name="connsiteY86" fmla="*/ 70834 h 91439"/>
                <a:gd name="connsiteX87" fmla="*/ 427579 w 1254402"/>
                <a:gd name="connsiteY87" fmla="*/ 44432 h 91439"/>
                <a:gd name="connsiteX88" fmla="*/ 462995 w 1254402"/>
                <a:gd name="connsiteY88" fmla="*/ 18030 h 91439"/>
                <a:gd name="connsiteX89" fmla="*/ 497768 w 1254402"/>
                <a:gd name="connsiteY89" fmla="*/ 47652 h 91439"/>
                <a:gd name="connsiteX90" fmla="*/ 442389 w 1254402"/>
                <a:gd name="connsiteY90" fmla="*/ 47652 h 91439"/>
                <a:gd name="connsiteX91" fmla="*/ 461708 w 1254402"/>
                <a:gd name="connsiteY91" fmla="*/ 58599 h 91439"/>
                <a:gd name="connsiteX92" fmla="*/ 481670 w 1254402"/>
                <a:gd name="connsiteY92" fmla="*/ 51515 h 91439"/>
                <a:gd name="connsiteX93" fmla="*/ 442389 w 1254402"/>
                <a:gd name="connsiteY93" fmla="*/ 38637 h 91439"/>
                <a:gd name="connsiteX94" fmla="*/ 481026 w 1254402"/>
                <a:gd name="connsiteY94" fmla="*/ 38637 h 91439"/>
                <a:gd name="connsiteX95" fmla="*/ 461708 w 1254402"/>
                <a:gd name="connsiteY95" fmla="*/ 29621 h 91439"/>
                <a:gd name="connsiteX96" fmla="*/ 442389 w 1254402"/>
                <a:gd name="connsiteY96" fmla="*/ 38637 h 91439"/>
                <a:gd name="connsiteX97" fmla="*/ 622694 w 1254402"/>
                <a:gd name="connsiteY97" fmla="*/ 644 h 91439"/>
                <a:gd name="connsiteX98" fmla="*/ 622694 w 1254402"/>
                <a:gd name="connsiteY98" fmla="*/ 69546 h 91439"/>
                <a:gd name="connsiteX99" fmla="*/ 607883 w 1254402"/>
                <a:gd name="connsiteY99" fmla="*/ 69546 h 91439"/>
                <a:gd name="connsiteX100" fmla="*/ 607883 w 1254402"/>
                <a:gd name="connsiteY100" fmla="*/ 61819 h 91439"/>
                <a:gd name="connsiteX101" fmla="*/ 582769 w 1254402"/>
                <a:gd name="connsiteY101" fmla="*/ 70834 h 91439"/>
                <a:gd name="connsiteX102" fmla="*/ 552504 w 1254402"/>
                <a:gd name="connsiteY102" fmla="*/ 44432 h 91439"/>
                <a:gd name="connsiteX103" fmla="*/ 582769 w 1254402"/>
                <a:gd name="connsiteY103" fmla="*/ 18030 h 91439"/>
                <a:gd name="connsiteX104" fmla="*/ 607883 w 1254402"/>
                <a:gd name="connsiteY104" fmla="*/ 27046 h 91439"/>
                <a:gd name="connsiteX105" fmla="*/ 607883 w 1254402"/>
                <a:gd name="connsiteY105" fmla="*/ 644 h 91439"/>
                <a:gd name="connsiteX106" fmla="*/ 622694 w 1254402"/>
                <a:gd name="connsiteY106" fmla="*/ 644 h 91439"/>
                <a:gd name="connsiteX107" fmla="*/ 607883 w 1254402"/>
                <a:gd name="connsiteY107" fmla="*/ 44432 h 91439"/>
                <a:gd name="connsiteX108" fmla="*/ 587277 w 1254402"/>
                <a:gd name="connsiteY108" fmla="*/ 30265 h 91439"/>
                <a:gd name="connsiteX109" fmla="*/ 566670 w 1254402"/>
                <a:gd name="connsiteY109" fmla="*/ 44432 h 91439"/>
                <a:gd name="connsiteX110" fmla="*/ 587277 w 1254402"/>
                <a:gd name="connsiteY110" fmla="*/ 58599 h 91439"/>
                <a:gd name="connsiteX111" fmla="*/ 607883 w 1254402"/>
                <a:gd name="connsiteY111" fmla="*/ 44432 h 91439"/>
                <a:gd name="connsiteX112" fmla="*/ 649739 w 1254402"/>
                <a:gd name="connsiteY112" fmla="*/ 644 h 91439"/>
                <a:gd name="connsiteX113" fmla="*/ 649739 w 1254402"/>
                <a:gd name="connsiteY113" fmla="*/ 13523 h 91439"/>
                <a:gd name="connsiteX114" fmla="*/ 634928 w 1254402"/>
                <a:gd name="connsiteY114" fmla="*/ 13523 h 91439"/>
                <a:gd name="connsiteX115" fmla="*/ 634928 w 1254402"/>
                <a:gd name="connsiteY115" fmla="*/ 644 h 91439"/>
                <a:gd name="connsiteX116" fmla="*/ 649739 w 1254402"/>
                <a:gd name="connsiteY116" fmla="*/ 644 h 91439"/>
                <a:gd name="connsiteX117" fmla="*/ 649739 w 1254402"/>
                <a:gd name="connsiteY117" fmla="*/ 19318 h 91439"/>
                <a:gd name="connsiteX118" fmla="*/ 649739 w 1254402"/>
                <a:gd name="connsiteY118" fmla="*/ 70190 h 91439"/>
                <a:gd name="connsiteX119" fmla="*/ 634928 w 1254402"/>
                <a:gd name="connsiteY119" fmla="*/ 70190 h 91439"/>
                <a:gd name="connsiteX120" fmla="*/ 634928 w 1254402"/>
                <a:gd name="connsiteY120" fmla="*/ 19318 h 91439"/>
                <a:gd name="connsiteX121" fmla="*/ 649739 w 1254402"/>
                <a:gd name="connsiteY121" fmla="*/ 19318 h 91439"/>
                <a:gd name="connsiteX122" fmla="*/ 730876 w 1254402"/>
                <a:gd name="connsiteY122" fmla="*/ 19318 h 91439"/>
                <a:gd name="connsiteX123" fmla="*/ 730876 w 1254402"/>
                <a:gd name="connsiteY123" fmla="*/ 61819 h 91439"/>
                <a:gd name="connsiteX124" fmla="*/ 698035 w 1254402"/>
                <a:gd name="connsiteY124" fmla="*/ 91440 h 91439"/>
                <a:gd name="connsiteX125" fmla="*/ 666482 w 1254402"/>
                <a:gd name="connsiteY125" fmla="*/ 87576 h 91439"/>
                <a:gd name="connsiteX126" fmla="*/ 666482 w 1254402"/>
                <a:gd name="connsiteY126" fmla="*/ 75985 h 91439"/>
                <a:gd name="connsiteX127" fmla="*/ 694815 w 1254402"/>
                <a:gd name="connsiteY127" fmla="*/ 79849 h 91439"/>
                <a:gd name="connsiteX128" fmla="*/ 716065 w 1254402"/>
                <a:gd name="connsiteY128" fmla="*/ 61175 h 91439"/>
                <a:gd name="connsiteX129" fmla="*/ 690308 w 1254402"/>
                <a:gd name="connsiteY129" fmla="*/ 70190 h 91439"/>
                <a:gd name="connsiteX130" fmla="*/ 660686 w 1254402"/>
                <a:gd name="connsiteY130" fmla="*/ 44432 h 91439"/>
                <a:gd name="connsiteX131" fmla="*/ 690308 w 1254402"/>
                <a:gd name="connsiteY131" fmla="*/ 18674 h 91439"/>
                <a:gd name="connsiteX132" fmla="*/ 716065 w 1254402"/>
                <a:gd name="connsiteY132" fmla="*/ 27690 h 91439"/>
                <a:gd name="connsiteX133" fmla="*/ 716065 w 1254402"/>
                <a:gd name="connsiteY133" fmla="*/ 19318 h 91439"/>
                <a:gd name="connsiteX134" fmla="*/ 730876 w 1254402"/>
                <a:gd name="connsiteY134" fmla="*/ 19318 h 91439"/>
                <a:gd name="connsiteX135" fmla="*/ 715421 w 1254402"/>
                <a:gd name="connsiteY135" fmla="*/ 43788 h 91439"/>
                <a:gd name="connsiteX136" fmla="*/ 694815 w 1254402"/>
                <a:gd name="connsiteY136" fmla="*/ 30909 h 91439"/>
                <a:gd name="connsiteX137" fmla="*/ 674209 w 1254402"/>
                <a:gd name="connsiteY137" fmla="*/ 43788 h 91439"/>
                <a:gd name="connsiteX138" fmla="*/ 694815 w 1254402"/>
                <a:gd name="connsiteY138" fmla="*/ 56667 h 91439"/>
                <a:gd name="connsiteX139" fmla="*/ 715421 w 1254402"/>
                <a:gd name="connsiteY139" fmla="*/ 43788 h 91439"/>
                <a:gd name="connsiteX140" fmla="*/ 757278 w 1254402"/>
                <a:gd name="connsiteY140" fmla="*/ 644 h 91439"/>
                <a:gd name="connsiteX141" fmla="*/ 757278 w 1254402"/>
                <a:gd name="connsiteY141" fmla="*/ 13523 h 91439"/>
                <a:gd name="connsiteX142" fmla="*/ 742467 w 1254402"/>
                <a:gd name="connsiteY142" fmla="*/ 13523 h 91439"/>
                <a:gd name="connsiteX143" fmla="*/ 742467 w 1254402"/>
                <a:gd name="connsiteY143" fmla="*/ 644 h 91439"/>
                <a:gd name="connsiteX144" fmla="*/ 757278 w 1254402"/>
                <a:gd name="connsiteY144" fmla="*/ 644 h 91439"/>
                <a:gd name="connsiteX145" fmla="*/ 757278 w 1254402"/>
                <a:gd name="connsiteY145" fmla="*/ 19318 h 91439"/>
                <a:gd name="connsiteX146" fmla="*/ 757278 w 1254402"/>
                <a:gd name="connsiteY146" fmla="*/ 70190 h 91439"/>
                <a:gd name="connsiteX147" fmla="*/ 742467 w 1254402"/>
                <a:gd name="connsiteY147" fmla="*/ 70190 h 91439"/>
                <a:gd name="connsiteX148" fmla="*/ 742467 w 1254402"/>
                <a:gd name="connsiteY148" fmla="*/ 19318 h 91439"/>
                <a:gd name="connsiteX149" fmla="*/ 757278 w 1254402"/>
                <a:gd name="connsiteY149" fmla="*/ 19318 h 91439"/>
                <a:gd name="connsiteX150" fmla="*/ 795914 w 1254402"/>
                <a:gd name="connsiteY150" fmla="*/ 31553 h 91439"/>
                <a:gd name="connsiteX151" fmla="*/ 795914 w 1254402"/>
                <a:gd name="connsiteY151" fmla="*/ 46364 h 91439"/>
                <a:gd name="connsiteX152" fmla="*/ 806861 w 1254402"/>
                <a:gd name="connsiteY152" fmla="*/ 58599 h 91439"/>
                <a:gd name="connsiteX153" fmla="*/ 819740 w 1254402"/>
                <a:gd name="connsiteY153" fmla="*/ 57955 h 91439"/>
                <a:gd name="connsiteX154" fmla="*/ 819740 w 1254402"/>
                <a:gd name="connsiteY154" fmla="*/ 69546 h 91439"/>
                <a:gd name="connsiteX155" fmla="*/ 802354 w 1254402"/>
                <a:gd name="connsiteY155" fmla="*/ 70834 h 91439"/>
                <a:gd name="connsiteX156" fmla="*/ 781104 w 1254402"/>
                <a:gd name="connsiteY156" fmla="*/ 54735 h 91439"/>
                <a:gd name="connsiteX157" fmla="*/ 781104 w 1254402"/>
                <a:gd name="connsiteY157" fmla="*/ 31553 h 91439"/>
                <a:gd name="connsiteX158" fmla="*/ 767581 w 1254402"/>
                <a:gd name="connsiteY158" fmla="*/ 31553 h 91439"/>
                <a:gd name="connsiteX159" fmla="*/ 767581 w 1254402"/>
                <a:gd name="connsiteY159" fmla="*/ 19318 h 91439"/>
                <a:gd name="connsiteX160" fmla="*/ 781104 w 1254402"/>
                <a:gd name="connsiteY160" fmla="*/ 19318 h 91439"/>
                <a:gd name="connsiteX161" fmla="*/ 781104 w 1254402"/>
                <a:gd name="connsiteY161" fmla="*/ 9015 h 91439"/>
                <a:gd name="connsiteX162" fmla="*/ 795914 w 1254402"/>
                <a:gd name="connsiteY162" fmla="*/ 4508 h 91439"/>
                <a:gd name="connsiteX163" fmla="*/ 795914 w 1254402"/>
                <a:gd name="connsiteY163" fmla="*/ 19318 h 91439"/>
                <a:gd name="connsiteX164" fmla="*/ 819740 w 1254402"/>
                <a:gd name="connsiteY164" fmla="*/ 19318 h 91439"/>
                <a:gd name="connsiteX165" fmla="*/ 819740 w 1254402"/>
                <a:gd name="connsiteY165" fmla="*/ 31553 h 91439"/>
                <a:gd name="connsiteX166" fmla="*/ 795914 w 1254402"/>
                <a:gd name="connsiteY166" fmla="*/ 31553 h 91439"/>
                <a:gd name="connsiteX167" fmla="*/ 898301 w 1254402"/>
                <a:gd name="connsiteY167" fmla="*/ 44432 h 91439"/>
                <a:gd name="connsiteX168" fmla="*/ 898301 w 1254402"/>
                <a:gd name="connsiteY168" fmla="*/ 70190 h 91439"/>
                <a:gd name="connsiteX169" fmla="*/ 883491 w 1254402"/>
                <a:gd name="connsiteY169" fmla="*/ 70190 h 91439"/>
                <a:gd name="connsiteX170" fmla="*/ 883491 w 1254402"/>
                <a:gd name="connsiteY170" fmla="*/ 63750 h 91439"/>
                <a:gd name="connsiteX171" fmla="*/ 852581 w 1254402"/>
                <a:gd name="connsiteY171" fmla="*/ 70834 h 91439"/>
                <a:gd name="connsiteX172" fmla="*/ 829400 w 1254402"/>
                <a:gd name="connsiteY172" fmla="*/ 54735 h 91439"/>
                <a:gd name="connsiteX173" fmla="*/ 860309 w 1254402"/>
                <a:gd name="connsiteY173" fmla="*/ 37349 h 91439"/>
                <a:gd name="connsiteX174" fmla="*/ 883491 w 1254402"/>
                <a:gd name="connsiteY174" fmla="*/ 41212 h 91439"/>
                <a:gd name="connsiteX175" fmla="*/ 864172 w 1254402"/>
                <a:gd name="connsiteY175" fmla="*/ 30909 h 91439"/>
                <a:gd name="connsiteX176" fmla="*/ 839059 w 1254402"/>
                <a:gd name="connsiteY176" fmla="*/ 34773 h 91439"/>
                <a:gd name="connsiteX177" fmla="*/ 833907 w 1254402"/>
                <a:gd name="connsiteY177" fmla="*/ 23826 h 91439"/>
                <a:gd name="connsiteX178" fmla="*/ 864816 w 1254402"/>
                <a:gd name="connsiteY178" fmla="*/ 18674 h 91439"/>
                <a:gd name="connsiteX179" fmla="*/ 898301 w 1254402"/>
                <a:gd name="connsiteY179" fmla="*/ 44432 h 91439"/>
                <a:gd name="connsiteX180" fmla="*/ 883491 w 1254402"/>
                <a:gd name="connsiteY180" fmla="*/ 50228 h 91439"/>
                <a:gd name="connsiteX181" fmla="*/ 862241 w 1254402"/>
                <a:gd name="connsiteY181" fmla="*/ 47008 h 91439"/>
                <a:gd name="connsiteX182" fmla="*/ 844854 w 1254402"/>
                <a:gd name="connsiteY182" fmla="*/ 54091 h 91439"/>
                <a:gd name="connsiteX183" fmla="*/ 857733 w 1254402"/>
                <a:gd name="connsiteY183" fmla="*/ 59887 h 91439"/>
                <a:gd name="connsiteX184" fmla="*/ 884135 w 1254402"/>
                <a:gd name="connsiteY184" fmla="*/ 54091 h 91439"/>
                <a:gd name="connsiteX185" fmla="*/ 884135 w 1254402"/>
                <a:gd name="connsiteY185" fmla="*/ 50228 h 91439"/>
                <a:gd name="connsiteX186" fmla="*/ 925347 w 1254402"/>
                <a:gd name="connsiteY186" fmla="*/ 644 h 91439"/>
                <a:gd name="connsiteX187" fmla="*/ 925347 w 1254402"/>
                <a:gd name="connsiteY187" fmla="*/ 69546 h 91439"/>
                <a:gd name="connsiteX188" fmla="*/ 910536 w 1254402"/>
                <a:gd name="connsiteY188" fmla="*/ 69546 h 91439"/>
                <a:gd name="connsiteX189" fmla="*/ 910536 w 1254402"/>
                <a:gd name="connsiteY189" fmla="*/ 644 h 91439"/>
                <a:gd name="connsiteX190" fmla="*/ 925347 w 1254402"/>
                <a:gd name="connsiteY190" fmla="*/ 644 h 91439"/>
                <a:gd name="connsiteX191" fmla="*/ 1009704 w 1254402"/>
                <a:gd name="connsiteY191" fmla="*/ 19318 h 91439"/>
                <a:gd name="connsiteX192" fmla="*/ 1030954 w 1254402"/>
                <a:gd name="connsiteY192" fmla="*/ 19318 h 91439"/>
                <a:gd name="connsiteX193" fmla="*/ 1030954 w 1254402"/>
                <a:gd name="connsiteY193" fmla="*/ 31553 h 91439"/>
                <a:gd name="connsiteX194" fmla="*/ 1009704 w 1254402"/>
                <a:gd name="connsiteY194" fmla="*/ 31553 h 91439"/>
                <a:gd name="connsiteX195" fmla="*/ 1009704 w 1254402"/>
                <a:gd name="connsiteY195" fmla="*/ 70190 h 91439"/>
                <a:gd name="connsiteX196" fmla="*/ 994893 w 1254402"/>
                <a:gd name="connsiteY196" fmla="*/ 70190 h 91439"/>
                <a:gd name="connsiteX197" fmla="*/ 994893 w 1254402"/>
                <a:gd name="connsiteY197" fmla="*/ 31553 h 91439"/>
                <a:gd name="connsiteX198" fmla="*/ 981370 w 1254402"/>
                <a:gd name="connsiteY198" fmla="*/ 31553 h 91439"/>
                <a:gd name="connsiteX199" fmla="*/ 981370 w 1254402"/>
                <a:gd name="connsiteY199" fmla="*/ 19318 h 91439"/>
                <a:gd name="connsiteX200" fmla="*/ 994893 w 1254402"/>
                <a:gd name="connsiteY200" fmla="*/ 19318 h 91439"/>
                <a:gd name="connsiteX201" fmla="*/ 994893 w 1254402"/>
                <a:gd name="connsiteY201" fmla="*/ 15455 h 91439"/>
                <a:gd name="connsiteX202" fmla="*/ 1016143 w 1254402"/>
                <a:gd name="connsiteY202" fmla="*/ 0 h 91439"/>
                <a:gd name="connsiteX203" fmla="*/ 1031598 w 1254402"/>
                <a:gd name="connsiteY203" fmla="*/ 644 h 91439"/>
                <a:gd name="connsiteX204" fmla="*/ 1031598 w 1254402"/>
                <a:gd name="connsiteY204" fmla="*/ 10947 h 91439"/>
                <a:gd name="connsiteX205" fmla="*/ 1021295 w 1254402"/>
                <a:gd name="connsiteY205" fmla="*/ 10303 h 91439"/>
                <a:gd name="connsiteX206" fmla="*/ 1009704 w 1254402"/>
                <a:gd name="connsiteY206" fmla="*/ 19318 h 91439"/>
                <a:gd name="connsiteX207" fmla="*/ 1056712 w 1254402"/>
                <a:gd name="connsiteY207" fmla="*/ 644 h 91439"/>
                <a:gd name="connsiteX208" fmla="*/ 1056712 w 1254402"/>
                <a:gd name="connsiteY208" fmla="*/ 69546 h 91439"/>
                <a:gd name="connsiteX209" fmla="*/ 1041901 w 1254402"/>
                <a:gd name="connsiteY209" fmla="*/ 69546 h 91439"/>
                <a:gd name="connsiteX210" fmla="*/ 1041901 w 1254402"/>
                <a:gd name="connsiteY210" fmla="*/ 644 h 91439"/>
                <a:gd name="connsiteX211" fmla="*/ 1056712 w 1254402"/>
                <a:gd name="connsiteY211" fmla="*/ 644 h 91439"/>
                <a:gd name="connsiteX212" fmla="*/ 1067659 w 1254402"/>
                <a:gd name="connsiteY212" fmla="*/ 44432 h 91439"/>
                <a:gd name="connsiteX213" fmla="*/ 1103076 w 1254402"/>
                <a:gd name="connsiteY213" fmla="*/ 18030 h 91439"/>
                <a:gd name="connsiteX214" fmla="*/ 1138493 w 1254402"/>
                <a:gd name="connsiteY214" fmla="*/ 44432 h 91439"/>
                <a:gd name="connsiteX215" fmla="*/ 1103076 w 1254402"/>
                <a:gd name="connsiteY215" fmla="*/ 70834 h 91439"/>
                <a:gd name="connsiteX216" fmla="*/ 1067659 w 1254402"/>
                <a:gd name="connsiteY216" fmla="*/ 44432 h 91439"/>
                <a:gd name="connsiteX217" fmla="*/ 1123038 w 1254402"/>
                <a:gd name="connsiteY217" fmla="*/ 44432 h 91439"/>
                <a:gd name="connsiteX218" fmla="*/ 1102432 w 1254402"/>
                <a:gd name="connsiteY218" fmla="*/ 30265 h 91439"/>
                <a:gd name="connsiteX219" fmla="*/ 1081825 w 1254402"/>
                <a:gd name="connsiteY219" fmla="*/ 44432 h 91439"/>
                <a:gd name="connsiteX220" fmla="*/ 1102432 w 1254402"/>
                <a:gd name="connsiteY220" fmla="*/ 58599 h 91439"/>
                <a:gd name="connsiteX221" fmla="*/ 1123038 w 1254402"/>
                <a:gd name="connsiteY221" fmla="*/ 44432 h 91439"/>
                <a:gd name="connsiteX222" fmla="*/ 1254402 w 1254402"/>
                <a:gd name="connsiteY222" fmla="*/ 19318 h 91439"/>
                <a:gd name="connsiteX223" fmla="*/ 1231864 w 1254402"/>
                <a:gd name="connsiteY223" fmla="*/ 70190 h 91439"/>
                <a:gd name="connsiteX224" fmla="*/ 1211902 w 1254402"/>
                <a:gd name="connsiteY224" fmla="*/ 70190 h 91439"/>
                <a:gd name="connsiteX225" fmla="*/ 1197091 w 1254402"/>
                <a:gd name="connsiteY225" fmla="*/ 34773 h 91439"/>
                <a:gd name="connsiteX226" fmla="*/ 1182281 w 1254402"/>
                <a:gd name="connsiteY226" fmla="*/ 70190 h 91439"/>
                <a:gd name="connsiteX227" fmla="*/ 1162318 w 1254402"/>
                <a:gd name="connsiteY227" fmla="*/ 70190 h 91439"/>
                <a:gd name="connsiteX228" fmla="*/ 1139780 w 1254402"/>
                <a:gd name="connsiteY228" fmla="*/ 19318 h 91439"/>
                <a:gd name="connsiteX229" fmla="*/ 1156523 w 1254402"/>
                <a:gd name="connsiteY229" fmla="*/ 19318 h 91439"/>
                <a:gd name="connsiteX230" fmla="*/ 1173265 w 1254402"/>
                <a:gd name="connsiteY230" fmla="*/ 58599 h 91439"/>
                <a:gd name="connsiteX231" fmla="*/ 1188720 w 1254402"/>
                <a:gd name="connsiteY231" fmla="*/ 19318 h 91439"/>
                <a:gd name="connsiteX232" fmla="*/ 1206107 w 1254402"/>
                <a:gd name="connsiteY232" fmla="*/ 19318 h 91439"/>
                <a:gd name="connsiteX233" fmla="*/ 1221561 w 1254402"/>
                <a:gd name="connsiteY233" fmla="*/ 57955 h 91439"/>
                <a:gd name="connsiteX234" fmla="*/ 1238304 w 1254402"/>
                <a:gd name="connsiteY234" fmla="*/ 18674 h 91439"/>
                <a:gd name="connsiteX235" fmla="*/ 1254402 w 1254402"/>
                <a:gd name="connsiteY235" fmla="*/ 18674 h 9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1254402" h="91439">
                  <a:moveTo>
                    <a:pt x="70834" y="31553"/>
                  </a:moveTo>
                  <a:cubicBezTo>
                    <a:pt x="70834" y="45076"/>
                    <a:pt x="61175" y="53447"/>
                    <a:pt x="47652" y="53447"/>
                  </a:cubicBezTo>
                  <a:lnTo>
                    <a:pt x="15455" y="53447"/>
                  </a:lnTo>
                  <a:lnTo>
                    <a:pt x="15455" y="69546"/>
                  </a:lnTo>
                  <a:lnTo>
                    <a:pt x="0" y="69546"/>
                  </a:lnTo>
                  <a:lnTo>
                    <a:pt x="0" y="9015"/>
                  </a:lnTo>
                  <a:lnTo>
                    <a:pt x="47652" y="9015"/>
                  </a:lnTo>
                  <a:cubicBezTo>
                    <a:pt x="61175" y="9659"/>
                    <a:pt x="70834" y="18030"/>
                    <a:pt x="70834" y="31553"/>
                  </a:cubicBezTo>
                  <a:close/>
                  <a:moveTo>
                    <a:pt x="55379" y="31553"/>
                  </a:moveTo>
                  <a:cubicBezTo>
                    <a:pt x="55379" y="22538"/>
                    <a:pt x="48296" y="22538"/>
                    <a:pt x="43788" y="22538"/>
                  </a:cubicBezTo>
                  <a:lnTo>
                    <a:pt x="16099" y="22538"/>
                  </a:lnTo>
                  <a:lnTo>
                    <a:pt x="16099" y="40568"/>
                  </a:lnTo>
                  <a:lnTo>
                    <a:pt x="43144" y="40568"/>
                  </a:lnTo>
                  <a:cubicBezTo>
                    <a:pt x="48296" y="40568"/>
                    <a:pt x="55379" y="40568"/>
                    <a:pt x="55379" y="31553"/>
                  </a:cubicBezTo>
                  <a:close/>
                  <a:moveTo>
                    <a:pt x="79849" y="44432"/>
                  </a:moveTo>
                  <a:cubicBezTo>
                    <a:pt x="79849" y="25758"/>
                    <a:pt x="94016" y="18030"/>
                    <a:pt x="115266" y="18030"/>
                  </a:cubicBezTo>
                  <a:cubicBezTo>
                    <a:pt x="136516" y="18030"/>
                    <a:pt x="150683" y="25758"/>
                    <a:pt x="150683" y="44432"/>
                  </a:cubicBezTo>
                  <a:cubicBezTo>
                    <a:pt x="150683" y="63106"/>
                    <a:pt x="136516" y="70834"/>
                    <a:pt x="115266" y="70834"/>
                  </a:cubicBezTo>
                  <a:cubicBezTo>
                    <a:pt x="94016" y="70834"/>
                    <a:pt x="79849" y="63106"/>
                    <a:pt x="79849" y="44432"/>
                  </a:cubicBezTo>
                  <a:close/>
                  <a:moveTo>
                    <a:pt x="135228" y="44432"/>
                  </a:moveTo>
                  <a:cubicBezTo>
                    <a:pt x="135228" y="34129"/>
                    <a:pt x="128789" y="30265"/>
                    <a:pt x="114622" y="30265"/>
                  </a:cubicBezTo>
                  <a:cubicBezTo>
                    <a:pt x="101099" y="30265"/>
                    <a:pt x="94016" y="33485"/>
                    <a:pt x="94016" y="44432"/>
                  </a:cubicBezTo>
                  <a:cubicBezTo>
                    <a:pt x="94016" y="54735"/>
                    <a:pt x="100455" y="58599"/>
                    <a:pt x="114622" y="58599"/>
                  </a:cubicBezTo>
                  <a:cubicBezTo>
                    <a:pt x="128789" y="58599"/>
                    <a:pt x="135228" y="54735"/>
                    <a:pt x="135228" y="44432"/>
                  </a:cubicBezTo>
                  <a:close/>
                  <a:moveTo>
                    <a:pt x="173221" y="52159"/>
                  </a:moveTo>
                  <a:cubicBezTo>
                    <a:pt x="173221" y="57311"/>
                    <a:pt x="179016" y="59887"/>
                    <a:pt x="195115" y="59887"/>
                  </a:cubicBezTo>
                  <a:cubicBezTo>
                    <a:pt x="211214" y="59887"/>
                    <a:pt x="213789" y="58599"/>
                    <a:pt x="213789" y="54735"/>
                  </a:cubicBezTo>
                  <a:cubicBezTo>
                    <a:pt x="213789" y="50872"/>
                    <a:pt x="211214" y="50872"/>
                    <a:pt x="193827" y="49584"/>
                  </a:cubicBezTo>
                  <a:cubicBezTo>
                    <a:pt x="171289" y="48296"/>
                    <a:pt x="160342" y="46364"/>
                    <a:pt x="160342" y="34129"/>
                  </a:cubicBezTo>
                  <a:cubicBezTo>
                    <a:pt x="160342" y="20606"/>
                    <a:pt x="175797" y="18674"/>
                    <a:pt x="193827" y="18674"/>
                  </a:cubicBezTo>
                  <a:cubicBezTo>
                    <a:pt x="213145" y="18674"/>
                    <a:pt x="226668" y="21250"/>
                    <a:pt x="226668" y="35417"/>
                  </a:cubicBezTo>
                  <a:lnTo>
                    <a:pt x="211857" y="35417"/>
                  </a:lnTo>
                  <a:cubicBezTo>
                    <a:pt x="211857" y="30909"/>
                    <a:pt x="206706" y="30265"/>
                    <a:pt x="192539" y="30265"/>
                  </a:cubicBezTo>
                  <a:cubicBezTo>
                    <a:pt x="178372" y="30265"/>
                    <a:pt x="174509" y="31553"/>
                    <a:pt x="174509" y="34129"/>
                  </a:cubicBezTo>
                  <a:cubicBezTo>
                    <a:pt x="174509" y="37349"/>
                    <a:pt x="177085" y="37993"/>
                    <a:pt x="194471" y="39281"/>
                  </a:cubicBezTo>
                  <a:cubicBezTo>
                    <a:pt x="214433" y="40568"/>
                    <a:pt x="227956" y="41212"/>
                    <a:pt x="227956" y="54735"/>
                  </a:cubicBezTo>
                  <a:cubicBezTo>
                    <a:pt x="227956" y="68902"/>
                    <a:pt x="215077" y="71478"/>
                    <a:pt x="195759" y="71478"/>
                  </a:cubicBezTo>
                  <a:cubicBezTo>
                    <a:pt x="176441" y="71478"/>
                    <a:pt x="158410" y="68902"/>
                    <a:pt x="158410" y="52803"/>
                  </a:cubicBezTo>
                  <a:lnTo>
                    <a:pt x="173221" y="52803"/>
                  </a:lnTo>
                  <a:close/>
                  <a:moveTo>
                    <a:pt x="254358" y="644"/>
                  </a:moveTo>
                  <a:lnTo>
                    <a:pt x="254358" y="13523"/>
                  </a:lnTo>
                  <a:lnTo>
                    <a:pt x="239547" y="13523"/>
                  </a:lnTo>
                  <a:lnTo>
                    <a:pt x="239547" y="644"/>
                  </a:lnTo>
                  <a:lnTo>
                    <a:pt x="254358" y="644"/>
                  </a:lnTo>
                  <a:close/>
                  <a:moveTo>
                    <a:pt x="254358" y="19318"/>
                  </a:moveTo>
                  <a:lnTo>
                    <a:pt x="254358" y="70190"/>
                  </a:lnTo>
                  <a:lnTo>
                    <a:pt x="239547" y="70190"/>
                  </a:lnTo>
                  <a:lnTo>
                    <a:pt x="239547" y="19318"/>
                  </a:lnTo>
                  <a:lnTo>
                    <a:pt x="254358" y="19318"/>
                  </a:lnTo>
                  <a:close/>
                  <a:moveTo>
                    <a:pt x="292994" y="31553"/>
                  </a:moveTo>
                  <a:lnTo>
                    <a:pt x="292994" y="46364"/>
                  </a:lnTo>
                  <a:cubicBezTo>
                    <a:pt x="292994" y="56023"/>
                    <a:pt x="294926" y="58599"/>
                    <a:pt x="303941" y="58599"/>
                  </a:cubicBezTo>
                  <a:cubicBezTo>
                    <a:pt x="308449" y="58599"/>
                    <a:pt x="311025" y="58599"/>
                    <a:pt x="316820" y="57955"/>
                  </a:cubicBezTo>
                  <a:lnTo>
                    <a:pt x="316820" y="69546"/>
                  </a:lnTo>
                  <a:cubicBezTo>
                    <a:pt x="311669" y="70190"/>
                    <a:pt x="306517" y="70834"/>
                    <a:pt x="299434" y="70834"/>
                  </a:cubicBezTo>
                  <a:cubicBezTo>
                    <a:pt x="286555" y="70834"/>
                    <a:pt x="278184" y="65682"/>
                    <a:pt x="278184" y="54735"/>
                  </a:cubicBezTo>
                  <a:lnTo>
                    <a:pt x="278184" y="31553"/>
                  </a:lnTo>
                  <a:lnTo>
                    <a:pt x="264661" y="31553"/>
                  </a:lnTo>
                  <a:lnTo>
                    <a:pt x="264661" y="19318"/>
                  </a:lnTo>
                  <a:lnTo>
                    <a:pt x="278184" y="19318"/>
                  </a:lnTo>
                  <a:lnTo>
                    <a:pt x="278184" y="9015"/>
                  </a:lnTo>
                  <a:lnTo>
                    <a:pt x="292994" y="4508"/>
                  </a:lnTo>
                  <a:lnTo>
                    <a:pt x="292994" y="19318"/>
                  </a:lnTo>
                  <a:lnTo>
                    <a:pt x="316820" y="19318"/>
                  </a:lnTo>
                  <a:lnTo>
                    <a:pt x="316820" y="31553"/>
                  </a:lnTo>
                  <a:lnTo>
                    <a:pt x="292994" y="31553"/>
                  </a:lnTo>
                  <a:close/>
                  <a:moveTo>
                    <a:pt x="342578" y="644"/>
                  </a:moveTo>
                  <a:lnTo>
                    <a:pt x="342578" y="13523"/>
                  </a:lnTo>
                  <a:lnTo>
                    <a:pt x="327767" y="13523"/>
                  </a:lnTo>
                  <a:lnTo>
                    <a:pt x="327767" y="644"/>
                  </a:lnTo>
                  <a:lnTo>
                    <a:pt x="342578" y="644"/>
                  </a:lnTo>
                  <a:close/>
                  <a:moveTo>
                    <a:pt x="342578" y="19318"/>
                  </a:moveTo>
                  <a:lnTo>
                    <a:pt x="342578" y="70190"/>
                  </a:lnTo>
                  <a:lnTo>
                    <a:pt x="327767" y="70190"/>
                  </a:lnTo>
                  <a:lnTo>
                    <a:pt x="327767" y="19318"/>
                  </a:lnTo>
                  <a:lnTo>
                    <a:pt x="342578" y="19318"/>
                  </a:lnTo>
                  <a:close/>
                  <a:moveTo>
                    <a:pt x="424359" y="19318"/>
                  </a:moveTo>
                  <a:lnTo>
                    <a:pt x="398601" y="70190"/>
                  </a:lnTo>
                  <a:lnTo>
                    <a:pt x="377995" y="70190"/>
                  </a:lnTo>
                  <a:lnTo>
                    <a:pt x="352237" y="19318"/>
                  </a:lnTo>
                  <a:lnTo>
                    <a:pt x="368336" y="19318"/>
                  </a:lnTo>
                  <a:lnTo>
                    <a:pt x="388298" y="59887"/>
                  </a:lnTo>
                  <a:lnTo>
                    <a:pt x="408260" y="19318"/>
                  </a:lnTo>
                  <a:lnTo>
                    <a:pt x="424359" y="19318"/>
                  </a:lnTo>
                  <a:close/>
                  <a:moveTo>
                    <a:pt x="481670" y="51515"/>
                  </a:moveTo>
                  <a:lnTo>
                    <a:pt x="496481" y="51515"/>
                  </a:lnTo>
                  <a:cubicBezTo>
                    <a:pt x="493261" y="64394"/>
                    <a:pt x="480382" y="70834"/>
                    <a:pt x="461708" y="70834"/>
                  </a:cubicBezTo>
                  <a:cubicBezTo>
                    <a:pt x="442389" y="70834"/>
                    <a:pt x="427579" y="63106"/>
                    <a:pt x="427579" y="44432"/>
                  </a:cubicBezTo>
                  <a:cubicBezTo>
                    <a:pt x="427579" y="25758"/>
                    <a:pt x="442389" y="18030"/>
                    <a:pt x="462995" y="18030"/>
                  </a:cubicBezTo>
                  <a:cubicBezTo>
                    <a:pt x="482314" y="18030"/>
                    <a:pt x="497768" y="24470"/>
                    <a:pt x="497768" y="47652"/>
                  </a:cubicBezTo>
                  <a:lnTo>
                    <a:pt x="442389" y="47652"/>
                  </a:lnTo>
                  <a:cubicBezTo>
                    <a:pt x="444321" y="56023"/>
                    <a:pt x="452048" y="58599"/>
                    <a:pt x="461708" y="58599"/>
                  </a:cubicBezTo>
                  <a:cubicBezTo>
                    <a:pt x="471367" y="58599"/>
                    <a:pt x="477806" y="56667"/>
                    <a:pt x="481670" y="51515"/>
                  </a:cubicBezTo>
                  <a:close/>
                  <a:moveTo>
                    <a:pt x="442389" y="38637"/>
                  </a:moveTo>
                  <a:lnTo>
                    <a:pt x="481026" y="38637"/>
                  </a:lnTo>
                  <a:cubicBezTo>
                    <a:pt x="478450" y="31553"/>
                    <a:pt x="471367" y="29621"/>
                    <a:pt x="461708" y="29621"/>
                  </a:cubicBezTo>
                  <a:cubicBezTo>
                    <a:pt x="452048" y="29621"/>
                    <a:pt x="444965" y="31553"/>
                    <a:pt x="442389" y="38637"/>
                  </a:cubicBezTo>
                  <a:close/>
                  <a:moveTo>
                    <a:pt x="622694" y="644"/>
                  </a:moveTo>
                  <a:lnTo>
                    <a:pt x="622694" y="69546"/>
                  </a:lnTo>
                  <a:lnTo>
                    <a:pt x="607883" y="69546"/>
                  </a:lnTo>
                  <a:lnTo>
                    <a:pt x="607883" y="61819"/>
                  </a:lnTo>
                  <a:cubicBezTo>
                    <a:pt x="602087" y="67614"/>
                    <a:pt x="593716" y="70834"/>
                    <a:pt x="582769" y="70834"/>
                  </a:cubicBezTo>
                  <a:cubicBezTo>
                    <a:pt x="566670" y="70834"/>
                    <a:pt x="552504" y="63750"/>
                    <a:pt x="552504" y="44432"/>
                  </a:cubicBezTo>
                  <a:cubicBezTo>
                    <a:pt x="552504" y="25114"/>
                    <a:pt x="566670" y="18030"/>
                    <a:pt x="582769" y="18030"/>
                  </a:cubicBezTo>
                  <a:cubicBezTo>
                    <a:pt x="593716" y="18030"/>
                    <a:pt x="602731" y="21250"/>
                    <a:pt x="607883" y="27046"/>
                  </a:cubicBezTo>
                  <a:lnTo>
                    <a:pt x="607883" y="644"/>
                  </a:lnTo>
                  <a:lnTo>
                    <a:pt x="622694" y="644"/>
                  </a:lnTo>
                  <a:close/>
                  <a:moveTo>
                    <a:pt x="607883" y="44432"/>
                  </a:moveTo>
                  <a:cubicBezTo>
                    <a:pt x="607883" y="34129"/>
                    <a:pt x="600800" y="30265"/>
                    <a:pt x="587277" y="30265"/>
                  </a:cubicBezTo>
                  <a:cubicBezTo>
                    <a:pt x="574398" y="30265"/>
                    <a:pt x="566670" y="34129"/>
                    <a:pt x="566670" y="44432"/>
                  </a:cubicBezTo>
                  <a:cubicBezTo>
                    <a:pt x="566670" y="54735"/>
                    <a:pt x="573754" y="58599"/>
                    <a:pt x="587277" y="58599"/>
                  </a:cubicBezTo>
                  <a:cubicBezTo>
                    <a:pt x="600800" y="58599"/>
                    <a:pt x="607883" y="54735"/>
                    <a:pt x="607883" y="44432"/>
                  </a:cubicBezTo>
                  <a:close/>
                  <a:moveTo>
                    <a:pt x="649739" y="644"/>
                  </a:moveTo>
                  <a:lnTo>
                    <a:pt x="649739" y="13523"/>
                  </a:lnTo>
                  <a:lnTo>
                    <a:pt x="634928" y="13523"/>
                  </a:lnTo>
                  <a:lnTo>
                    <a:pt x="634928" y="644"/>
                  </a:lnTo>
                  <a:lnTo>
                    <a:pt x="649739" y="644"/>
                  </a:lnTo>
                  <a:close/>
                  <a:moveTo>
                    <a:pt x="649739" y="19318"/>
                  </a:moveTo>
                  <a:lnTo>
                    <a:pt x="649739" y="70190"/>
                  </a:lnTo>
                  <a:lnTo>
                    <a:pt x="634928" y="70190"/>
                  </a:lnTo>
                  <a:lnTo>
                    <a:pt x="634928" y="19318"/>
                  </a:lnTo>
                  <a:lnTo>
                    <a:pt x="649739" y="19318"/>
                  </a:lnTo>
                  <a:close/>
                  <a:moveTo>
                    <a:pt x="730876" y="19318"/>
                  </a:moveTo>
                  <a:lnTo>
                    <a:pt x="730876" y="61819"/>
                  </a:lnTo>
                  <a:cubicBezTo>
                    <a:pt x="730876" y="82425"/>
                    <a:pt x="716709" y="91440"/>
                    <a:pt x="698035" y="91440"/>
                  </a:cubicBezTo>
                  <a:cubicBezTo>
                    <a:pt x="683224" y="91440"/>
                    <a:pt x="670989" y="88864"/>
                    <a:pt x="666482" y="87576"/>
                  </a:cubicBezTo>
                  <a:lnTo>
                    <a:pt x="666482" y="75985"/>
                  </a:lnTo>
                  <a:cubicBezTo>
                    <a:pt x="672277" y="77273"/>
                    <a:pt x="683868" y="79849"/>
                    <a:pt x="694815" y="79849"/>
                  </a:cubicBezTo>
                  <a:cubicBezTo>
                    <a:pt x="710270" y="79849"/>
                    <a:pt x="716065" y="74053"/>
                    <a:pt x="716065" y="61175"/>
                  </a:cubicBezTo>
                  <a:cubicBezTo>
                    <a:pt x="710914" y="66970"/>
                    <a:pt x="702543" y="70190"/>
                    <a:pt x="690308" y="70190"/>
                  </a:cubicBezTo>
                  <a:cubicBezTo>
                    <a:pt x="672921" y="70190"/>
                    <a:pt x="660686" y="62463"/>
                    <a:pt x="660686" y="44432"/>
                  </a:cubicBezTo>
                  <a:cubicBezTo>
                    <a:pt x="660686" y="26402"/>
                    <a:pt x="672921" y="18674"/>
                    <a:pt x="690308" y="18674"/>
                  </a:cubicBezTo>
                  <a:cubicBezTo>
                    <a:pt x="702543" y="18674"/>
                    <a:pt x="710914" y="21894"/>
                    <a:pt x="716065" y="27690"/>
                  </a:cubicBezTo>
                  <a:lnTo>
                    <a:pt x="716065" y="19318"/>
                  </a:lnTo>
                  <a:lnTo>
                    <a:pt x="730876" y="19318"/>
                  </a:lnTo>
                  <a:close/>
                  <a:moveTo>
                    <a:pt x="715421" y="43788"/>
                  </a:moveTo>
                  <a:cubicBezTo>
                    <a:pt x="715421" y="34773"/>
                    <a:pt x="708982" y="30909"/>
                    <a:pt x="694815" y="30909"/>
                  </a:cubicBezTo>
                  <a:cubicBezTo>
                    <a:pt x="680648" y="30909"/>
                    <a:pt x="674209" y="34773"/>
                    <a:pt x="674209" y="43788"/>
                  </a:cubicBezTo>
                  <a:cubicBezTo>
                    <a:pt x="674209" y="52803"/>
                    <a:pt x="680648" y="56667"/>
                    <a:pt x="694815" y="56667"/>
                  </a:cubicBezTo>
                  <a:cubicBezTo>
                    <a:pt x="708982" y="56667"/>
                    <a:pt x="715421" y="52803"/>
                    <a:pt x="715421" y="43788"/>
                  </a:cubicBezTo>
                  <a:close/>
                  <a:moveTo>
                    <a:pt x="757278" y="644"/>
                  </a:moveTo>
                  <a:lnTo>
                    <a:pt x="757278" y="13523"/>
                  </a:lnTo>
                  <a:lnTo>
                    <a:pt x="742467" y="13523"/>
                  </a:lnTo>
                  <a:lnTo>
                    <a:pt x="742467" y="644"/>
                  </a:lnTo>
                  <a:lnTo>
                    <a:pt x="757278" y="644"/>
                  </a:lnTo>
                  <a:close/>
                  <a:moveTo>
                    <a:pt x="757278" y="19318"/>
                  </a:moveTo>
                  <a:lnTo>
                    <a:pt x="757278" y="70190"/>
                  </a:lnTo>
                  <a:lnTo>
                    <a:pt x="742467" y="70190"/>
                  </a:lnTo>
                  <a:lnTo>
                    <a:pt x="742467" y="19318"/>
                  </a:lnTo>
                  <a:lnTo>
                    <a:pt x="757278" y="19318"/>
                  </a:lnTo>
                  <a:close/>
                  <a:moveTo>
                    <a:pt x="795914" y="31553"/>
                  </a:moveTo>
                  <a:lnTo>
                    <a:pt x="795914" y="46364"/>
                  </a:lnTo>
                  <a:cubicBezTo>
                    <a:pt x="795914" y="56023"/>
                    <a:pt x="797846" y="58599"/>
                    <a:pt x="806861" y="58599"/>
                  </a:cubicBezTo>
                  <a:cubicBezTo>
                    <a:pt x="811369" y="58599"/>
                    <a:pt x="813945" y="58599"/>
                    <a:pt x="819740" y="57955"/>
                  </a:cubicBezTo>
                  <a:lnTo>
                    <a:pt x="819740" y="69546"/>
                  </a:lnTo>
                  <a:cubicBezTo>
                    <a:pt x="814589" y="70190"/>
                    <a:pt x="809437" y="70834"/>
                    <a:pt x="802354" y="70834"/>
                  </a:cubicBezTo>
                  <a:cubicBezTo>
                    <a:pt x="789475" y="70834"/>
                    <a:pt x="781104" y="65682"/>
                    <a:pt x="781104" y="54735"/>
                  </a:cubicBezTo>
                  <a:lnTo>
                    <a:pt x="781104" y="31553"/>
                  </a:lnTo>
                  <a:lnTo>
                    <a:pt x="767581" y="31553"/>
                  </a:lnTo>
                  <a:lnTo>
                    <a:pt x="767581" y="19318"/>
                  </a:lnTo>
                  <a:lnTo>
                    <a:pt x="781104" y="19318"/>
                  </a:lnTo>
                  <a:lnTo>
                    <a:pt x="781104" y="9015"/>
                  </a:lnTo>
                  <a:lnTo>
                    <a:pt x="795914" y="4508"/>
                  </a:lnTo>
                  <a:lnTo>
                    <a:pt x="795914" y="19318"/>
                  </a:lnTo>
                  <a:lnTo>
                    <a:pt x="819740" y="19318"/>
                  </a:lnTo>
                  <a:lnTo>
                    <a:pt x="819740" y="31553"/>
                  </a:lnTo>
                  <a:lnTo>
                    <a:pt x="795914" y="31553"/>
                  </a:lnTo>
                  <a:close/>
                  <a:moveTo>
                    <a:pt x="898301" y="44432"/>
                  </a:moveTo>
                  <a:lnTo>
                    <a:pt x="898301" y="70190"/>
                  </a:lnTo>
                  <a:lnTo>
                    <a:pt x="883491" y="70190"/>
                  </a:lnTo>
                  <a:lnTo>
                    <a:pt x="883491" y="63750"/>
                  </a:lnTo>
                  <a:cubicBezTo>
                    <a:pt x="874476" y="68258"/>
                    <a:pt x="864816" y="70834"/>
                    <a:pt x="852581" y="70834"/>
                  </a:cubicBezTo>
                  <a:cubicBezTo>
                    <a:pt x="838415" y="70834"/>
                    <a:pt x="829400" y="66326"/>
                    <a:pt x="829400" y="54735"/>
                  </a:cubicBezTo>
                  <a:cubicBezTo>
                    <a:pt x="829400" y="41856"/>
                    <a:pt x="843566" y="37349"/>
                    <a:pt x="860309" y="37349"/>
                  </a:cubicBezTo>
                  <a:cubicBezTo>
                    <a:pt x="869324" y="37349"/>
                    <a:pt x="877051" y="38637"/>
                    <a:pt x="883491" y="41212"/>
                  </a:cubicBezTo>
                  <a:cubicBezTo>
                    <a:pt x="883491" y="31553"/>
                    <a:pt x="871256" y="30909"/>
                    <a:pt x="864172" y="30909"/>
                  </a:cubicBezTo>
                  <a:cubicBezTo>
                    <a:pt x="857733" y="30909"/>
                    <a:pt x="849362" y="31553"/>
                    <a:pt x="839059" y="34773"/>
                  </a:cubicBezTo>
                  <a:lnTo>
                    <a:pt x="833907" y="23826"/>
                  </a:lnTo>
                  <a:cubicBezTo>
                    <a:pt x="844210" y="20606"/>
                    <a:pt x="854513" y="18674"/>
                    <a:pt x="864816" y="18674"/>
                  </a:cubicBezTo>
                  <a:cubicBezTo>
                    <a:pt x="886066" y="18030"/>
                    <a:pt x="898301" y="25114"/>
                    <a:pt x="898301" y="44432"/>
                  </a:cubicBezTo>
                  <a:close/>
                  <a:moveTo>
                    <a:pt x="883491" y="50228"/>
                  </a:moveTo>
                  <a:cubicBezTo>
                    <a:pt x="878339" y="48296"/>
                    <a:pt x="871256" y="47008"/>
                    <a:pt x="862241" y="47008"/>
                  </a:cubicBezTo>
                  <a:cubicBezTo>
                    <a:pt x="851294" y="47008"/>
                    <a:pt x="844854" y="48940"/>
                    <a:pt x="844854" y="54091"/>
                  </a:cubicBezTo>
                  <a:cubicBezTo>
                    <a:pt x="844854" y="59243"/>
                    <a:pt x="850006" y="59887"/>
                    <a:pt x="857733" y="59887"/>
                  </a:cubicBezTo>
                  <a:cubicBezTo>
                    <a:pt x="865460" y="59887"/>
                    <a:pt x="877051" y="57311"/>
                    <a:pt x="884135" y="54091"/>
                  </a:cubicBezTo>
                  <a:lnTo>
                    <a:pt x="884135" y="50228"/>
                  </a:lnTo>
                  <a:close/>
                  <a:moveTo>
                    <a:pt x="925347" y="644"/>
                  </a:moveTo>
                  <a:lnTo>
                    <a:pt x="925347" y="69546"/>
                  </a:lnTo>
                  <a:lnTo>
                    <a:pt x="910536" y="69546"/>
                  </a:lnTo>
                  <a:lnTo>
                    <a:pt x="910536" y="644"/>
                  </a:lnTo>
                  <a:lnTo>
                    <a:pt x="925347" y="644"/>
                  </a:lnTo>
                  <a:close/>
                  <a:moveTo>
                    <a:pt x="1009704" y="19318"/>
                  </a:moveTo>
                  <a:lnTo>
                    <a:pt x="1030954" y="19318"/>
                  </a:lnTo>
                  <a:lnTo>
                    <a:pt x="1030954" y="31553"/>
                  </a:lnTo>
                  <a:lnTo>
                    <a:pt x="1009704" y="31553"/>
                  </a:lnTo>
                  <a:lnTo>
                    <a:pt x="1009704" y="70190"/>
                  </a:lnTo>
                  <a:lnTo>
                    <a:pt x="994893" y="70190"/>
                  </a:lnTo>
                  <a:lnTo>
                    <a:pt x="994893" y="31553"/>
                  </a:lnTo>
                  <a:lnTo>
                    <a:pt x="981370" y="31553"/>
                  </a:lnTo>
                  <a:lnTo>
                    <a:pt x="981370" y="19318"/>
                  </a:lnTo>
                  <a:lnTo>
                    <a:pt x="994893" y="19318"/>
                  </a:lnTo>
                  <a:lnTo>
                    <a:pt x="994893" y="15455"/>
                  </a:lnTo>
                  <a:cubicBezTo>
                    <a:pt x="994893" y="5152"/>
                    <a:pt x="1001332" y="0"/>
                    <a:pt x="1016143" y="0"/>
                  </a:cubicBezTo>
                  <a:cubicBezTo>
                    <a:pt x="1021295" y="0"/>
                    <a:pt x="1023870" y="0"/>
                    <a:pt x="1031598" y="644"/>
                  </a:cubicBezTo>
                  <a:lnTo>
                    <a:pt x="1031598" y="10947"/>
                  </a:lnTo>
                  <a:cubicBezTo>
                    <a:pt x="1028378" y="10947"/>
                    <a:pt x="1024514" y="10303"/>
                    <a:pt x="1021295" y="10303"/>
                  </a:cubicBezTo>
                  <a:cubicBezTo>
                    <a:pt x="1012279" y="10947"/>
                    <a:pt x="1009704" y="12879"/>
                    <a:pt x="1009704" y="19318"/>
                  </a:cubicBezTo>
                  <a:close/>
                  <a:moveTo>
                    <a:pt x="1056712" y="644"/>
                  </a:moveTo>
                  <a:lnTo>
                    <a:pt x="1056712" y="69546"/>
                  </a:lnTo>
                  <a:lnTo>
                    <a:pt x="1041901" y="69546"/>
                  </a:lnTo>
                  <a:lnTo>
                    <a:pt x="1041901" y="644"/>
                  </a:lnTo>
                  <a:lnTo>
                    <a:pt x="1056712" y="644"/>
                  </a:lnTo>
                  <a:close/>
                  <a:moveTo>
                    <a:pt x="1067659" y="44432"/>
                  </a:moveTo>
                  <a:cubicBezTo>
                    <a:pt x="1067659" y="25758"/>
                    <a:pt x="1081825" y="18030"/>
                    <a:pt x="1103076" y="18030"/>
                  </a:cubicBezTo>
                  <a:cubicBezTo>
                    <a:pt x="1124326" y="18030"/>
                    <a:pt x="1138493" y="25758"/>
                    <a:pt x="1138493" y="44432"/>
                  </a:cubicBezTo>
                  <a:cubicBezTo>
                    <a:pt x="1138493" y="63106"/>
                    <a:pt x="1124326" y="70834"/>
                    <a:pt x="1103076" y="70834"/>
                  </a:cubicBezTo>
                  <a:cubicBezTo>
                    <a:pt x="1081825" y="70834"/>
                    <a:pt x="1067659" y="63106"/>
                    <a:pt x="1067659" y="44432"/>
                  </a:cubicBezTo>
                  <a:close/>
                  <a:moveTo>
                    <a:pt x="1123038" y="44432"/>
                  </a:moveTo>
                  <a:cubicBezTo>
                    <a:pt x="1123038" y="34129"/>
                    <a:pt x="1116598" y="30265"/>
                    <a:pt x="1102432" y="30265"/>
                  </a:cubicBezTo>
                  <a:cubicBezTo>
                    <a:pt x="1088909" y="30265"/>
                    <a:pt x="1081825" y="33485"/>
                    <a:pt x="1081825" y="44432"/>
                  </a:cubicBezTo>
                  <a:cubicBezTo>
                    <a:pt x="1081825" y="54735"/>
                    <a:pt x="1088265" y="58599"/>
                    <a:pt x="1102432" y="58599"/>
                  </a:cubicBezTo>
                  <a:cubicBezTo>
                    <a:pt x="1115954" y="58599"/>
                    <a:pt x="1123038" y="54735"/>
                    <a:pt x="1123038" y="44432"/>
                  </a:cubicBezTo>
                  <a:close/>
                  <a:moveTo>
                    <a:pt x="1254402" y="19318"/>
                  </a:moveTo>
                  <a:lnTo>
                    <a:pt x="1231864" y="70190"/>
                  </a:lnTo>
                  <a:lnTo>
                    <a:pt x="1211902" y="70190"/>
                  </a:lnTo>
                  <a:lnTo>
                    <a:pt x="1197091" y="34773"/>
                  </a:lnTo>
                  <a:lnTo>
                    <a:pt x="1182281" y="70190"/>
                  </a:lnTo>
                  <a:lnTo>
                    <a:pt x="1162318" y="70190"/>
                  </a:lnTo>
                  <a:lnTo>
                    <a:pt x="1139780" y="19318"/>
                  </a:lnTo>
                  <a:lnTo>
                    <a:pt x="1156523" y="19318"/>
                  </a:lnTo>
                  <a:lnTo>
                    <a:pt x="1173265" y="58599"/>
                  </a:lnTo>
                  <a:lnTo>
                    <a:pt x="1188720" y="19318"/>
                  </a:lnTo>
                  <a:lnTo>
                    <a:pt x="1206107" y="19318"/>
                  </a:lnTo>
                  <a:lnTo>
                    <a:pt x="1221561" y="57955"/>
                  </a:lnTo>
                  <a:lnTo>
                    <a:pt x="1238304" y="18674"/>
                  </a:lnTo>
                  <a:lnTo>
                    <a:pt x="1254402" y="18674"/>
                  </a:lnTo>
                  <a:close/>
                </a:path>
              </a:pathLst>
            </a:custGeom>
            <a:solidFill>
              <a:srgbClr val="00AA9B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noProof="0"/>
            </a:p>
          </p:txBody>
        </p:sp>
        <p:grpSp>
          <p:nvGrpSpPr>
            <p:cNvPr id="22" name="Graphique 9">
              <a:extLst>
                <a:ext uri="{FF2B5EF4-FFF2-40B4-BE49-F238E27FC236}">
                  <a16:creationId xmlns:a16="http://schemas.microsoft.com/office/drawing/2014/main" id="{961BD59A-05B1-4C02-8A81-07CA8BDC8DAD}"/>
                </a:ext>
              </a:extLst>
            </p:cNvPr>
            <p:cNvGrpSpPr/>
            <p:nvPr/>
          </p:nvGrpSpPr>
          <p:grpSpPr>
            <a:xfrm>
              <a:off x="13512800" y="647260"/>
              <a:ext cx="1824936" cy="273031"/>
              <a:chOff x="13512800" y="647260"/>
              <a:chExt cx="1824936" cy="273031"/>
            </a:xfrm>
          </p:grpSpPr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FF233BB3-ACF3-4781-BB6A-01081E108397}"/>
                  </a:ext>
                </a:extLst>
              </p:cNvPr>
              <p:cNvSpPr/>
              <p:nvPr/>
            </p:nvSpPr>
            <p:spPr>
              <a:xfrm>
                <a:off x="13512800" y="647260"/>
                <a:ext cx="1533229" cy="273031"/>
              </a:xfrm>
              <a:custGeom>
                <a:avLst/>
                <a:gdLst>
                  <a:gd name="connsiteX0" fmla="*/ 358677 w 1533229"/>
                  <a:gd name="connsiteY0" fmla="*/ 169357 h 273031"/>
                  <a:gd name="connsiteX1" fmla="*/ 358677 w 1533229"/>
                  <a:gd name="connsiteY1" fmla="*/ 269168 h 273031"/>
                  <a:gd name="connsiteX2" fmla="*/ 285267 w 1533229"/>
                  <a:gd name="connsiteY2" fmla="*/ 269168 h 273031"/>
                  <a:gd name="connsiteX3" fmla="*/ 285267 w 1533229"/>
                  <a:gd name="connsiteY3" fmla="*/ 198978 h 273031"/>
                  <a:gd name="connsiteX4" fmla="*/ 242123 w 1533229"/>
                  <a:gd name="connsiteY4" fmla="*/ 154546 h 273031"/>
                  <a:gd name="connsiteX5" fmla="*/ 183524 w 1533229"/>
                  <a:gd name="connsiteY5" fmla="*/ 177728 h 273031"/>
                  <a:gd name="connsiteX6" fmla="*/ 183524 w 1533229"/>
                  <a:gd name="connsiteY6" fmla="*/ 269812 h 273031"/>
                  <a:gd name="connsiteX7" fmla="*/ 110758 w 1533229"/>
                  <a:gd name="connsiteY7" fmla="*/ 269812 h 273031"/>
                  <a:gd name="connsiteX8" fmla="*/ 110758 w 1533229"/>
                  <a:gd name="connsiteY8" fmla="*/ 92084 h 273031"/>
                  <a:gd name="connsiteX9" fmla="*/ 183524 w 1533229"/>
                  <a:gd name="connsiteY9" fmla="*/ 92084 h 273031"/>
                  <a:gd name="connsiteX10" fmla="*/ 183524 w 1533229"/>
                  <a:gd name="connsiteY10" fmla="*/ 117842 h 273031"/>
                  <a:gd name="connsiteX11" fmla="*/ 271744 w 1533229"/>
                  <a:gd name="connsiteY11" fmla="*/ 90152 h 273031"/>
                  <a:gd name="connsiteX12" fmla="*/ 358677 w 1533229"/>
                  <a:gd name="connsiteY12" fmla="*/ 169357 h 273031"/>
                  <a:gd name="connsiteX13" fmla="*/ 765005 w 1533229"/>
                  <a:gd name="connsiteY13" fmla="*/ 36705 h 273031"/>
                  <a:gd name="connsiteX14" fmla="*/ 692239 w 1533229"/>
                  <a:gd name="connsiteY14" fmla="*/ 36705 h 273031"/>
                  <a:gd name="connsiteX15" fmla="*/ 692239 w 1533229"/>
                  <a:gd name="connsiteY15" fmla="*/ 92084 h 273031"/>
                  <a:gd name="connsiteX16" fmla="*/ 652959 w 1533229"/>
                  <a:gd name="connsiteY16" fmla="*/ 92084 h 273031"/>
                  <a:gd name="connsiteX17" fmla="*/ 652959 w 1533229"/>
                  <a:gd name="connsiteY17" fmla="*/ 151327 h 273031"/>
                  <a:gd name="connsiteX18" fmla="*/ 692239 w 1533229"/>
                  <a:gd name="connsiteY18" fmla="*/ 151327 h 273031"/>
                  <a:gd name="connsiteX19" fmla="*/ 692239 w 1533229"/>
                  <a:gd name="connsiteY19" fmla="*/ 269168 h 273031"/>
                  <a:gd name="connsiteX20" fmla="*/ 838415 w 1533229"/>
                  <a:gd name="connsiteY20" fmla="*/ 269168 h 273031"/>
                  <a:gd name="connsiteX21" fmla="*/ 838415 w 1533229"/>
                  <a:gd name="connsiteY21" fmla="*/ 209926 h 273031"/>
                  <a:gd name="connsiteX22" fmla="*/ 765649 w 1533229"/>
                  <a:gd name="connsiteY22" fmla="*/ 209926 h 273031"/>
                  <a:gd name="connsiteX23" fmla="*/ 765649 w 1533229"/>
                  <a:gd name="connsiteY23" fmla="*/ 151327 h 273031"/>
                  <a:gd name="connsiteX24" fmla="*/ 838415 w 1533229"/>
                  <a:gd name="connsiteY24" fmla="*/ 151327 h 273031"/>
                  <a:gd name="connsiteX25" fmla="*/ 838415 w 1533229"/>
                  <a:gd name="connsiteY25" fmla="*/ 92084 h 273031"/>
                  <a:gd name="connsiteX26" fmla="*/ 765649 w 1533229"/>
                  <a:gd name="connsiteY26" fmla="*/ 92084 h 273031"/>
                  <a:gd name="connsiteX27" fmla="*/ 765649 w 1533229"/>
                  <a:gd name="connsiteY27" fmla="*/ 36705 h 273031"/>
                  <a:gd name="connsiteX28" fmla="*/ 632997 w 1533229"/>
                  <a:gd name="connsiteY28" fmla="*/ 192539 h 273031"/>
                  <a:gd name="connsiteX29" fmla="*/ 462352 w 1533229"/>
                  <a:gd name="connsiteY29" fmla="*/ 192539 h 273031"/>
                  <a:gd name="connsiteX30" fmla="*/ 508072 w 1533229"/>
                  <a:gd name="connsiteY30" fmla="*/ 216365 h 273031"/>
                  <a:gd name="connsiteX31" fmla="*/ 548640 w 1533229"/>
                  <a:gd name="connsiteY31" fmla="*/ 209926 h 273031"/>
                  <a:gd name="connsiteX32" fmla="*/ 627845 w 1533229"/>
                  <a:gd name="connsiteY32" fmla="*/ 209926 h 273031"/>
                  <a:gd name="connsiteX33" fmla="*/ 508072 w 1533229"/>
                  <a:gd name="connsiteY33" fmla="*/ 273032 h 273031"/>
                  <a:gd name="connsiteX34" fmla="*/ 388942 w 1533229"/>
                  <a:gd name="connsiteY34" fmla="*/ 180304 h 273031"/>
                  <a:gd name="connsiteX35" fmla="*/ 511291 w 1533229"/>
                  <a:gd name="connsiteY35" fmla="*/ 87576 h 273031"/>
                  <a:gd name="connsiteX36" fmla="*/ 632997 w 1533229"/>
                  <a:gd name="connsiteY36" fmla="*/ 192539 h 273031"/>
                  <a:gd name="connsiteX37" fmla="*/ 556367 w 1533229"/>
                  <a:gd name="connsiteY37" fmla="*/ 152615 h 273031"/>
                  <a:gd name="connsiteX38" fmla="*/ 510647 w 1533229"/>
                  <a:gd name="connsiteY38" fmla="*/ 135228 h 273031"/>
                  <a:gd name="connsiteX39" fmla="*/ 465571 w 1533229"/>
                  <a:gd name="connsiteY39" fmla="*/ 152615 h 273031"/>
                  <a:gd name="connsiteX40" fmla="*/ 556367 w 1533229"/>
                  <a:gd name="connsiteY40" fmla="*/ 152615 h 273031"/>
                  <a:gd name="connsiteX41" fmla="*/ 1041901 w 1533229"/>
                  <a:gd name="connsiteY41" fmla="*/ 186744 h 273031"/>
                  <a:gd name="connsiteX42" fmla="*/ 985878 w 1533229"/>
                  <a:gd name="connsiteY42" fmla="*/ 208638 h 273031"/>
                  <a:gd name="connsiteX43" fmla="*/ 943377 w 1533229"/>
                  <a:gd name="connsiteY43" fmla="*/ 165493 h 273031"/>
                  <a:gd name="connsiteX44" fmla="*/ 943377 w 1533229"/>
                  <a:gd name="connsiteY44" fmla="*/ 92084 h 273031"/>
                  <a:gd name="connsiteX45" fmla="*/ 870612 w 1533229"/>
                  <a:gd name="connsiteY45" fmla="*/ 92084 h 273031"/>
                  <a:gd name="connsiteX46" fmla="*/ 870612 w 1533229"/>
                  <a:gd name="connsiteY46" fmla="*/ 194471 h 273031"/>
                  <a:gd name="connsiteX47" fmla="*/ 957544 w 1533229"/>
                  <a:gd name="connsiteY47" fmla="*/ 269812 h 273031"/>
                  <a:gd name="connsiteX48" fmla="*/ 1041901 w 1533229"/>
                  <a:gd name="connsiteY48" fmla="*/ 243411 h 273031"/>
                  <a:gd name="connsiteX49" fmla="*/ 1041901 w 1533229"/>
                  <a:gd name="connsiteY49" fmla="*/ 268524 h 273031"/>
                  <a:gd name="connsiteX50" fmla="*/ 1114667 w 1533229"/>
                  <a:gd name="connsiteY50" fmla="*/ 268524 h 273031"/>
                  <a:gd name="connsiteX51" fmla="*/ 1114667 w 1533229"/>
                  <a:gd name="connsiteY51" fmla="*/ 91440 h 273031"/>
                  <a:gd name="connsiteX52" fmla="*/ 1041901 w 1533229"/>
                  <a:gd name="connsiteY52" fmla="*/ 91440 h 273031"/>
                  <a:gd name="connsiteX53" fmla="*/ 1041901 w 1533229"/>
                  <a:gd name="connsiteY53" fmla="*/ 186744 h 273031"/>
                  <a:gd name="connsiteX54" fmla="*/ 1457888 w 1533229"/>
                  <a:gd name="connsiteY54" fmla="*/ 89508 h 273031"/>
                  <a:gd name="connsiteX55" fmla="*/ 1371600 w 1533229"/>
                  <a:gd name="connsiteY55" fmla="*/ 123637 h 273031"/>
                  <a:gd name="connsiteX56" fmla="*/ 1305274 w 1533229"/>
                  <a:gd name="connsiteY56" fmla="*/ 89508 h 273031"/>
                  <a:gd name="connsiteX57" fmla="*/ 1225425 w 1533229"/>
                  <a:gd name="connsiteY57" fmla="*/ 121705 h 273031"/>
                  <a:gd name="connsiteX58" fmla="*/ 1225425 w 1533229"/>
                  <a:gd name="connsiteY58" fmla="*/ 92084 h 273031"/>
                  <a:gd name="connsiteX59" fmla="*/ 1152659 w 1533229"/>
                  <a:gd name="connsiteY59" fmla="*/ 92084 h 273031"/>
                  <a:gd name="connsiteX60" fmla="*/ 1152659 w 1533229"/>
                  <a:gd name="connsiteY60" fmla="*/ 269168 h 273031"/>
                  <a:gd name="connsiteX61" fmla="*/ 1225425 w 1533229"/>
                  <a:gd name="connsiteY61" fmla="*/ 269168 h 273031"/>
                  <a:gd name="connsiteX62" fmla="*/ 1225425 w 1533229"/>
                  <a:gd name="connsiteY62" fmla="*/ 173865 h 273031"/>
                  <a:gd name="connsiteX63" fmla="*/ 1273721 w 1533229"/>
                  <a:gd name="connsiteY63" fmla="*/ 151327 h 273031"/>
                  <a:gd name="connsiteX64" fmla="*/ 1307850 w 1533229"/>
                  <a:gd name="connsiteY64" fmla="*/ 194471 h 273031"/>
                  <a:gd name="connsiteX65" fmla="*/ 1307850 w 1533229"/>
                  <a:gd name="connsiteY65" fmla="*/ 269168 h 273031"/>
                  <a:gd name="connsiteX66" fmla="*/ 1380615 w 1533229"/>
                  <a:gd name="connsiteY66" fmla="*/ 269168 h 273031"/>
                  <a:gd name="connsiteX67" fmla="*/ 1380615 w 1533229"/>
                  <a:gd name="connsiteY67" fmla="*/ 171933 h 273031"/>
                  <a:gd name="connsiteX68" fmla="*/ 1426335 w 1533229"/>
                  <a:gd name="connsiteY68" fmla="*/ 151327 h 273031"/>
                  <a:gd name="connsiteX69" fmla="*/ 1460464 w 1533229"/>
                  <a:gd name="connsiteY69" fmla="*/ 194471 h 273031"/>
                  <a:gd name="connsiteX70" fmla="*/ 1460464 w 1533229"/>
                  <a:gd name="connsiteY70" fmla="*/ 269168 h 273031"/>
                  <a:gd name="connsiteX71" fmla="*/ 1533230 w 1533229"/>
                  <a:gd name="connsiteY71" fmla="*/ 269168 h 273031"/>
                  <a:gd name="connsiteX72" fmla="*/ 1533230 w 1533229"/>
                  <a:gd name="connsiteY72" fmla="*/ 162918 h 273031"/>
                  <a:gd name="connsiteX73" fmla="*/ 1457888 w 1533229"/>
                  <a:gd name="connsiteY73" fmla="*/ 89508 h 273031"/>
                  <a:gd name="connsiteX74" fmla="*/ 0 w 1533229"/>
                  <a:gd name="connsiteY74" fmla="*/ 92084 h 273031"/>
                  <a:gd name="connsiteX75" fmla="*/ 0 w 1533229"/>
                  <a:gd name="connsiteY75" fmla="*/ 269168 h 273031"/>
                  <a:gd name="connsiteX76" fmla="*/ 72766 w 1533229"/>
                  <a:gd name="connsiteY76" fmla="*/ 269168 h 273031"/>
                  <a:gd name="connsiteX77" fmla="*/ 72766 w 1533229"/>
                  <a:gd name="connsiteY77" fmla="*/ 92084 h 273031"/>
                  <a:gd name="connsiteX78" fmla="*/ 0 w 1533229"/>
                  <a:gd name="connsiteY78" fmla="*/ 92084 h 273031"/>
                  <a:gd name="connsiteX79" fmla="*/ 72766 w 1533229"/>
                  <a:gd name="connsiteY79" fmla="*/ 0 h 273031"/>
                  <a:gd name="connsiteX80" fmla="*/ 0 w 1533229"/>
                  <a:gd name="connsiteY80" fmla="*/ 0 h 273031"/>
                  <a:gd name="connsiteX81" fmla="*/ 0 w 1533229"/>
                  <a:gd name="connsiteY81" fmla="*/ 72766 h 273031"/>
                  <a:gd name="connsiteX82" fmla="*/ 72766 w 1533229"/>
                  <a:gd name="connsiteY82" fmla="*/ 72766 h 273031"/>
                  <a:gd name="connsiteX83" fmla="*/ 72766 w 1533229"/>
                  <a:gd name="connsiteY83" fmla="*/ 0 h 27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1533229" h="273031">
                    <a:moveTo>
                      <a:pt x="358677" y="169357"/>
                    </a:moveTo>
                    <a:lnTo>
                      <a:pt x="358677" y="269168"/>
                    </a:lnTo>
                    <a:lnTo>
                      <a:pt x="285267" y="269168"/>
                    </a:lnTo>
                    <a:lnTo>
                      <a:pt x="285267" y="198978"/>
                    </a:lnTo>
                    <a:cubicBezTo>
                      <a:pt x="285267" y="167425"/>
                      <a:pt x="274964" y="154546"/>
                      <a:pt x="242123" y="154546"/>
                    </a:cubicBezTo>
                    <a:cubicBezTo>
                      <a:pt x="220229" y="154546"/>
                      <a:pt x="197691" y="164206"/>
                      <a:pt x="183524" y="177728"/>
                    </a:cubicBezTo>
                    <a:lnTo>
                      <a:pt x="183524" y="269812"/>
                    </a:lnTo>
                    <a:lnTo>
                      <a:pt x="110758" y="269812"/>
                    </a:lnTo>
                    <a:lnTo>
                      <a:pt x="110758" y="92084"/>
                    </a:lnTo>
                    <a:lnTo>
                      <a:pt x="183524" y="92084"/>
                    </a:lnTo>
                    <a:lnTo>
                      <a:pt x="183524" y="117842"/>
                    </a:lnTo>
                    <a:cubicBezTo>
                      <a:pt x="205418" y="102387"/>
                      <a:pt x="233108" y="90152"/>
                      <a:pt x="271744" y="90152"/>
                    </a:cubicBezTo>
                    <a:cubicBezTo>
                      <a:pt x="312957" y="90152"/>
                      <a:pt x="358677" y="103675"/>
                      <a:pt x="358677" y="169357"/>
                    </a:cubicBezTo>
                    <a:close/>
                    <a:moveTo>
                      <a:pt x="765005" y="36705"/>
                    </a:moveTo>
                    <a:lnTo>
                      <a:pt x="692239" y="36705"/>
                    </a:lnTo>
                    <a:lnTo>
                      <a:pt x="692239" y="92084"/>
                    </a:lnTo>
                    <a:lnTo>
                      <a:pt x="652959" y="92084"/>
                    </a:lnTo>
                    <a:lnTo>
                      <a:pt x="652959" y="151327"/>
                    </a:lnTo>
                    <a:lnTo>
                      <a:pt x="692239" y="151327"/>
                    </a:lnTo>
                    <a:lnTo>
                      <a:pt x="692239" y="269168"/>
                    </a:lnTo>
                    <a:lnTo>
                      <a:pt x="838415" y="269168"/>
                    </a:lnTo>
                    <a:lnTo>
                      <a:pt x="838415" y="209926"/>
                    </a:lnTo>
                    <a:lnTo>
                      <a:pt x="765649" y="209926"/>
                    </a:lnTo>
                    <a:lnTo>
                      <a:pt x="765649" y="151327"/>
                    </a:lnTo>
                    <a:lnTo>
                      <a:pt x="838415" y="151327"/>
                    </a:lnTo>
                    <a:lnTo>
                      <a:pt x="838415" y="92084"/>
                    </a:lnTo>
                    <a:lnTo>
                      <a:pt x="765649" y="92084"/>
                    </a:lnTo>
                    <a:lnTo>
                      <a:pt x="765649" y="36705"/>
                    </a:lnTo>
                    <a:close/>
                    <a:moveTo>
                      <a:pt x="632997" y="192539"/>
                    </a:moveTo>
                    <a:lnTo>
                      <a:pt x="462352" y="192539"/>
                    </a:lnTo>
                    <a:cubicBezTo>
                      <a:pt x="468147" y="211857"/>
                      <a:pt x="488109" y="216365"/>
                      <a:pt x="508072" y="216365"/>
                    </a:cubicBezTo>
                    <a:cubicBezTo>
                      <a:pt x="527390" y="216365"/>
                      <a:pt x="538337" y="215077"/>
                      <a:pt x="548640" y="209926"/>
                    </a:cubicBezTo>
                    <a:lnTo>
                      <a:pt x="627845" y="209926"/>
                    </a:lnTo>
                    <a:cubicBezTo>
                      <a:pt x="616254" y="252426"/>
                      <a:pt x="577617" y="273032"/>
                      <a:pt x="508072" y="273032"/>
                    </a:cubicBezTo>
                    <a:cubicBezTo>
                      <a:pt x="437882" y="273032"/>
                      <a:pt x="388942" y="246630"/>
                      <a:pt x="388942" y="180304"/>
                    </a:cubicBezTo>
                    <a:cubicBezTo>
                      <a:pt x="388942" y="113978"/>
                      <a:pt x="437882" y="87576"/>
                      <a:pt x="511291" y="87576"/>
                    </a:cubicBezTo>
                    <a:cubicBezTo>
                      <a:pt x="585345" y="87576"/>
                      <a:pt x="632997" y="113978"/>
                      <a:pt x="632997" y="192539"/>
                    </a:cubicBezTo>
                    <a:close/>
                    <a:moveTo>
                      <a:pt x="556367" y="152615"/>
                    </a:moveTo>
                    <a:cubicBezTo>
                      <a:pt x="547996" y="140380"/>
                      <a:pt x="529966" y="135228"/>
                      <a:pt x="510647" y="135228"/>
                    </a:cubicBezTo>
                    <a:cubicBezTo>
                      <a:pt x="491329" y="135228"/>
                      <a:pt x="473299" y="141024"/>
                      <a:pt x="465571" y="152615"/>
                    </a:cubicBezTo>
                    <a:lnTo>
                      <a:pt x="556367" y="152615"/>
                    </a:lnTo>
                    <a:close/>
                    <a:moveTo>
                      <a:pt x="1041901" y="186744"/>
                    </a:moveTo>
                    <a:cubicBezTo>
                      <a:pt x="1028378" y="199622"/>
                      <a:pt x="1006484" y="208638"/>
                      <a:pt x="985878" y="208638"/>
                    </a:cubicBezTo>
                    <a:cubicBezTo>
                      <a:pt x="954325" y="208638"/>
                      <a:pt x="943377" y="195759"/>
                      <a:pt x="943377" y="165493"/>
                    </a:cubicBezTo>
                    <a:lnTo>
                      <a:pt x="943377" y="92084"/>
                    </a:lnTo>
                    <a:lnTo>
                      <a:pt x="870612" y="92084"/>
                    </a:lnTo>
                    <a:lnTo>
                      <a:pt x="870612" y="194471"/>
                    </a:lnTo>
                    <a:cubicBezTo>
                      <a:pt x="870612" y="257577"/>
                      <a:pt x="918264" y="269812"/>
                      <a:pt x="957544" y="269812"/>
                    </a:cubicBezTo>
                    <a:cubicBezTo>
                      <a:pt x="994249" y="269812"/>
                      <a:pt x="1021295" y="258221"/>
                      <a:pt x="1041901" y="243411"/>
                    </a:cubicBezTo>
                    <a:lnTo>
                      <a:pt x="1041901" y="268524"/>
                    </a:lnTo>
                    <a:lnTo>
                      <a:pt x="1114667" y="268524"/>
                    </a:lnTo>
                    <a:lnTo>
                      <a:pt x="1114667" y="91440"/>
                    </a:lnTo>
                    <a:lnTo>
                      <a:pt x="1041901" y="91440"/>
                    </a:lnTo>
                    <a:lnTo>
                      <a:pt x="1041901" y="186744"/>
                    </a:lnTo>
                    <a:close/>
                    <a:moveTo>
                      <a:pt x="1457888" y="89508"/>
                    </a:moveTo>
                    <a:cubicBezTo>
                      <a:pt x="1414744" y="89508"/>
                      <a:pt x="1388987" y="103031"/>
                      <a:pt x="1371600" y="123637"/>
                    </a:cubicBezTo>
                    <a:cubicBezTo>
                      <a:pt x="1357433" y="97879"/>
                      <a:pt x="1327168" y="89508"/>
                      <a:pt x="1305274" y="89508"/>
                    </a:cubicBezTo>
                    <a:cubicBezTo>
                      <a:pt x="1262130" y="89508"/>
                      <a:pt x="1241523" y="106895"/>
                      <a:pt x="1225425" y="121705"/>
                    </a:cubicBezTo>
                    <a:lnTo>
                      <a:pt x="1225425" y="92084"/>
                    </a:lnTo>
                    <a:lnTo>
                      <a:pt x="1152659" y="92084"/>
                    </a:lnTo>
                    <a:lnTo>
                      <a:pt x="1152659" y="269168"/>
                    </a:lnTo>
                    <a:lnTo>
                      <a:pt x="1225425" y="269168"/>
                    </a:lnTo>
                    <a:lnTo>
                      <a:pt x="1225425" y="173865"/>
                    </a:lnTo>
                    <a:cubicBezTo>
                      <a:pt x="1240236" y="159054"/>
                      <a:pt x="1255690" y="151327"/>
                      <a:pt x="1273721" y="151327"/>
                    </a:cubicBezTo>
                    <a:cubicBezTo>
                      <a:pt x="1299478" y="151327"/>
                      <a:pt x="1307850" y="164206"/>
                      <a:pt x="1307850" y="194471"/>
                    </a:cubicBezTo>
                    <a:lnTo>
                      <a:pt x="1307850" y="269168"/>
                    </a:lnTo>
                    <a:lnTo>
                      <a:pt x="1380615" y="269168"/>
                    </a:lnTo>
                    <a:lnTo>
                      <a:pt x="1380615" y="171933"/>
                    </a:lnTo>
                    <a:cubicBezTo>
                      <a:pt x="1395426" y="157122"/>
                      <a:pt x="1408305" y="151327"/>
                      <a:pt x="1426335" y="151327"/>
                    </a:cubicBezTo>
                    <a:cubicBezTo>
                      <a:pt x="1452093" y="151327"/>
                      <a:pt x="1460464" y="164206"/>
                      <a:pt x="1460464" y="194471"/>
                    </a:cubicBezTo>
                    <a:lnTo>
                      <a:pt x="1460464" y="269168"/>
                    </a:lnTo>
                    <a:lnTo>
                      <a:pt x="1533230" y="269168"/>
                    </a:lnTo>
                    <a:lnTo>
                      <a:pt x="1533230" y="162918"/>
                    </a:lnTo>
                    <a:cubicBezTo>
                      <a:pt x="1533230" y="101743"/>
                      <a:pt x="1488798" y="89508"/>
                      <a:pt x="1457888" y="89508"/>
                    </a:cubicBezTo>
                    <a:close/>
                    <a:moveTo>
                      <a:pt x="0" y="92084"/>
                    </a:moveTo>
                    <a:lnTo>
                      <a:pt x="0" y="269168"/>
                    </a:lnTo>
                    <a:lnTo>
                      <a:pt x="72766" y="269168"/>
                    </a:lnTo>
                    <a:lnTo>
                      <a:pt x="72766" y="92084"/>
                    </a:lnTo>
                    <a:lnTo>
                      <a:pt x="0" y="92084"/>
                    </a:lnTo>
                    <a:close/>
                    <a:moveTo>
                      <a:pt x="72766" y="0"/>
                    </a:moveTo>
                    <a:lnTo>
                      <a:pt x="0" y="0"/>
                    </a:lnTo>
                    <a:lnTo>
                      <a:pt x="0" y="72766"/>
                    </a:lnTo>
                    <a:lnTo>
                      <a:pt x="72766" y="72766"/>
                    </a:lnTo>
                    <a:lnTo>
                      <a:pt x="72766" y="0"/>
                    </a:lnTo>
                    <a:close/>
                  </a:path>
                </a:pathLst>
              </a:custGeom>
              <a:solidFill>
                <a:schemeClr val="bg1"/>
              </a:solidFill>
              <a:ln w="64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 noProof="0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E66A88E7-6071-4EAC-880E-DC729DF67D56}"/>
                  </a:ext>
                </a:extLst>
              </p:cNvPr>
              <p:cNvSpPr/>
              <p:nvPr/>
            </p:nvSpPr>
            <p:spPr>
              <a:xfrm>
                <a:off x="15119439" y="697487"/>
                <a:ext cx="218296" cy="218940"/>
              </a:xfrm>
              <a:custGeom>
                <a:avLst/>
                <a:gdLst>
                  <a:gd name="connsiteX0" fmla="*/ 72766 w 218296"/>
                  <a:gd name="connsiteY0" fmla="*/ 0 h 218940"/>
                  <a:gd name="connsiteX1" fmla="*/ 72766 w 218296"/>
                  <a:gd name="connsiteY1" fmla="*/ 72766 h 218940"/>
                  <a:gd name="connsiteX2" fmla="*/ 145531 w 218296"/>
                  <a:gd name="connsiteY2" fmla="*/ 72766 h 218940"/>
                  <a:gd name="connsiteX3" fmla="*/ 145531 w 218296"/>
                  <a:gd name="connsiteY3" fmla="*/ 145531 h 218940"/>
                  <a:gd name="connsiteX4" fmla="*/ 218297 w 218296"/>
                  <a:gd name="connsiteY4" fmla="*/ 145531 h 218940"/>
                  <a:gd name="connsiteX5" fmla="*/ 218297 w 218296"/>
                  <a:gd name="connsiteY5" fmla="*/ 0 h 218940"/>
                  <a:gd name="connsiteX6" fmla="*/ 72766 w 218296"/>
                  <a:gd name="connsiteY6" fmla="*/ 0 h 218940"/>
                  <a:gd name="connsiteX7" fmla="*/ 72766 w 218296"/>
                  <a:gd name="connsiteY7" fmla="*/ 146175 h 218940"/>
                  <a:gd name="connsiteX8" fmla="*/ 0 w 218296"/>
                  <a:gd name="connsiteY8" fmla="*/ 146175 h 218940"/>
                  <a:gd name="connsiteX9" fmla="*/ 0 w 218296"/>
                  <a:gd name="connsiteY9" fmla="*/ 218941 h 218940"/>
                  <a:gd name="connsiteX10" fmla="*/ 72766 w 218296"/>
                  <a:gd name="connsiteY10" fmla="*/ 218941 h 218940"/>
                  <a:gd name="connsiteX11" fmla="*/ 72766 w 218296"/>
                  <a:gd name="connsiteY11" fmla="*/ 146175 h 218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296" h="218940">
                    <a:moveTo>
                      <a:pt x="72766" y="0"/>
                    </a:moveTo>
                    <a:lnTo>
                      <a:pt x="72766" y="72766"/>
                    </a:lnTo>
                    <a:lnTo>
                      <a:pt x="145531" y="72766"/>
                    </a:lnTo>
                    <a:lnTo>
                      <a:pt x="145531" y="145531"/>
                    </a:lnTo>
                    <a:lnTo>
                      <a:pt x="218297" y="145531"/>
                    </a:lnTo>
                    <a:lnTo>
                      <a:pt x="218297" y="0"/>
                    </a:lnTo>
                    <a:lnTo>
                      <a:pt x="72766" y="0"/>
                    </a:lnTo>
                    <a:close/>
                    <a:moveTo>
                      <a:pt x="72766" y="146175"/>
                    </a:moveTo>
                    <a:lnTo>
                      <a:pt x="0" y="146175"/>
                    </a:lnTo>
                    <a:lnTo>
                      <a:pt x="0" y="218941"/>
                    </a:lnTo>
                    <a:lnTo>
                      <a:pt x="72766" y="218941"/>
                    </a:lnTo>
                    <a:lnTo>
                      <a:pt x="72766" y="146175"/>
                    </a:lnTo>
                    <a:close/>
                  </a:path>
                </a:pathLst>
              </a:custGeom>
              <a:solidFill>
                <a:srgbClr val="00AA9B"/>
              </a:solidFill>
              <a:ln w="64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 noProof="0"/>
              </a:p>
            </p:txBody>
          </p:sp>
        </p:grpSp>
      </p:grpSp>
      <p:sp>
        <p:nvSpPr>
          <p:cNvPr id="28" name="object 7">
            <a:extLst>
              <a:ext uri="{FF2B5EF4-FFF2-40B4-BE49-F238E27FC236}">
                <a16:creationId xmlns:a16="http://schemas.microsoft.com/office/drawing/2014/main" id="{29822F41-3E84-4E9E-9116-6C25F75AAF11}"/>
              </a:ext>
            </a:extLst>
          </p:cNvPr>
          <p:cNvSpPr/>
          <p:nvPr/>
        </p:nvSpPr>
        <p:spPr>
          <a:xfrm>
            <a:off x="10820390" y="0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lang="en-US" sz="1350" noProof="0"/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69177CBD-B7C4-44E2-AA0C-473214EADBDA}"/>
              </a:ext>
            </a:extLst>
          </p:cNvPr>
          <p:cNvSpPr/>
          <p:nvPr/>
        </p:nvSpPr>
        <p:spPr>
          <a:xfrm>
            <a:off x="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lang="en-US" sz="1350" noProof="0"/>
          </a:p>
        </p:txBody>
      </p:sp>
      <p:sp>
        <p:nvSpPr>
          <p:cNvPr id="5" name="bg object 20">
            <a:extLst>
              <a:ext uri="{FF2B5EF4-FFF2-40B4-BE49-F238E27FC236}">
                <a16:creationId xmlns:a16="http://schemas.microsoft.com/office/drawing/2014/main" id="{A151CB84-5005-40BA-BAF1-E69C66FDC882}"/>
              </a:ext>
            </a:extLst>
          </p:cNvPr>
          <p:cNvSpPr/>
          <p:nvPr/>
        </p:nvSpPr>
        <p:spPr>
          <a:xfrm>
            <a:off x="11506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EF4641"/>
          </a:solidFill>
        </p:spPr>
        <p:txBody>
          <a:bodyPr wrap="square" lIns="0" tIns="0" rIns="0" bIns="0" rtlCol="0"/>
          <a:lstStyle/>
          <a:p>
            <a:endParaRPr lang="en-US" sz="1350" noProof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BE354-2B85-4429-839B-46B1BC3E95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©2022 Inetum  | COTECH Classification: [internal] document TMA LOT1 Occitanie</a:t>
            </a:r>
          </a:p>
        </p:txBody>
      </p:sp>
      <p:pic>
        <p:nvPicPr>
          <p:cNvPr id="12" name="Graphique 11">
            <a:extLst>
              <a:ext uri="{FF2B5EF4-FFF2-40B4-BE49-F238E27FC236}">
                <a16:creationId xmlns:a16="http://schemas.microsoft.com/office/drawing/2014/main" id="{F66D9963-BDB2-4715-A1D1-F4032037AA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4249" y="1315988"/>
            <a:ext cx="1123951" cy="112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6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Sub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1" y="485445"/>
            <a:ext cx="1371599" cy="323582"/>
          </a:xfrm>
          <a:prstGeom prst="rect">
            <a:avLst/>
          </a:prstGeom>
        </p:spPr>
      </p:pic>
      <p:sp>
        <p:nvSpPr>
          <p:cNvPr id="94" name="Holder 2">
            <a:extLst>
              <a:ext uri="{FF2B5EF4-FFF2-40B4-BE49-F238E27FC236}">
                <a16:creationId xmlns:a16="http://schemas.microsoft.com/office/drawing/2014/main" id="{64CEAEAC-18E4-4C17-AC4D-0753A4EA64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19200" y="1371600"/>
            <a:ext cx="6858000" cy="3429000"/>
          </a:xfrm>
          <a:prstGeom prst="rect">
            <a:avLst/>
          </a:prstGeom>
          <a:noFill/>
        </p:spPr>
        <p:txBody>
          <a:bodyPr wrap="square" lIns="0" tIns="410400" rIns="0" bIns="0">
            <a:noAutofit/>
          </a:bodyPr>
          <a:lstStyle>
            <a:lvl1pPr marL="286200" algn="l">
              <a:spcBef>
                <a:spcPts val="2419"/>
              </a:spcBef>
              <a:defRPr sz="3375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00.Subheading</a:t>
            </a: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1E27FD28-384C-49C5-8B58-E9BD162E8CEB}"/>
              </a:ext>
            </a:extLst>
          </p:cNvPr>
          <p:cNvSpPr/>
          <p:nvPr/>
        </p:nvSpPr>
        <p:spPr>
          <a:xfrm>
            <a:off x="7391400" y="685799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CD658198-6E69-4296-BD01-49F0474343E5}"/>
              </a:ext>
            </a:extLst>
          </p:cNvPr>
          <p:cNvSpPr/>
          <p:nvPr/>
        </p:nvSpPr>
        <p:spPr>
          <a:xfrm>
            <a:off x="534799" y="4800600"/>
            <a:ext cx="684848" cy="684848"/>
          </a:xfrm>
          <a:custGeom>
            <a:avLst/>
            <a:gdLst/>
            <a:ahLst/>
            <a:cxnLst/>
            <a:rect l="l" t="t" r="r" b="b"/>
            <a:pathLst>
              <a:path w="913130" h="913129">
                <a:moveTo>
                  <a:pt x="912533" y="0"/>
                </a:moveTo>
                <a:lnTo>
                  <a:pt x="0" y="0"/>
                </a:lnTo>
                <a:lnTo>
                  <a:pt x="0" y="912533"/>
                </a:lnTo>
                <a:lnTo>
                  <a:pt x="912533" y="912533"/>
                </a:lnTo>
                <a:lnTo>
                  <a:pt x="912533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76A93DBD-7AD0-4E6B-85F7-D5A7E6BA4DEB}"/>
              </a:ext>
            </a:extLst>
          </p:cNvPr>
          <p:cNvSpPr/>
          <p:nvPr/>
        </p:nvSpPr>
        <p:spPr>
          <a:xfrm>
            <a:off x="10820400" y="4114800"/>
            <a:ext cx="1369219" cy="1370648"/>
          </a:xfrm>
          <a:custGeom>
            <a:avLst/>
            <a:gdLst/>
            <a:ahLst/>
            <a:cxnLst/>
            <a:rect l="l" t="t" r="r" b="b"/>
            <a:pathLst>
              <a:path w="1825625" h="1827529">
                <a:moveTo>
                  <a:pt x="912533" y="914400"/>
                </a:moveTo>
                <a:lnTo>
                  <a:pt x="0" y="914400"/>
                </a:lnTo>
                <a:lnTo>
                  <a:pt x="0" y="1826933"/>
                </a:lnTo>
                <a:lnTo>
                  <a:pt x="912533" y="1826933"/>
                </a:lnTo>
                <a:lnTo>
                  <a:pt x="912533" y="914400"/>
                </a:lnTo>
                <a:close/>
              </a:path>
              <a:path w="1825625" h="1827529">
                <a:moveTo>
                  <a:pt x="1825066" y="0"/>
                </a:moveTo>
                <a:lnTo>
                  <a:pt x="912533" y="0"/>
                </a:lnTo>
                <a:lnTo>
                  <a:pt x="912533" y="912533"/>
                </a:lnTo>
                <a:lnTo>
                  <a:pt x="1825066" y="912533"/>
                </a:lnTo>
                <a:lnTo>
                  <a:pt x="1825066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2E17A-B074-4992-808F-54F62E798C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©2022 Inetum  | COTECH Classification: [internal] document TMA LOT1 Occitanie</a:t>
            </a:r>
          </a:p>
        </p:txBody>
      </p:sp>
    </p:spTree>
    <p:extLst>
      <p:ext uri="{BB962C8B-B14F-4D97-AF65-F5344CB8AC3E}">
        <p14:creationId xmlns:p14="http://schemas.microsoft.com/office/powerpoint/2010/main" val="2771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94" name="Holder 2">
            <a:extLst>
              <a:ext uri="{FF2B5EF4-FFF2-40B4-BE49-F238E27FC236}">
                <a16:creationId xmlns:a16="http://schemas.microsoft.com/office/drawing/2014/main" id="{64CEAEAC-18E4-4C17-AC4D-0753A4EA64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19200" y="1371600"/>
            <a:ext cx="6858000" cy="3429000"/>
          </a:xfrm>
          <a:prstGeom prst="rect">
            <a:avLst/>
          </a:prstGeom>
          <a:noFill/>
        </p:spPr>
        <p:txBody>
          <a:bodyPr wrap="square" lIns="0" tIns="410400" rIns="0" bIns="0">
            <a:noAutofit/>
          </a:bodyPr>
          <a:lstStyle>
            <a:lvl1pPr marL="286200" algn="l">
              <a:spcBef>
                <a:spcPts val="2419"/>
              </a:spcBef>
              <a:defRPr sz="3375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00.Subheading</a:t>
            </a: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1E27FD28-384C-49C5-8B58-E9BD162E8CEB}"/>
              </a:ext>
            </a:extLst>
          </p:cNvPr>
          <p:cNvSpPr/>
          <p:nvPr/>
        </p:nvSpPr>
        <p:spPr>
          <a:xfrm>
            <a:off x="7391400" y="685799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CD658198-6E69-4296-BD01-49F0474343E5}"/>
              </a:ext>
            </a:extLst>
          </p:cNvPr>
          <p:cNvSpPr/>
          <p:nvPr/>
        </p:nvSpPr>
        <p:spPr>
          <a:xfrm>
            <a:off x="534799" y="4800600"/>
            <a:ext cx="684848" cy="684848"/>
          </a:xfrm>
          <a:custGeom>
            <a:avLst/>
            <a:gdLst/>
            <a:ahLst/>
            <a:cxnLst/>
            <a:rect l="l" t="t" r="r" b="b"/>
            <a:pathLst>
              <a:path w="913130" h="913129">
                <a:moveTo>
                  <a:pt x="912533" y="0"/>
                </a:moveTo>
                <a:lnTo>
                  <a:pt x="0" y="0"/>
                </a:lnTo>
                <a:lnTo>
                  <a:pt x="0" y="912533"/>
                </a:lnTo>
                <a:lnTo>
                  <a:pt x="912533" y="912533"/>
                </a:lnTo>
                <a:lnTo>
                  <a:pt x="912533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76A93DBD-7AD0-4E6B-85F7-D5A7E6BA4DEB}"/>
              </a:ext>
            </a:extLst>
          </p:cNvPr>
          <p:cNvSpPr/>
          <p:nvPr/>
        </p:nvSpPr>
        <p:spPr>
          <a:xfrm>
            <a:off x="10820400" y="4114800"/>
            <a:ext cx="1369219" cy="1370648"/>
          </a:xfrm>
          <a:custGeom>
            <a:avLst/>
            <a:gdLst/>
            <a:ahLst/>
            <a:cxnLst/>
            <a:rect l="l" t="t" r="r" b="b"/>
            <a:pathLst>
              <a:path w="1825625" h="1827529">
                <a:moveTo>
                  <a:pt x="912533" y="914400"/>
                </a:moveTo>
                <a:lnTo>
                  <a:pt x="0" y="914400"/>
                </a:lnTo>
                <a:lnTo>
                  <a:pt x="0" y="1826933"/>
                </a:lnTo>
                <a:lnTo>
                  <a:pt x="912533" y="1826933"/>
                </a:lnTo>
                <a:lnTo>
                  <a:pt x="912533" y="914400"/>
                </a:lnTo>
                <a:close/>
              </a:path>
              <a:path w="1825625" h="1827529">
                <a:moveTo>
                  <a:pt x="1825066" y="0"/>
                </a:moveTo>
                <a:lnTo>
                  <a:pt x="912533" y="0"/>
                </a:lnTo>
                <a:lnTo>
                  <a:pt x="912533" y="912533"/>
                </a:lnTo>
                <a:lnTo>
                  <a:pt x="1825066" y="912533"/>
                </a:lnTo>
                <a:lnTo>
                  <a:pt x="1825066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2E17A-B074-4992-808F-54F62E798C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©2022 Inetum  | COTECH Classification: [internal] document TMA LOT1 Occitanie</a:t>
            </a:r>
          </a:p>
        </p:txBody>
      </p:sp>
    </p:spTree>
    <p:extLst>
      <p:ext uri="{BB962C8B-B14F-4D97-AF65-F5344CB8AC3E}">
        <p14:creationId xmlns:p14="http://schemas.microsoft.com/office/powerpoint/2010/main" val="2702044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chapter +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2">
            <a:extLst>
              <a:ext uri="{FF2B5EF4-FFF2-40B4-BE49-F238E27FC236}">
                <a16:creationId xmlns:a16="http://schemas.microsoft.com/office/drawing/2014/main" id="{76858CF1-1FE0-48C5-9C43-47EFD7F92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19200" y="1371600"/>
            <a:ext cx="6858000" cy="3429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410400" rIns="0" bIns="0">
            <a:noAutofit/>
          </a:bodyPr>
          <a:lstStyle>
            <a:lvl1pPr marL="286200" algn="l">
              <a:spcBef>
                <a:spcPts val="2419"/>
              </a:spcBef>
              <a:defRPr sz="3375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00.Subheading</a:t>
            </a:r>
          </a:p>
        </p:txBody>
      </p:sp>
      <p:pic>
        <p:nvPicPr>
          <p:cNvPr id="2" name="Graphique 30">
            <a:extLst>
              <a:ext uri="{FF2B5EF4-FFF2-40B4-BE49-F238E27FC236}">
                <a16:creationId xmlns:a16="http://schemas.microsoft.com/office/drawing/2014/main" id="{1ABED16D-E05F-4052-AFDC-7D0B069E4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56387-D400-4873-990C-66F86EBA3E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©2022 Inetum  | COTECH Classification: [internal] document TMA LOT1 Occitanie</a:t>
            </a: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9EE1458B-1ACC-4A60-A6DA-3A183AD4A703}"/>
              </a:ext>
            </a:extLst>
          </p:cNvPr>
          <p:cNvSpPr/>
          <p:nvPr/>
        </p:nvSpPr>
        <p:spPr>
          <a:xfrm>
            <a:off x="7391400" y="685799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C14AF817-4FA3-4511-BF85-552078C6E679}"/>
              </a:ext>
            </a:extLst>
          </p:cNvPr>
          <p:cNvSpPr/>
          <p:nvPr/>
        </p:nvSpPr>
        <p:spPr>
          <a:xfrm>
            <a:off x="534799" y="4800600"/>
            <a:ext cx="684848" cy="684848"/>
          </a:xfrm>
          <a:custGeom>
            <a:avLst/>
            <a:gdLst/>
            <a:ahLst/>
            <a:cxnLst/>
            <a:rect l="l" t="t" r="r" b="b"/>
            <a:pathLst>
              <a:path w="913130" h="913129">
                <a:moveTo>
                  <a:pt x="912533" y="0"/>
                </a:moveTo>
                <a:lnTo>
                  <a:pt x="0" y="0"/>
                </a:lnTo>
                <a:lnTo>
                  <a:pt x="0" y="912533"/>
                </a:lnTo>
                <a:lnTo>
                  <a:pt x="912533" y="912533"/>
                </a:lnTo>
                <a:lnTo>
                  <a:pt x="912533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C87F872C-9C1D-4419-83CD-C89DB3A9AD0E}"/>
              </a:ext>
            </a:extLst>
          </p:cNvPr>
          <p:cNvSpPr/>
          <p:nvPr/>
        </p:nvSpPr>
        <p:spPr>
          <a:xfrm>
            <a:off x="10820400" y="4114800"/>
            <a:ext cx="1369219" cy="1370648"/>
          </a:xfrm>
          <a:custGeom>
            <a:avLst/>
            <a:gdLst/>
            <a:ahLst/>
            <a:cxnLst/>
            <a:rect l="l" t="t" r="r" b="b"/>
            <a:pathLst>
              <a:path w="1825625" h="1827529">
                <a:moveTo>
                  <a:pt x="912533" y="914400"/>
                </a:moveTo>
                <a:lnTo>
                  <a:pt x="0" y="914400"/>
                </a:lnTo>
                <a:lnTo>
                  <a:pt x="0" y="1826933"/>
                </a:lnTo>
                <a:lnTo>
                  <a:pt x="912533" y="1826933"/>
                </a:lnTo>
                <a:lnTo>
                  <a:pt x="912533" y="914400"/>
                </a:lnTo>
                <a:close/>
              </a:path>
              <a:path w="1825625" h="1827529">
                <a:moveTo>
                  <a:pt x="1825066" y="0"/>
                </a:moveTo>
                <a:lnTo>
                  <a:pt x="912533" y="0"/>
                </a:lnTo>
                <a:lnTo>
                  <a:pt x="912533" y="912533"/>
                </a:lnTo>
                <a:lnTo>
                  <a:pt x="1825066" y="912533"/>
                </a:lnTo>
                <a:lnTo>
                  <a:pt x="1825066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490186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6275" y="697701"/>
            <a:ext cx="9305926" cy="530279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E8123-F90C-482A-B61B-A26D8CF8D6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274" y="1989474"/>
            <a:ext cx="10700490" cy="1655632"/>
          </a:xfrm>
        </p:spPr>
        <p:txBody>
          <a:bodyPr wrap="square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Text level 2</a:t>
            </a:r>
          </a:p>
          <a:p>
            <a:pPr lvl="2"/>
            <a:r>
              <a:rPr lang="en-US"/>
              <a:t>Text level 3</a:t>
            </a:r>
          </a:p>
          <a:p>
            <a:pPr lvl="3"/>
            <a:r>
              <a:rPr lang="en-US"/>
              <a:t>Text level 4</a:t>
            </a:r>
          </a:p>
          <a:p>
            <a:pPr lvl="4"/>
            <a:r>
              <a:rPr lang="en-US"/>
              <a:t>Text level 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40DC21-46FB-495D-89FC-BAF7F7314A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©2022 Inetum  | COTECH Classification: [internal] document TMA LOT1 Occitanie</a:t>
            </a:r>
          </a:p>
        </p:txBody>
      </p:sp>
    </p:spTree>
    <p:extLst>
      <p:ext uri="{BB962C8B-B14F-4D97-AF65-F5344CB8AC3E}">
        <p14:creationId xmlns:p14="http://schemas.microsoft.com/office/powerpoint/2010/main" val="2650152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text with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6275" y="697701"/>
            <a:ext cx="9305926" cy="530279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E8123-F90C-482A-B61B-A26D8CF8D6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274" y="1989474"/>
            <a:ext cx="10700490" cy="1594526"/>
          </a:xfrm>
        </p:spPr>
        <p:txBody>
          <a:bodyPr wrap="square">
            <a:spAutoFit/>
          </a:bodyPr>
          <a:lstStyle>
            <a:lvl1pPr marL="135731" indent="-148500">
              <a:buClr>
                <a:schemeClr val="tx2"/>
              </a:buClr>
              <a:buFont typeface="Wingdings" panose="05000000000000000000" pitchFamily="2" charset="2"/>
              <a:buChar char="§"/>
              <a:tabLst/>
              <a:defRPr/>
            </a:lvl1pPr>
            <a:lvl2pPr marL="216000" indent="-148500">
              <a:buFont typeface="Wingdings" panose="05000000000000000000" pitchFamily="2" charset="2"/>
              <a:buChar char="§"/>
              <a:defRPr/>
            </a:lvl2pPr>
            <a:lvl3pPr marL="297000" indent="-147638">
              <a:buClr>
                <a:srgbClr val="005473"/>
              </a:buClr>
              <a:buFont typeface="Wingdings" panose="05000000000000000000" pitchFamily="2" charset="2"/>
              <a:buChar char="§"/>
              <a:defRPr/>
            </a:lvl3pPr>
            <a:lvl4pPr marL="378000" indent="-135000">
              <a:defRPr sz="1125">
                <a:solidFill>
                  <a:schemeClr val="tx2"/>
                </a:solidFill>
              </a:defRPr>
            </a:lvl4pPr>
            <a:lvl5pPr marL="459000" indent="-148500">
              <a:buFont typeface="Wingdings" panose="05000000000000000000" pitchFamily="2" charset="2"/>
              <a:buChar char="§"/>
              <a:defRPr sz="975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Text level 2</a:t>
            </a:r>
          </a:p>
          <a:p>
            <a:pPr lvl="2"/>
            <a:r>
              <a:rPr lang="en-US"/>
              <a:t>Text level 3</a:t>
            </a:r>
          </a:p>
          <a:p>
            <a:pPr lvl="3"/>
            <a:r>
              <a:rPr lang="en-US"/>
              <a:t>Text level 4</a:t>
            </a:r>
          </a:p>
          <a:p>
            <a:pPr lvl="4"/>
            <a:r>
              <a:rPr lang="en-US"/>
              <a:t>Text level 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40DC21-46FB-495D-89FC-BAF7F7314A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©2022 Inetum  | COTECH Classification: [internal] document TMA LOT1 Occitanie</a:t>
            </a:r>
          </a:p>
        </p:txBody>
      </p:sp>
    </p:spTree>
    <p:extLst>
      <p:ext uri="{BB962C8B-B14F-4D97-AF65-F5344CB8AC3E}">
        <p14:creationId xmlns:p14="http://schemas.microsoft.com/office/powerpoint/2010/main" val="3612684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6275" y="697701"/>
            <a:ext cx="9305926" cy="530279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274" y="1989474"/>
            <a:ext cx="4972050" cy="1655632"/>
          </a:xfrm>
        </p:spPr>
        <p:txBody>
          <a:bodyPr wrap="square">
            <a:spAutoFit/>
          </a:bodyPr>
          <a:lstStyle>
            <a:lvl1pPr>
              <a:defRPr sz="18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Text level 2</a:t>
            </a:r>
          </a:p>
          <a:p>
            <a:pPr lvl="2"/>
            <a:r>
              <a:rPr lang="en-US"/>
              <a:t>Text level 3</a:t>
            </a:r>
          </a:p>
          <a:p>
            <a:pPr lvl="3"/>
            <a:r>
              <a:rPr lang="en-US"/>
              <a:t>Text level 4</a:t>
            </a:r>
          </a:p>
          <a:p>
            <a:pPr lvl="4"/>
            <a:r>
              <a:rPr lang="en-US"/>
              <a:t>Text level 5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3146CF11-ED2C-4591-88BE-369AC6EB33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29376" y="1989474"/>
            <a:ext cx="4972050" cy="1655632"/>
          </a:xfrm>
        </p:spPr>
        <p:txBody>
          <a:bodyPr wrap="square">
            <a:spAutoFit/>
          </a:bodyPr>
          <a:lstStyle>
            <a:lvl1pPr>
              <a:defRPr sz="18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Text level 2</a:t>
            </a:r>
          </a:p>
          <a:p>
            <a:pPr lvl="2"/>
            <a:r>
              <a:rPr lang="en-US"/>
              <a:t>Text level 3</a:t>
            </a:r>
          </a:p>
          <a:p>
            <a:pPr lvl="3"/>
            <a:r>
              <a:rPr lang="en-US"/>
              <a:t>Text level 4</a:t>
            </a:r>
          </a:p>
          <a:p>
            <a:pPr lvl="4"/>
            <a:r>
              <a:rPr lang="en-US"/>
              <a:t>Text level 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2ED684-1935-43C9-97F6-75241759244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©2022 Inetum  | COTECH Classification: [internal] document TMA LOT1 Occitanie</a:t>
            </a:r>
          </a:p>
        </p:txBody>
      </p:sp>
    </p:spTree>
    <p:extLst>
      <p:ext uri="{BB962C8B-B14F-4D97-AF65-F5344CB8AC3E}">
        <p14:creationId xmlns:p14="http://schemas.microsoft.com/office/powerpoint/2010/main" val="2292354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6275" y="697701"/>
            <a:ext cx="9305926" cy="530279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275" y="1989474"/>
            <a:ext cx="3159125" cy="1655632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Text level 2</a:t>
            </a:r>
          </a:p>
          <a:p>
            <a:pPr lvl="2"/>
            <a:r>
              <a:rPr lang="en-US"/>
              <a:t>Text level 3</a:t>
            </a:r>
          </a:p>
          <a:p>
            <a:pPr lvl="3"/>
            <a:r>
              <a:rPr lang="en-US"/>
              <a:t>Text level 4</a:t>
            </a:r>
          </a:p>
          <a:p>
            <a:pPr lvl="4"/>
            <a:r>
              <a:rPr lang="en-US"/>
              <a:t>Text level 5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1832D763-A691-4EC4-9C13-3AFE8C7787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11674" y="1989474"/>
            <a:ext cx="3159125" cy="1655632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Text level 2</a:t>
            </a:r>
          </a:p>
          <a:p>
            <a:pPr lvl="2"/>
            <a:r>
              <a:rPr lang="en-US"/>
              <a:t>Text level 3</a:t>
            </a:r>
          </a:p>
          <a:p>
            <a:pPr lvl="3"/>
            <a:r>
              <a:rPr lang="en-US"/>
              <a:t>Text level 4</a:t>
            </a:r>
          </a:p>
          <a:p>
            <a:pPr lvl="4"/>
            <a:r>
              <a:rPr lang="en-US"/>
              <a:t>Text level 5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32815573-BF96-4315-998A-9A2D6B6189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47071" y="1989474"/>
            <a:ext cx="3159125" cy="1655632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Text level 2</a:t>
            </a:r>
          </a:p>
          <a:p>
            <a:pPr lvl="2"/>
            <a:r>
              <a:rPr lang="en-US"/>
              <a:t>Text level 3</a:t>
            </a:r>
          </a:p>
          <a:p>
            <a:pPr lvl="3"/>
            <a:r>
              <a:rPr lang="en-US"/>
              <a:t>Text level 4</a:t>
            </a:r>
          </a:p>
          <a:p>
            <a:pPr lvl="4"/>
            <a:r>
              <a:rPr lang="en-US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E27E1-2C18-42F3-914E-B1AF02DA0F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©2022 Inetum  | COTECH Classification: [internal] document TMA LOT1 Occitanie</a:t>
            </a:r>
          </a:p>
        </p:txBody>
      </p:sp>
    </p:spTree>
    <p:extLst>
      <p:ext uri="{BB962C8B-B14F-4D97-AF65-F5344CB8AC3E}">
        <p14:creationId xmlns:p14="http://schemas.microsoft.com/office/powerpoint/2010/main" val="3022849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6275" y="697701"/>
            <a:ext cx="9305926" cy="530279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8C2F0-8F0D-4C02-9F19-6DF2108E0F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©2022 Inetum  | COTECH Classification: [internal] document TMA LOT1 Occitanie</a:t>
            </a:r>
          </a:p>
        </p:txBody>
      </p:sp>
    </p:spTree>
    <p:extLst>
      <p:ext uri="{BB962C8B-B14F-4D97-AF65-F5344CB8AC3E}">
        <p14:creationId xmlns:p14="http://schemas.microsoft.com/office/powerpoint/2010/main" val="1526167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A6FBA34-91D9-42CD-A3FE-DC53ABE99F6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38900" y="2057400"/>
            <a:ext cx="5067300" cy="4102899"/>
          </a:xfr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sz="1200"/>
            </a:lvl1pPr>
          </a:lstStyle>
          <a:p>
            <a:r>
              <a:rPr lang="fr-FR"/>
              <a:t>Insert </a:t>
            </a:r>
            <a:r>
              <a:rPr lang="fr-FR" err="1"/>
              <a:t>picture</a:t>
            </a:r>
            <a:endParaRPr lang="en-US"/>
          </a:p>
        </p:txBody>
      </p:sp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6275" y="697701"/>
            <a:ext cx="9305925" cy="530279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275" y="1989474"/>
            <a:ext cx="4972051" cy="1655632"/>
          </a:xfrm>
        </p:spPr>
        <p:txBody>
          <a:bodyPr wrap="square">
            <a:spAutoFit/>
          </a:bodyPr>
          <a:lstStyle>
            <a:lvl1pPr>
              <a:defRPr sz="18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Text level 2</a:t>
            </a:r>
          </a:p>
          <a:p>
            <a:pPr lvl="2"/>
            <a:r>
              <a:rPr lang="en-US"/>
              <a:t>Text level 3</a:t>
            </a:r>
          </a:p>
          <a:p>
            <a:pPr lvl="3"/>
            <a:r>
              <a:rPr lang="en-US"/>
              <a:t>Text level 4</a:t>
            </a:r>
          </a:p>
          <a:p>
            <a:pPr lvl="4"/>
            <a:r>
              <a:rPr lang="en-US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F8A56-100E-4902-968B-3CDFE43D67D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©2022 Inetum  | COTECH Classification: [internal] document TMA LOT1 Occitanie</a:t>
            </a:r>
          </a:p>
        </p:txBody>
      </p:sp>
    </p:spTree>
    <p:extLst>
      <p:ext uri="{BB962C8B-B14F-4D97-AF65-F5344CB8AC3E}">
        <p14:creationId xmlns:p14="http://schemas.microsoft.com/office/powerpoint/2010/main" val="1423581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755A9E-B5F9-42B8-A663-09F0B19A19E0}"/>
              </a:ext>
            </a:extLst>
          </p:cNvPr>
          <p:cNvSpPr/>
          <p:nvPr/>
        </p:nvSpPr>
        <p:spPr>
          <a:xfrm>
            <a:off x="0" y="0"/>
            <a:ext cx="3962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3DC93F4-A945-42B6-9692-126B44277DA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962400" cy="6857999"/>
          </a:xfrm>
          <a:custGeom>
            <a:avLst/>
            <a:gdLst>
              <a:gd name="connsiteX0" fmla="*/ 0 w 5283200"/>
              <a:gd name="connsiteY0" fmla="*/ 0 h 9143998"/>
              <a:gd name="connsiteX1" fmla="*/ 3454400 w 5283200"/>
              <a:gd name="connsiteY1" fmla="*/ 0 h 9143998"/>
              <a:gd name="connsiteX2" fmla="*/ 3454400 w 5283200"/>
              <a:gd name="connsiteY2" fmla="*/ 914400 h 9143998"/>
              <a:gd name="connsiteX3" fmla="*/ 4368800 w 5283200"/>
              <a:gd name="connsiteY3" fmla="*/ 914400 h 9143998"/>
              <a:gd name="connsiteX4" fmla="*/ 4368800 w 5283200"/>
              <a:gd name="connsiteY4" fmla="*/ 1828800 h 9143998"/>
              <a:gd name="connsiteX5" fmla="*/ 5283200 w 5283200"/>
              <a:gd name="connsiteY5" fmla="*/ 1828800 h 9143998"/>
              <a:gd name="connsiteX6" fmla="*/ 5283200 w 5283200"/>
              <a:gd name="connsiteY6" fmla="*/ 9143998 h 9143998"/>
              <a:gd name="connsiteX7" fmla="*/ 0 w 5283200"/>
              <a:gd name="connsiteY7" fmla="*/ 9143998 h 9143998"/>
              <a:gd name="connsiteX8" fmla="*/ 0 w 5283200"/>
              <a:gd name="connsiteY8" fmla="*/ 9143403 h 9143998"/>
              <a:gd name="connsiteX9" fmla="*/ 912533 w 5283200"/>
              <a:gd name="connsiteY9" fmla="*/ 9143403 h 9143998"/>
              <a:gd name="connsiteX10" fmla="*/ 912533 w 5283200"/>
              <a:gd name="connsiteY10" fmla="*/ 8230869 h 9143998"/>
              <a:gd name="connsiteX11" fmla="*/ 0 w 5283200"/>
              <a:gd name="connsiteY11" fmla="*/ 8230869 h 914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83200" h="9143998">
                <a:moveTo>
                  <a:pt x="0" y="0"/>
                </a:moveTo>
                <a:lnTo>
                  <a:pt x="3454400" y="0"/>
                </a:lnTo>
                <a:lnTo>
                  <a:pt x="3454400" y="914400"/>
                </a:lnTo>
                <a:lnTo>
                  <a:pt x="4368800" y="914400"/>
                </a:lnTo>
                <a:lnTo>
                  <a:pt x="4368800" y="1828800"/>
                </a:lnTo>
                <a:lnTo>
                  <a:pt x="5283200" y="1828800"/>
                </a:lnTo>
                <a:lnTo>
                  <a:pt x="5283200" y="9143998"/>
                </a:lnTo>
                <a:lnTo>
                  <a:pt x="0" y="9143998"/>
                </a:lnTo>
                <a:lnTo>
                  <a:pt x="0" y="9143403"/>
                </a:lnTo>
                <a:lnTo>
                  <a:pt x="912533" y="9143403"/>
                </a:lnTo>
                <a:lnTo>
                  <a:pt x="912533" y="8230869"/>
                </a:lnTo>
                <a:lnTo>
                  <a:pt x="0" y="82308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fr-FR"/>
              <a:t>Insert </a:t>
            </a:r>
            <a:r>
              <a:rPr lang="fr-FR" err="1"/>
              <a:t>picture</a:t>
            </a:r>
            <a:endParaRPr lang="en-US"/>
          </a:p>
        </p:txBody>
      </p:sp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38675" y="697701"/>
            <a:ext cx="5343525" cy="530279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38676" y="1989474"/>
            <a:ext cx="6759416" cy="1655632"/>
          </a:xfrm>
        </p:spPr>
        <p:txBody>
          <a:bodyPr wrap="square">
            <a:spAutoFit/>
          </a:bodyPr>
          <a:lstStyle>
            <a:lvl1pPr>
              <a:defRPr sz="18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Text level 2</a:t>
            </a:r>
          </a:p>
          <a:p>
            <a:pPr lvl="2"/>
            <a:r>
              <a:rPr lang="en-US"/>
              <a:t>Text level 3</a:t>
            </a:r>
          </a:p>
          <a:p>
            <a:pPr lvl="3"/>
            <a:r>
              <a:rPr lang="en-US"/>
              <a:t>Text level 4</a:t>
            </a:r>
          </a:p>
          <a:p>
            <a:pPr lvl="4"/>
            <a:r>
              <a:rPr lang="en-US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222AF-D59D-4EB8-BA6C-7217DC91685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©2022 Inetum  | COTECH Classification: [internal] document TMA LOT1 Occitanie</a:t>
            </a:r>
          </a:p>
        </p:txBody>
      </p:sp>
    </p:spTree>
    <p:extLst>
      <p:ext uri="{BB962C8B-B14F-4D97-AF65-F5344CB8AC3E}">
        <p14:creationId xmlns:p14="http://schemas.microsoft.com/office/powerpoint/2010/main" val="175799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1828800" y="3581017"/>
            <a:ext cx="8534400" cy="645695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ctr">
              <a:defRPr sz="4125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grpSp>
        <p:nvGrpSpPr>
          <p:cNvPr id="20" name="Graphique 9">
            <a:extLst>
              <a:ext uri="{FF2B5EF4-FFF2-40B4-BE49-F238E27FC236}">
                <a16:creationId xmlns:a16="http://schemas.microsoft.com/office/drawing/2014/main" id="{961BD59A-05B1-4C02-8A81-07CA8BDC8DAD}"/>
              </a:ext>
            </a:extLst>
          </p:cNvPr>
          <p:cNvGrpSpPr>
            <a:grpSpLocks noChangeAspect="1"/>
          </p:cNvGrpSpPr>
          <p:nvPr/>
        </p:nvGrpSpPr>
        <p:grpSpPr>
          <a:xfrm>
            <a:off x="4038600" y="1450526"/>
            <a:ext cx="4114800" cy="975702"/>
            <a:chOff x="13512800" y="647260"/>
            <a:chExt cx="1824936" cy="432729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99653365-B3C4-444F-82DE-285CF0E1CA6F}"/>
                </a:ext>
              </a:extLst>
            </p:cNvPr>
            <p:cNvSpPr/>
            <p:nvPr/>
          </p:nvSpPr>
          <p:spPr>
            <a:xfrm>
              <a:off x="13798067" y="988549"/>
              <a:ext cx="1254402" cy="91439"/>
            </a:xfrm>
            <a:custGeom>
              <a:avLst/>
              <a:gdLst>
                <a:gd name="connsiteX0" fmla="*/ 70834 w 1254402"/>
                <a:gd name="connsiteY0" fmla="*/ 31553 h 91439"/>
                <a:gd name="connsiteX1" fmla="*/ 47652 w 1254402"/>
                <a:gd name="connsiteY1" fmla="*/ 53447 h 91439"/>
                <a:gd name="connsiteX2" fmla="*/ 15455 w 1254402"/>
                <a:gd name="connsiteY2" fmla="*/ 53447 h 91439"/>
                <a:gd name="connsiteX3" fmla="*/ 15455 w 1254402"/>
                <a:gd name="connsiteY3" fmla="*/ 69546 h 91439"/>
                <a:gd name="connsiteX4" fmla="*/ 0 w 1254402"/>
                <a:gd name="connsiteY4" fmla="*/ 69546 h 91439"/>
                <a:gd name="connsiteX5" fmla="*/ 0 w 1254402"/>
                <a:gd name="connsiteY5" fmla="*/ 9015 h 91439"/>
                <a:gd name="connsiteX6" fmla="*/ 47652 w 1254402"/>
                <a:gd name="connsiteY6" fmla="*/ 9015 h 91439"/>
                <a:gd name="connsiteX7" fmla="*/ 70834 w 1254402"/>
                <a:gd name="connsiteY7" fmla="*/ 31553 h 91439"/>
                <a:gd name="connsiteX8" fmla="*/ 55379 w 1254402"/>
                <a:gd name="connsiteY8" fmla="*/ 31553 h 91439"/>
                <a:gd name="connsiteX9" fmla="*/ 43788 w 1254402"/>
                <a:gd name="connsiteY9" fmla="*/ 22538 h 91439"/>
                <a:gd name="connsiteX10" fmla="*/ 16099 w 1254402"/>
                <a:gd name="connsiteY10" fmla="*/ 22538 h 91439"/>
                <a:gd name="connsiteX11" fmla="*/ 16099 w 1254402"/>
                <a:gd name="connsiteY11" fmla="*/ 40568 h 91439"/>
                <a:gd name="connsiteX12" fmla="*/ 43144 w 1254402"/>
                <a:gd name="connsiteY12" fmla="*/ 40568 h 91439"/>
                <a:gd name="connsiteX13" fmla="*/ 55379 w 1254402"/>
                <a:gd name="connsiteY13" fmla="*/ 31553 h 91439"/>
                <a:gd name="connsiteX14" fmla="*/ 79849 w 1254402"/>
                <a:gd name="connsiteY14" fmla="*/ 44432 h 91439"/>
                <a:gd name="connsiteX15" fmla="*/ 115266 w 1254402"/>
                <a:gd name="connsiteY15" fmla="*/ 18030 h 91439"/>
                <a:gd name="connsiteX16" fmla="*/ 150683 w 1254402"/>
                <a:gd name="connsiteY16" fmla="*/ 44432 h 91439"/>
                <a:gd name="connsiteX17" fmla="*/ 115266 w 1254402"/>
                <a:gd name="connsiteY17" fmla="*/ 70834 h 91439"/>
                <a:gd name="connsiteX18" fmla="*/ 79849 w 1254402"/>
                <a:gd name="connsiteY18" fmla="*/ 44432 h 91439"/>
                <a:gd name="connsiteX19" fmla="*/ 135228 w 1254402"/>
                <a:gd name="connsiteY19" fmla="*/ 44432 h 91439"/>
                <a:gd name="connsiteX20" fmla="*/ 114622 w 1254402"/>
                <a:gd name="connsiteY20" fmla="*/ 30265 h 91439"/>
                <a:gd name="connsiteX21" fmla="*/ 94016 w 1254402"/>
                <a:gd name="connsiteY21" fmla="*/ 44432 h 91439"/>
                <a:gd name="connsiteX22" fmla="*/ 114622 w 1254402"/>
                <a:gd name="connsiteY22" fmla="*/ 58599 h 91439"/>
                <a:gd name="connsiteX23" fmla="*/ 135228 w 1254402"/>
                <a:gd name="connsiteY23" fmla="*/ 44432 h 91439"/>
                <a:gd name="connsiteX24" fmla="*/ 173221 w 1254402"/>
                <a:gd name="connsiteY24" fmla="*/ 52159 h 91439"/>
                <a:gd name="connsiteX25" fmla="*/ 195115 w 1254402"/>
                <a:gd name="connsiteY25" fmla="*/ 59887 h 91439"/>
                <a:gd name="connsiteX26" fmla="*/ 213789 w 1254402"/>
                <a:gd name="connsiteY26" fmla="*/ 54735 h 91439"/>
                <a:gd name="connsiteX27" fmla="*/ 193827 w 1254402"/>
                <a:gd name="connsiteY27" fmla="*/ 49584 h 91439"/>
                <a:gd name="connsiteX28" fmla="*/ 160342 w 1254402"/>
                <a:gd name="connsiteY28" fmla="*/ 34129 h 91439"/>
                <a:gd name="connsiteX29" fmla="*/ 193827 w 1254402"/>
                <a:gd name="connsiteY29" fmla="*/ 18674 h 91439"/>
                <a:gd name="connsiteX30" fmla="*/ 226668 w 1254402"/>
                <a:gd name="connsiteY30" fmla="*/ 35417 h 91439"/>
                <a:gd name="connsiteX31" fmla="*/ 211857 w 1254402"/>
                <a:gd name="connsiteY31" fmla="*/ 35417 h 91439"/>
                <a:gd name="connsiteX32" fmla="*/ 192539 w 1254402"/>
                <a:gd name="connsiteY32" fmla="*/ 30265 h 91439"/>
                <a:gd name="connsiteX33" fmla="*/ 174509 w 1254402"/>
                <a:gd name="connsiteY33" fmla="*/ 34129 h 91439"/>
                <a:gd name="connsiteX34" fmla="*/ 194471 w 1254402"/>
                <a:gd name="connsiteY34" fmla="*/ 39281 h 91439"/>
                <a:gd name="connsiteX35" fmla="*/ 227956 w 1254402"/>
                <a:gd name="connsiteY35" fmla="*/ 54735 h 91439"/>
                <a:gd name="connsiteX36" fmla="*/ 195759 w 1254402"/>
                <a:gd name="connsiteY36" fmla="*/ 71478 h 91439"/>
                <a:gd name="connsiteX37" fmla="*/ 158410 w 1254402"/>
                <a:gd name="connsiteY37" fmla="*/ 52803 h 91439"/>
                <a:gd name="connsiteX38" fmla="*/ 173221 w 1254402"/>
                <a:gd name="connsiteY38" fmla="*/ 52803 h 91439"/>
                <a:gd name="connsiteX39" fmla="*/ 254358 w 1254402"/>
                <a:gd name="connsiteY39" fmla="*/ 644 h 91439"/>
                <a:gd name="connsiteX40" fmla="*/ 254358 w 1254402"/>
                <a:gd name="connsiteY40" fmla="*/ 13523 h 91439"/>
                <a:gd name="connsiteX41" fmla="*/ 239547 w 1254402"/>
                <a:gd name="connsiteY41" fmla="*/ 13523 h 91439"/>
                <a:gd name="connsiteX42" fmla="*/ 239547 w 1254402"/>
                <a:gd name="connsiteY42" fmla="*/ 644 h 91439"/>
                <a:gd name="connsiteX43" fmla="*/ 254358 w 1254402"/>
                <a:gd name="connsiteY43" fmla="*/ 644 h 91439"/>
                <a:gd name="connsiteX44" fmla="*/ 254358 w 1254402"/>
                <a:gd name="connsiteY44" fmla="*/ 19318 h 91439"/>
                <a:gd name="connsiteX45" fmla="*/ 254358 w 1254402"/>
                <a:gd name="connsiteY45" fmla="*/ 70190 h 91439"/>
                <a:gd name="connsiteX46" fmla="*/ 239547 w 1254402"/>
                <a:gd name="connsiteY46" fmla="*/ 70190 h 91439"/>
                <a:gd name="connsiteX47" fmla="*/ 239547 w 1254402"/>
                <a:gd name="connsiteY47" fmla="*/ 19318 h 91439"/>
                <a:gd name="connsiteX48" fmla="*/ 254358 w 1254402"/>
                <a:gd name="connsiteY48" fmla="*/ 19318 h 91439"/>
                <a:gd name="connsiteX49" fmla="*/ 292994 w 1254402"/>
                <a:gd name="connsiteY49" fmla="*/ 31553 h 91439"/>
                <a:gd name="connsiteX50" fmla="*/ 292994 w 1254402"/>
                <a:gd name="connsiteY50" fmla="*/ 46364 h 91439"/>
                <a:gd name="connsiteX51" fmla="*/ 303941 w 1254402"/>
                <a:gd name="connsiteY51" fmla="*/ 58599 h 91439"/>
                <a:gd name="connsiteX52" fmla="*/ 316820 w 1254402"/>
                <a:gd name="connsiteY52" fmla="*/ 57955 h 91439"/>
                <a:gd name="connsiteX53" fmla="*/ 316820 w 1254402"/>
                <a:gd name="connsiteY53" fmla="*/ 69546 h 91439"/>
                <a:gd name="connsiteX54" fmla="*/ 299434 w 1254402"/>
                <a:gd name="connsiteY54" fmla="*/ 70834 h 91439"/>
                <a:gd name="connsiteX55" fmla="*/ 278184 w 1254402"/>
                <a:gd name="connsiteY55" fmla="*/ 54735 h 91439"/>
                <a:gd name="connsiteX56" fmla="*/ 278184 w 1254402"/>
                <a:gd name="connsiteY56" fmla="*/ 31553 h 91439"/>
                <a:gd name="connsiteX57" fmla="*/ 264661 w 1254402"/>
                <a:gd name="connsiteY57" fmla="*/ 31553 h 91439"/>
                <a:gd name="connsiteX58" fmla="*/ 264661 w 1254402"/>
                <a:gd name="connsiteY58" fmla="*/ 19318 h 91439"/>
                <a:gd name="connsiteX59" fmla="*/ 278184 w 1254402"/>
                <a:gd name="connsiteY59" fmla="*/ 19318 h 91439"/>
                <a:gd name="connsiteX60" fmla="*/ 278184 w 1254402"/>
                <a:gd name="connsiteY60" fmla="*/ 9015 h 91439"/>
                <a:gd name="connsiteX61" fmla="*/ 292994 w 1254402"/>
                <a:gd name="connsiteY61" fmla="*/ 4508 h 91439"/>
                <a:gd name="connsiteX62" fmla="*/ 292994 w 1254402"/>
                <a:gd name="connsiteY62" fmla="*/ 19318 h 91439"/>
                <a:gd name="connsiteX63" fmla="*/ 316820 w 1254402"/>
                <a:gd name="connsiteY63" fmla="*/ 19318 h 91439"/>
                <a:gd name="connsiteX64" fmla="*/ 316820 w 1254402"/>
                <a:gd name="connsiteY64" fmla="*/ 31553 h 91439"/>
                <a:gd name="connsiteX65" fmla="*/ 292994 w 1254402"/>
                <a:gd name="connsiteY65" fmla="*/ 31553 h 91439"/>
                <a:gd name="connsiteX66" fmla="*/ 342578 w 1254402"/>
                <a:gd name="connsiteY66" fmla="*/ 644 h 91439"/>
                <a:gd name="connsiteX67" fmla="*/ 342578 w 1254402"/>
                <a:gd name="connsiteY67" fmla="*/ 13523 h 91439"/>
                <a:gd name="connsiteX68" fmla="*/ 327767 w 1254402"/>
                <a:gd name="connsiteY68" fmla="*/ 13523 h 91439"/>
                <a:gd name="connsiteX69" fmla="*/ 327767 w 1254402"/>
                <a:gd name="connsiteY69" fmla="*/ 644 h 91439"/>
                <a:gd name="connsiteX70" fmla="*/ 342578 w 1254402"/>
                <a:gd name="connsiteY70" fmla="*/ 644 h 91439"/>
                <a:gd name="connsiteX71" fmla="*/ 342578 w 1254402"/>
                <a:gd name="connsiteY71" fmla="*/ 19318 h 91439"/>
                <a:gd name="connsiteX72" fmla="*/ 342578 w 1254402"/>
                <a:gd name="connsiteY72" fmla="*/ 70190 h 91439"/>
                <a:gd name="connsiteX73" fmla="*/ 327767 w 1254402"/>
                <a:gd name="connsiteY73" fmla="*/ 70190 h 91439"/>
                <a:gd name="connsiteX74" fmla="*/ 327767 w 1254402"/>
                <a:gd name="connsiteY74" fmla="*/ 19318 h 91439"/>
                <a:gd name="connsiteX75" fmla="*/ 342578 w 1254402"/>
                <a:gd name="connsiteY75" fmla="*/ 19318 h 91439"/>
                <a:gd name="connsiteX76" fmla="*/ 424359 w 1254402"/>
                <a:gd name="connsiteY76" fmla="*/ 19318 h 91439"/>
                <a:gd name="connsiteX77" fmla="*/ 398601 w 1254402"/>
                <a:gd name="connsiteY77" fmla="*/ 70190 h 91439"/>
                <a:gd name="connsiteX78" fmla="*/ 377995 w 1254402"/>
                <a:gd name="connsiteY78" fmla="*/ 70190 h 91439"/>
                <a:gd name="connsiteX79" fmla="*/ 352237 w 1254402"/>
                <a:gd name="connsiteY79" fmla="*/ 19318 h 91439"/>
                <a:gd name="connsiteX80" fmla="*/ 368336 w 1254402"/>
                <a:gd name="connsiteY80" fmla="*/ 19318 h 91439"/>
                <a:gd name="connsiteX81" fmla="*/ 388298 w 1254402"/>
                <a:gd name="connsiteY81" fmla="*/ 59887 h 91439"/>
                <a:gd name="connsiteX82" fmla="*/ 408260 w 1254402"/>
                <a:gd name="connsiteY82" fmla="*/ 19318 h 91439"/>
                <a:gd name="connsiteX83" fmla="*/ 424359 w 1254402"/>
                <a:gd name="connsiteY83" fmla="*/ 19318 h 91439"/>
                <a:gd name="connsiteX84" fmla="*/ 481670 w 1254402"/>
                <a:gd name="connsiteY84" fmla="*/ 51515 h 91439"/>
                <a:gd name="connsiteX85" fmla="*/ 496481 w 1254402"/>
                <a:gd name="connsiteY85" fmla="*/ 51515 h 91439"/>
                <a:gd name="connsiteX86" fmla="*/ 461708 w 1254402"/>
                <a:gd name="connsiteY86" fmla="*/ 70834 h 91439"/>
                <a:gd name="connsiteX87" fmla="*/ 427579 w 1254402"/>
                <a:gd name="connsiteY87" fmla="*/ 44432 h 91439"/>
                <a:gd name="connsiteX88" fmla="*/ 462995 w 1254402"/>
                <a:gd name="connsiteY88" fmla="*/ 18030 h 91439"/>
                <a:gd name="connsiteX89" fmla="*/ 497768 w 1254402"/>
                <a:gd name="connsiteY89" fmla="*/ 47652 h 91439"/>
                <a:gd name="connsiteX90" fmla="*/ 442389 w 1254402"/>
                <a:gd name="connsiteY90" fmla="*/ 47652 h 91439"/>
                <a:gd name="connsiteX91" fmla="*/ 461708 w 1254402"/>
                <a:gd name="connsiteY91" fmla="*/ 58599 h 91439"/>
                <a:gd name="connsiteX92" fmla="*/ 481670 w 1254402"/>
                <a:gd name="connsiteY92" fmla="*/ 51515 h 91439"/>
                <a:gd name="connsiteX93" fmla="*/ 442389 w 1254402"/>
                <a:gd name="connsiteY93" fmla="*/ 38637 h 91439"/>
                <a:gd name="connsiteX94" fmla="*/ 481026 w 1254402"/>
                <a:gd name="connsiteY94" fmla="*/ 38637 h 91439"/>
                <a:gd name="connsiteX95" fmla="*/ 461708 w 1254402"/>
                <a:gd name="connsiteY95" fmla="*/ 29621 h 91439"/>
                <a:gd name="connsiteX96" fmla="*/ 442389 w 1254402"/>
                <a:gd name="connsiteY96" fmla="*/ 38637 h 91439"/>
                <a:gd name="connsiteX97" fmla="*/ 622694 w 1254402"/>
                <a:gd name="connsiteY97" fmla="*/ 644 h 91439"/>
                <a:gd name="connsiteX98" fmla="*/ 622694 w 1254402"/>
                <a:gd name="connsiteY98" fmla="*/ 69546 h 91439"/>
                <a:gd name="connsiteX99" fmla="*/ 607883 w 1254402"/>
                <a:gd name="connsiteY99" fmla="*/ 69546 h 91439"/>
                <a:gd name="connsiteX100" fmla="*/ 607883 w 1254402"/>
                <a:gd name="connsiteY100" fmla="*/ 61819 h 91439"/>
                <a:gd name="connsiteX101" fmla="*/ 582769 w 1254402"/>
                <a:gd name="connsiteY101" fmla="*/ 70834 h 91439"/>
                <a:gd name="connsiteX102" fmla="*/ 552504 w 1254402"/>
                <a:gd name="connsiteY102" fmla="*/ 44432 h 91439"/>
                <a:gd name="connsiteX103" fmla="*/ 582769 w 1254402"/>
                <a:gd name="connsiteY103" fmla="*/ 18030 h 91439"/>
                <a:gd name="connsiteX104" fmla="*/ 607883 w 1254402"/>
                <a:gd name="connsiteY104" fmla="*/ 27046 h 91439"/>
                <a:gd name="connsiteX105" fmla="*/ 607883 w 1254402"/>
                <a:gd name="connsiteY105" fmla="*/ 644 h 91439"/>
                <a:gd name="connsiteX106" fmla="*/ 622694 w 1254402"/>
                <a:gd name="connsiteY106" fmla="*/ 644 h 91439"/>
                <a:gd name="connsiteX107" fmla="*/ 607883 w 1254402"/>
                <a:gd name="connsiteY107" fmla="*/ 44432 h 91439"/>
                <a:gd name="connsiteX108" fmla="*/ 587277 w 1254402"/>
                <a:gd name="connsiteY108" fmla="*/ 30265 h 91439"/>
                <a:gd name="connsiteX109" fmla="*/ 566670 w 1254402"/>
                <a:gd name="connsiteY109" fmla="*/ 44432 h 91439"/>
                <a:gd name="connsiteX110" fmla="*/ 587277 w 1254402"/>
                <a:gd name="connsiteY110" fmla="*/ 58599 h 91439"/>
                <a:gd name="connsiteX111" fmla="*/ 607883 w 1254402"/>
                <a:gd name="connsiteY111" fmla="*/ 44432 h 91439"/>
                <a:gd name="connsiteX112" fmla="*/ 649739 w 1254402"/>
                <a:gd name="connsiteY112" fmla="*/ 644 h 91439"/>
                <a:gd name="connsiteX113" fmla="*/ 649739 w 1254402"/>
                <a:gd name="connsiteY113" fmla="*/ 13523 h 91439"/>
                <a:gd name="connsiteX114" fmla="*/ 634928 w 1254402"/>
                <a:gd name="connsiteY114" fmla="*/ 13523 h 91439"/>
                <a:gd name="connsiteX115" fmla="*/ 634928 w 1254402"/>
                <a:gd name="connsiteY115" fmla="*/ 644 h 91439"/>
                <a:gd name="connsiteX116" fmla="*/ 649739 w 1254402"/>
                <a:gd name="connsiteY116" fmla="*/ 644 h 91439"/>
                <a:gd name="connsiteX117" fmla="*/ 649739 w 1254402"/>
                <a:gd name="connsiteY117" fmla="*/ 19318 h 91439"/>
                <a:gd name="connsiteX118" fmla="*/ 649739 w 1254402"/>
                <a:gd name="connsiteY118" fmla="*/ 70190 h 91439"/>
                <a:gd name="connsiteX119" fmla="*/ 634928 w 1254402"/>
                <a:gd name="connsiteY119" fmla="*/ 70190 h 91439"/>
                <a:gd name="connsiteX120" fmla="*/ 634928 w 1254402"/>
                <a:gd name="connsiteY120" fmla="*/ 19318 h 91439"/>
                <a:gd name="connsiteX121" fmla="*/ 649739 w 1254402"/>
                <a:gd name="connsiteY121" fmla="*/ 19318 h 91439"/>
                <a:gd name="connsiteX122" fmla="*/ 730876 w 1254402"/>
                <a:gd name="connsiteY122" fmla="*/ 19318 h 91439"/>
                <a:gd name="connsiteX123" fmla="*/ 730876 w 1254402"/>
                <a:gd name="connsiteY123" fmla="*/ 61819 h 91439"/>
                <a:gd name="connsiteX124" fmla="*/ 698035 w 1254402"/>
                <a:gd name="connsiteY124" fmla="*/ 91440 h 91439"/>
                <a:gd name="connsiteX125" fmla="*/ 666482 w 1254402"/>
                <a:gd name="connsiteY125" fmla="*/ 87576 h 91439"/>
                <a:gd name="connsiteX126" fmla="*/ 666482 w 1254402"/>
                <a:gd name="connsiteY126" fmla="*/ 75985 h 91439"/>
                <a:gd name="connsiteX127" fmla="*/ 694815 w 1254402"/>
                <a:gd name="connsiteY127" fmla="*/ 79849 h 91439"/>
                <a:gd name="connsiteX128" fmla="*/ 716065 w 1254402"/>
                <a:gd name="connsiteY128" fmla="*/ 61175 h 91439"/>
                <a:gd name="connsiteX129" fmla="*/ 690308 w 1254402"/>
                <a:gd name="connsiteY129" fmla="*/ 70190 h 91439"/>
                <a:gd name="connsiteX130" fmla="*/ 660686 w 1254402"/>
                <a:gd name="connsiteY130" fmla="*/ 44432 h 91439"/>
                <a:gd name="connsiteX131" fmla="*/ 690308 w 1254402"/>
                <a:gd name="connsiteY131" fmla="*/ 18674 h 91439"/>
                <a:gd name="connsiteX132" fmla="*/ 716065 w 1254402"/>
                <a:gd name="connsiteY132" fmla="*/ 27690 h 91439"/>
                <a:gd name="connsiteX133" fmla="*/ 716065 w 1254402"/>
                <a:gd name="connsiteY133" fmla="*/ 19318 h 91439"/>
                <a:gd name="connsiteX134" fmla="*/ 730876 w 1254402"/>
                <a:gd name="connsiteY134" fmla="*/ 19318 h 91439"/>
                <a:gd name="connsiteX135" fmla="*/ 715421 w 1254402"/>
                <a:gd name="connsiteY135" fmla="*/ 43788 h 91439"/>
                <a:gd name="connsiteX136" fmla="*/ 694815 w 1254402"/>
                <a:gd name="connsiteY136" fmla="*/ 30909 h 91439"/>
                <a:gd name="connsiteX137" fmla="*/ 674209 w 1254402"/>
                <a:gd name="connsiteY137" fmla="*/ 43788 h 91439"/>
                <a:gd name="connsiteX138" fmla="*/ 694815 w 1254402"/>
                <a:gd name="connsiteY138" fmla="*/ 56667 h 91439"/>
                <a:gd name="connsiteX139" fmla="*/ 715421 w 1254402"/>
                <a:gd name="connsiteY139" fmla="*/ 43788 h 91439"/>
                <a:gd name="connsiteX140" fmla="*/ 757278 w 1254402"/>
                <a:gd name="connsiteY140" fmla="*/ 644 h 91439"/>
                <a:gd name="connsiteX141" fmla="*/ 757278 w 1254402"/>
                <a:gd name="connsiteY141" fmla="*/ 13523 h 91439"/>
                <a:gd name="connsiteX142" fmla="*/ 742467 w 1254402"/>
                <a:gd name="connsiteY142" fmla="*/ 13523 h 91439"/>
                <a:gd name="connsiteX143" fmla="*/ 742467 w 1254402"/>
                <a:gd name="connsiteY143" fmla="*/ 644 h 91439"/>
                <a:gd name="connsiteX144" fmla="*/ 757278 w 1254402"/>
                <a:gd name="connsiteY144" fmla="*/ 644 h 91439"/>
                <a:gd name="connsiteX145" fmla="*/ 757278 w 1254402"/>
                <a:gd name="connsiteY145" fmla="*/ 19318 h 91439"/>
                <a:gd name="connsiteX146" fmla="*/ 757278 w 1254402"/>
                <a:gd name="connsiteY146" fmla="*/ 70190 h 91439"/>
                <a:gd name="connsiteX147" fmla="*/ 742467 w 1254402"/>
                <a:gd name="connsiteY147" fmla="*/ 70190 h 91439"/>
                <a:gd name="connsiteX148" fmla="*/ 742467 w 1254402"/>
                <a:gd name="connsiteY148" fmla="*/ 19318 h 91439"/>
                <a:gd name="connsiteX149" fmla="*/ 757278 w 1254402"/>
                <a:gd name="connsiteY149" fmla="*/ 19318 h 91439"/>
                <a:gd name="connsiteX150" fmla="*/ 795914 w 1254402"/>
                <a:gd name="connsiteY150" fmla="*/ 31553 h 91439"/>
                <a:gd name="connsiteX151" fmla="*/ 795914 w 1254402"/>
                <a:gd name="connsiteY151" fmla="*/ 46364 h 91439"/>
                <a:gd name="connsiteX152" fmla="*/ 806861 w 1254402"/>
                <a:gd name="connsiteY152" fmla="*/ 58599 h 91439"/>
                <a:gd name="connsiteX153" fmla="*/ 819740 w 1254402"/>
                <a:gd name="connsiteY153" fmla="*/ 57955 h 91439"/>
                <a:gd name="connsiteX154" fmla="*/ 819740 w 1254402"/>
                <a:gd name="connsiteY154" fmla="*/ 69546 h 91439"/>
                <a:gd name="connsiteX155" fmla="*/ 802354 w 1254402"/>
                <a:gd name="connsiteY155" fmla="*/ 70834 h 91439"/>
                <a:gd name="connsiteX156" fmla="*/ 781104 w 1254402"/>
                <a:gd name="connsiteY156" fmla="*/ 54735 h 91439"/>
                <a:gd name="connsiteX157" fmla="*/ 781104 w 1254402"/>
                <a:gd name="connsiteY157" fmla="*/ 31553 h 91439"/>
                <a:gd name="connsiteX158" fmla="*/ 767581 w 1254402"/>
                <a:gd name="connsiteY158" fmla="*/ 31553 h 91439"/>
                <a:gd name="connsiteX159" fmla="*/ 767581 w 1254402"/>
                <a:gd name="connsiteY159" fmla="*/ 19318 h 91439"/>
                <a:gd name="connsiteX160" fmla="*/ 781104 w 1254402"/>
                <a:gd name="connsiteY160" fmla="*/ 19318 h 91439"/>
                <a:gd name="connsiteX161" fmla="*/ 781104 w 1254402"/>
                <a:gd name="connsiteY161" fmla="*/ 9015 h 91439"/>
                <a:gd name="connsiteX162" fmla="*/ 795914 w 1254402"/>
                <a:gd name="connsiteY162" fmla="*/ 4508 h 91439"/>
                <a:gd name="connsiteX163" fmla="*/ 795914 w 1254402"/>
                <a:gd name="connsiteY163" fmla="*/ 19318 h 91439"/>
                <a:gd name="connsiteX164" fmla="*/ 819740 w 1254402"/>
                <a:gd name="connsiteY164" fmla="*/ 19318 h 91439"/>
                <a:gd name="connsiteX165" fmla="*/ 819740 w 1254402"/>
                <a:gd name="connsiteY165" fmla="*/ 31553 h 91439"/>
                <a:gd name="connsiteX166" fmla="*/ 795914 w 1254402"/>
                <a:gd name="connsiteY166" fmla="*/ 31553 h 91439"/>
                <a:gd name="connsiteX167" fmla="*/ 898301 w 1254402"/>
                <a:gd name="connsiteY167" fmla="*/ 44432 h 91439"/>
                <a:gd name="connsiteX168" fmla="*/ 898301 w 1254402"/>
                <a:gd name="connsiteY168" fmla="*/ 70190 h 91439"/>
                <a:gd name="connsiteX169" fmla="*/ 883491 w 1254402"/>
                <a:gd name="connsiteY169" fmla="*/ 70190 h 91439"/>
                <a:gd name="connsiteX170" fmla="*/ 883491 w 1254402"/>
                <a:gd name="connsiteY170" fmla="*/ 63750 h 91439"/>
                <a:gd name="connsiteX171" fmla="*/ 852581 w 1254402"/>
                <a:gd name="connsiteY171" fmla="*/ 70834 h 91439"/>
                <a:gd name="connsiteX172" fmla="*/ 829400 w 1254402"/>
                <a:gd name="connsiteY172" fmla="*/ 54735 h 91439"/>
                <a:gd name="connsiteX173" fmla="*/ 860309 w 1254402"/>
                <a:gd name="connsiteY173" fmla="*/ 37349 h 91439"/>
                <a:gd name="connsiteX174" fmla="*/ 883491 w 1254402"/>
                <a:gd name="connsiteY174" fmla="*/ 41212 h 91439"/>
                <a:gd name="connsiteX175" fmla="*/ 864172 w 1254402"/>
                <a:gd name="connsiteY175" fmla="*/ 30909 h 91439"/>
                <a:gd name="connsiteX176" fmla="*/ 839059 w 1254402"/>
                <a:gd name="connsiteY176" fmla="*/ 34773 h 91439"/>
                <a:gd name="connsiteX177" fmla="*/ 833907 w 1254402"/>
                <a:gd name="connsiteY177" fmla="*/ 23826 h 91439"/>
                <a:gd name="connsiteX178" fmla="*/ 864816 w 1254402"/>
                <a:gd name="connsiteY178" fmla="*/ 18674 h 91439"/>
                <a:gd name="connsiteX179" fmla="*/ 898301 w 1254402"/>
                <a:gd name="connsiteY179" fmla="*/ 44432 h 91439"/>
                <a:gd name="connsiteX180" fmla="*/ 883491 w 1254402"/>
                <a:gd name="connsiteY180" fmla="*/ 50228 h 91439"/>
                <a:gd name="connsiteX181" fmla="*/ 862241 w 1254402"/>
                <a:gd name="connsiteY181" fmla="*/ 47008 h 91439"/>
                <a:gd name="connsiteX182" fmla="*/ 844854 w 1254402"/>
                <a:gd name="connsiteY182" fmla="*/ 54091 h 91439"/>
                <a:gd name="connsiteX183" fmla="*/ 857733 w 1254402"/>
                <a:gd name="connsiteY183" fmla="*/ 59887 h 91439"/>
                <a:gd name="connsiteX184" fmla="*/ 884135 w 1254402"/>
                <a:gd name="connsiteY184" fmla="*/ 54091 h 91439"/>
                <a:gd name="connsiteX185" fmla="*/ 884135 w 1254402"/>
                <a:gd name="connsiteY185" fmla="*/ 50228 h 91439"/>
                <a:gd name="connsiteX186" fmla="*/ 925347 w 1254402"/>
                <a:gd name="connsiteY186" fmla="*/ 644 h 91439"/>
                <a:gd name="connsiteX187" fmla="*/ 925347 w 1254402"/>
                <a:gd name="connsiteY187" fmla="*/ 69546 h 91439"/>
                <a:gd name="connsiteX188" fmla="*/ 910536 w 1254402"/>
                <a:gd name="connsiteY188" fmla="*/ 69546 h 91439"/>
                <a:gd name="connsiteX189" fmla="*/ 910536 w 1254402"/>
                <a:gd name="connsiteY189" fmla="*/ 644 h 91439"/>
                <a:gd name="connsiteX190" fmla="*/ 925347 w 1254402"/>
                <a:gd name="connsiteY190" fmla="*/ 644 h 91439"/>
                <a:gd name="connsiteX191" fmla="*/ 1009704 w 1254402"/>
                <a:gd name="connsiteY191" fmla="*/ 19318 h 91439"/>
                <a:gd name="connsiteX192" fmla="*/ 1030954 w 1254402"/>
                <a:gd name="connsiteY192" fmla="*/ 19318 h 91439"/>
                <a:gd name="connsiteX193" fmla="*/ 1030954 w 1254402"/>
                <a:gd name="connsiteY193" fmla="*/ 31553 h 91439"/>
                <a:gd name="connsiteX194" fmla="*/ 1009704 w 1254402"/>
                <a:gd name="connsiteY194" fmla="*/ 31553 h 91439"/>
                <a:gd name="connsiteX195" fmla="*/ 1009704 w 1254402"/>
                <a:gd name="connsiteY195" fmla="*/ 70190 h 91439"/>
                <a:gd name="connsiteX196" fmla="*/ 994893 w 1254402"/>
                <a:gd name="connsiteY196" fmla="*/ 70190 h 91439"/>
                <a:gd name="connsiteX197" fmla="*/ 994893 w 1254402"/>
                <a:gd name="connsiteY197" fmla="*/ 31553 h 91439"/>
                <a:gd name="connsiteX198" fmla="*/ 981370 w 1254402"/>
                <a:gd name="connsiteY198" fmla="*/ 31553 h 91439"/>
                <a:gd name="connsiteX199" fmla="*/ 981370 w 1254402"/>
                <a:gd name="connsiteY199" fmla="*/ 19318 h 91439"/>
                <a:gd name="connsiteX200" fmla="*/ 994893 w 1254402"/>
                <a:gd name="connsiteY200" fmla="*/ 19318 h 91439"/>
                <a:gd name="connsiteX201" fmla="*/ 994893 w 1254402"/>
                <a:gd name="connsiteY201" fmla="*/ 15455 h 91439"/>
                <a:gd name="connsiteX202" fmla="*/ 1016143 w 1254402"/>
                <a:gd name="connsiteY202" fmla="*/ 0 h 91439"/>
                <a:gd name="connsiteX203" fmla="*/ 1031598 w 1254402"/>
                <a:gd name="connsiteY203" fmla="*/ 644 h 91439"/>
                <a:gd name="connsiteX204" fmla="*/ 1031598 w 1254402"/>
                <a:gd name="connsiteY204" fmla="*/ 10947 h 91439"/>
                <a:gd name="connsiteX205" fmla="*/ 1021295 w 1254402"/>
                <a:gd name="connsiteY205" fmla="*/ 10303 h 91439"/>
                <a:gd name="connsiteX206" fmla="*/ 1009704 w 1254402"/>
                <a:gd name="connsiteY206" fmla="*/ 19318 h 91439"/>
                <a:gd name="connsiteX207" fmla="*/ 1056712 w 1254402"/>
                <a:gd name="connsiteY207" fmla="*/ 644 h 91439"/>
                <a:gd name="connsiteX208" fmla="*/ 1056712 w 1254402"/>
                <a:gd name="connsiteY208" fmla="*/ 69546 h 91439"/>
                <a:gd name="connsiteX209" fmla="*/ 1041901 w 1254402"/>
                <a:gd name="connsiteY209" fmla="*/ 69546 h 91439"/>
                <a:gd name="connsiteX210" fmla="*/ 1041901 w 1254402"/>
                <a:gd name="connsiteY210" fmla="*/ 644 h 91439"/>
                <a:gd name="connsiteX211" fmla="*/ 1056712 w 1254402"/>
                <a:gd name="connsiteY211" fmla="*/ 644 h 91439"/>
                <a:gd name="connsiteX212" fmla="*/ 1067659 w 1254402"/>
                <a:gd name="connsiteY212" fmla="*/ 44432 h 91439"/>
                <a:gd name="connsiteX213" fmla="*/ 1103076 w 1254402"/>
                <a:gd name="connsiteY213" fmla="*/ 18030 h 91439"/>
                <a:gd name="connsiteX214" fmla="*/ 1138493 w 1254402"/>
                <a:gd name="connsiteY214" fmla="*/ 44432 h 91439"/>
                <a:gd name="connsiteX215" fmla="*/ 1103076 w 1254402"/>
                <a:gd name="connsiteY215" fmla="*/ 70834 h 91439"/>
                <a:gd name="connsiteX216" fmla="*/ 1067659 w 1254402"/>
                <a:gd name="connsiteY216" fmla="*/ 44432 h 91439"/>
                <a:gd name="connsiteX217" fmla="*/ 1123038 w 1254402"/>
                <a:gd name="connsiteY217" fmla="*/ 44432 h 91439"/>
                <a:gd name="connsiteX218" fmla="*/ 1102432 w 1254402"/>
                <a:gd name="connsiteY218" fmla="*/ 30265 h 91439"/>
                <a:gd name="connsiteX219" fmla="*/ 1081825 w 1254402"/>
                <a:gd name="connsiteY219" fmla="*/ 44432 h 91439"/>
                <a:gd name="connsiteX220" fmla="*/ 1102432 w 1254402"/>
                <a:gd name="connsiteY220" fmla="*/ 58599 h 91439"/>
                <a:gd name="connsiteX221" fmla="*/ 1123038 w 1254402"/>
                <a:gd name="connsiteY221" fmla="*/ 44432 h 91439"/>
                <a:gd name="connsiteX222" fmla="*/ 1254402 w 1254402"/>
                <a:gd name="connsiteY222" fmla="*/ 19318 h 91439"/>
                <a:gd name="connsiteX223" fmla="*/ 1231864 w 1254402"/>
                <a:gd name="connsiteY223" fmla="*/ 70190 h 91439"/>
                <a:gd name="connsiteX224" fmla="*/ 1211902 w 1254402"/>
                <a:gd name="connsiteY224" fmla="*/ 70190 h 91439"/>
                <a:gd name="connsiteX225" fmla="*/ 1197091 w 1254402"/>
                <a:gd name="connsiteY225" fmla="*/ 34773 h 91439"/>
                <a:gd name="connsiteX226" fmla="*/ 1182281 w 1254402"/>
                <a:gd name="connsiteY226" fmla="*/ 70190 h 91439"/>
                <a:gd name="connsiteX227" fmla="*/ 1162318 w 1254402"/>
                <a:gd name="connsiteY227" fmla="*/ 70190 h 91439"/>
                <a:gd name="connsiteX228" fmla="*/ 1139780 w 1254402"/>
                <a:gd name="connsiteY228" fmla="*/ 19318 h 91439"/>
                <a:gd name="connsiteX229" fmla="*/ 1156523 w 1254402"/>
                <a:gd name="connsiteY229" fmla="*/ 19318 h 91439"/>
                <a:gd name="connsiteX230" fmla="*/ 1173265 w 1254402"/>
                <a:gd name="connsiteY230" fmla="*/ 58599 h 91439"/>
                <a:gd name="connsiteX231" fmla="*/ 1188720 w 1254402"/>
                <a:gd name="connsiteY231" fmla="*/ 19318 h 91439"/>
                <a:gd name="connsiteX232" fmla="*/ 1206107 w 1254402"/>
                <a:gd name="connsiteY232" fmla="*/ 19318 h 91439"/>
                <a:gd name="connsiteX233" fmla="*/ 1221561 w 1254402"/>
                <a:gd name="connsiteY233" fmla="*/ 57955 h 91439"/>
                <a:gd name="connsiteX234" fmla="*/ 1238304 w 1254402"/>
                <a:gd name="connsiteY234" fmla="*/ 18674 h 91439"/>
                <a:gd name="connsiteX235" fmla="*/ 1254402 w 1254402"/>
                <a:gd name="connsiteY235" fmla="*/ 18674 h 9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1254402" h="91439">
                  <a:moveTo>
                    <a:pt x="70834" y="31553"/>
                  </a:moveTo>
                  <a:cubicBezTo>
                    <a:pt x="70834" y="45076"/>
                    <a:pt x="61175" y="53447"/>
                    <a:pt x="47652" y="53447"/>
                  </a:cubicBezTo>
                  <a:lnTo>
                    <a:pt x="15455" y="53447"/>
                  </a:lnTo>
                  <a:lnTo>
                    <a:pt x="15455" y="69546"/>
                  </a:lnTo>
                  <a:lnTo>
                    <a:pt x="0" y="69546"/>
                  </a:lnTo>
                  <a:lnTo>
                    <a:pt x="0" y="9015"/>
                  </a:lnTo>
                  <a:lnTo>
                    <a:pt x="47652" y="9015"/>
                  </a:lnTo>
                  <a:cubicBezTo>
                    <a:pt x="61175" y="9659"/>
                    <a:pt x="70834" y="18030"/>
                    <a:pt x="70834" y="31553"/>
                  </a:cubicBezTo>
                  <a:close/>
                  <a:moveTo>
                    <a:pt x="55379" y="31553"/>
                  </a:moveTo>
                  <a:cubicBezTo>
                    <a:pt x="55379" y="22538"/>
                    <a:pt x="48296" y="22538"/>
                    <a:pt x="43788" y="22538"/>
                  </a:cubicBezTo>
                  <a:lnTo>
                    <a:pt x="16099" y="22538"/>
                  </a:lnTo>
                  <a:lnTo>
                    <a:pt x="16099" y="40568"/>
                  </a:lnTo>
                  <a:lnTo>
                    <a:pt x="43144" y="40568"/>
                  </a:lnTo>
                  <a:cubicBezTo>
                    <a:pt x="48296" y="40568"/>
                    <a:pt x="55379" y="40568"/>
                    <a:pt x="55379" y="31553"/>
                  </a:cubicBezTo>
                  <a:close/>
                  <a:moveTo>
                    <a:pt x="79849" y="44432"/>
                  </a:moveTo>
                  <a:cubicBezTo>
                    <a:pt x="79849" y="25758"/>
                    <a:pt x="94016" y="18030"/>
                    <a:pt x="115266" y="18030"/>
                  </a:cubicBezTo>
                  <a:cubicBezTo>
                    <a:pt x="136516" y="18030"/>
                    <a:pt x="150683" y="25758"/>
                    <a:pt x="150683" y="44432"/>
                  </a:cubicBezTo>
                  <a:cubicBezTo>
                    <a:pt x="150683" y="63106"/>
                    <a:pt x="136516" y="70834"/>
                    <a:pt x="115266" y="70834"/>
                  </a:cubicBezTo>
                  <a:cubicBezTo>
                    <a:pt x="94016" y="70834"/>
                    <a:pt x="79849" y="63106"/>
                    <a:pt x="79849" y="44432"/>
                  </a:cubicBezTo>
                  <a:close/>
                  <a:moveTo>
                    <a:pt x="135228" y="44432"/>
                  </a:moveTo>
                  <a:cubicBezTo>
                    <a:pt x="135228" y="34129"/>
                    <a:pt x="128789" y="30265"/>
                    <a:pt x="114622" y="30265"/>
                  </a:cubicBezTo>
                  <a:cubicBezTo>
                    <a:pt x="101099" y="30265"/>
                    <a:pt x="94016" y="33485"/>
                    <a:pt x="94016" y="44432"/>
                  </a:cubicBezTo>
                  <a:cubicBezTo>
                    <a:pt x="94016" y="54735"/>
                    <a:pt x="100455" y="58599"/>
                    <a:pt x="114622" y="58599"/>
                  </a:cubicBezTo>
                  <a:cubicBezTo>
                    <a:pt x="128789" y="58599"/>
                    <a:pt x="135228" y="54735"/>
                    <a:pt x="135228" y="44432"/>
                  </a:cubicBezTo>
                  <a:close/>
                  <a:moveTo>
                    <a:pt x="173221" y="52159"/>
                  </a:moveTo>
                  <a:cubicBezTo>
                    <a:pt x="173221" y="57311"/>
                    <a:pt x="179016" y="59887"/>
                    <a:pt x="195115" y="59887"/>
                  </a:cubicBezTo>
                  <a:cubicBezTo>
                    <a:pt x="211214" y="59887"/>
                    <a:pt x="213789" y="58599"/>
                    <a:pt x="213789" y="54735"/>
                  </a:cubicBezTo>
                  <a:cubicBezTo>
                    <a:pt x="213789" y="50872"/>
                    <a:pt x="211214" y="50872"/>
                    <a:pt x="193827" y="49584"/>
                  </a:cubicBezTo>
                  <a:cubicBezTo>
                    <a:pt x="171289" y="48296"/>
                    <a:pt x="160342" y="46364"/>
                    <a:pt x="160342" y="34129"/>
                  </a:cubicBezTo>
                  <a:cubicBezTo>
                    <a:pt x="160342" y="20606"/>
                    <a:pt x="175797" y="18674"/>
                    <a:pt x="193827" y="18674"/>
                  </a:cubicBezTo>
                  <a:cubicBezTo>
                    <a:pt x="213145" y="18674"/>
                    <a:pt x="226668" y="21250"/>
                    <a:pt x="226668" y="35417"/>
                  </a:cubicBezTo>
                  <a:lnTo>
                    <a:pt x="211857" y="35417"/>
                  </a:lnTo>
                  <a:cubicBezTo>
                    <a:pt x="211857" y="30909"/>
                    <a:pt x="206706" y="30265"/>
                    <a:pt x="192539" y="30265"/>
                  </a:cubicBezTo>
                  <a:cubicBezTo>
                    <a:pt x="178372" y="30265"/>
                    <a:pt x="174509" y="31553"/>
                    <a:pt x="174509" y="34129"/>
                  </a:cubicBezTo>
                  <a:cubicBezTo>
                    <a:pt x="174509" y="37349"/>
                    <a:pt x="177085" y="37993"/>
                    <a:pt x="194471" y="39281"/>
                  </a:cubicBezTo>
                  <a:cubicBezTo>
                    <a:pt x="214433" y="40568"/>
                    <a:pt x="227956" y="41212"/>
                    <a:pt x="227956" y="54735"/>
                  </a:cubicBezTo>
                  <a:cubicBezTo>
                    <a:pt x="227956" y="68902"/>
                    <a:pt x="215077" y="71478"/>
                    <a:pt x="195759" y="71478"/>
                  </a:cubicBezTo>
                  <a:cubicBezTo>
                    <a:pt x="176441" y="71478"/>
                    <a:pt x="158410" y="68902"/>
                    <a:pt x="158410" y="52803"/>
                  </a:cubicBezTo>
                  <a:lnTo>
                    <a:pt x="173221" y="52803"/>
                  </a:lnTo>
                  <a:close/>
                  <a:moveTo>
                    <a:pt x="254358" y="644"/>
                  </a:moveTo>
                  <a:lnTo>
                    <a:pt x="254358" y="13523"/>
                  </a:lnTo>
                  <a:lnTo>
                    <a:pt x="239547" y="13523"/>
                  </a:lnTo>
                  <a:lnTo>
                    <a:pt x="239547" y="644"/>
                  </a:lnTo>
                  <a:lnTo>
                    <a:pt x="254358" y="644"/>
                  </a:lnTo>
                  <a:close/>
                  <a:moveTo>
                    <a:pt x="254358" y="19318"/>
                  </a:moveTo>
                  <a:lnTo>
                    <a:pt x="254358" y="70190"/>
                  </a:lnTo>
                  <a:lnTo>
                    <a:pt x="239547" y="70190"/>
                  </a:lnTo>
                  <a:lnTo>
                    <a:pt x="239547" y="19318"/>
                  </a:lnTo>
                  <a:lnTo>
                    <a:pt x="254358" y="19318"/>
                  </a:lnTo>
                  <a:close/>
                  <a:moveTo>
                    <a:pt x="292994" y="31553"/>
                  </a:moveTo>
                  <a:lnTo>
                    <a:pt x="292994" y="46364"/>
                  </a:lnTo>
                  <a:cubicBezTo>
                    <a:pt x="292994" y="56023"/>
                    <a:pt x="294926" y="58599"/>
                    <a:pt x="303941" y="58599"/>
                  </a:cubicBezTo>
                  <a:cubicBezTo>
                    <a:pt x="308449" y="58599"/>
                    <a:pt x="311025" y="58599"/>
                    <a:pt x="316820" y="57955"/>
                  </a:cubicBezTo>
                  <a:lnTo>
                    <a:pt x="316820" y="69546"/>
                  </a:lnTo>
                  <a:cubicBezTo>
                    <a:pt x="311669" y="70190"/>
                    <a:pt x="306517" y="70834"/>
                    <a:pt x="299434" y="70834"/>
                  </a:cubicBezTo>
                  <a:cubicBezTo>
                    <a:pt x="286555" y="70834"/>
                    <a:pt x="278184" y="65682"/>
                    <a:pt x="278184" y="54735"/>
                  </a:cubicBezTo>
                  <a:lnTo>
                    <a:pt x="278184" y="31553"/>
                  </a:lnTo>
                  <a:lnTo>
                    <a:pt x="264661" y="31553"/>
                  </a:lnTo>
                  <a:lnTo>
                    <a:pt x="264661" y="19318"/>
                  </a:lnTo>
                  <a:lnTo>
                    <a:pt x="278184" y="19318"/>
                  </a:lnTo>
                  <a:lnTo>
                    <a:pt x="278184" y="9015"/>
                  </a:lnTo>
                  <a:lnTo>
                    <a:pt x="292994" y="4508"/>
                  </a:lnTo>
                  <a:lnTo>
                    <a:pt x="292994" y="19318"/>
                  </a:lnTo>
                  <a:lnTo>
                    <a:pt x="316820" y="19318"/>
                  </a:lnTo>
                  <a:lnTo>
                    <a:pt x="316820" y="31553"/>
                  </a:lnTo>
                  <a:lnTo>
                    <a:pt x="292994" y="31553"/>
                  </a:lnTo>
                  <a:close/>
                  <a:moveTo>
                    <a:pt x="342578" y="644"/>
                  </a:moveTo>
                  <a:lnTo>
                    <a:pt x="342578" y="13523"/>
                  </a:lnTo>
                  <a:lnTo>
                    <a:pt x="327767" y="13523"/>
                  </a:lnTo>
                  <a:lnTo>
                    <a:pt x="327767" y="644"/>
                  </a:lnTo>
                  <a:lnTo>
                    <a:pt x="342578" y="644"/>
                  </a:lnTo>
                  <a:close/>
                  <a:moveTo>
                    <a:pt x="342578" y="19318"/>
                  </a:moveTo>
                  <a:lnTo>
                    <a:pt x="342578" y="70190"/>
                  </a:lnTo>
                  <a:lnTo>
                    <a:pt x="327767" y="70190"/>
                  </a:lnTo>
                  <a:lnTo>
                    <a:pt x="327767" y="19318"/>
                  </a:lnTo>
                  <a:lnTo>
                    <a:pt x="342578" y="19318"/>
                  </a:lnTo>
                  <a:close/>
                  <a:moveTo>
                    <a:pt x="424359" y="19318"/>
                  </a:moveTo>
                  <a:lnTo>
                    <a:pt x="398601" y="70190"/>
                  </a:lnTo>
                  <a:lnTo>
                    <a:pt x="377995" y="70190"/>
                  </a:lnTo>
                  <a:lnTo>
                    <a:pt x="352237" y="19318"/>
                  </a:lnTo>
                  <a:lnTo>
                    <a:pt x="368336" y="19318"/>
                  </a:lnTo>
                  <a:lnTo>
                    <a:pt x="388298" y="59887"/>
                  </a:lnTo>
                  <a:lnTo>
                    <a:pt x="408260" y="19318"/>
                  </a:lnTo>
                  <a:lnTo>
                    <a:pt x="424359" y="19318"/>
                  </a:lnTo>
                  <a:close/>
                  <a:moveTo>
                    <a:pt x="481670" y="51515"/>
                  </a:moveTo>
                  <a:lnTo>
                    <a:pt x="496481" y="51515"/>
                  </a:lnTo>
                  <a:cubicBezTo>
                    <a:pt x="493261" y="64394"/>
                    <a:pt x="480382" y="70834"/>
                    <a:pt x="461708" y="70834"/>
                  </a:cubicBezTo>
                  <a:cubicBezTo>
                    <a:pt x="442389" y="70834"/>
                    <a:pt x="427579" y="63106"/>
                    <a:pt x="427579" y="44432"/>
                  </a:cubicBezTo>
                  <a:cubicBezTo>
                    <a:pt x="427579" y="25758"/>
                    <a:pt x="442389" y="18030"/>
                    <a:pt x="462995" y="18030"/>
                  </a:cubicBezTo>
                  <a:cubicBezTo>
                    <a:pt x="482314" y="18030"/>
                    <a:pt x="497768" y="24470"/>
                    <a:pt x="497768" y="47652"/>
                  </a:cubicBezTo>
                  <a:lnTo>
                    <a:pt x="442389" y="47652"/>
                  </a:lnTo>
                  <a:cubicBezTo>
                    <a:pt x="444321" y="56023"/>
                    <a:pt x="452048" y="58599"/>
                    <a:pt x="461708" y="58599"/>
                  </a:cubicBezTo>
                  <a:cubicBezTo>
                    <a:pt x="471367" y="58599"/>
                    <a:pt x="477806" y="56667"/>
                    <a:pt x="481670" y="51515"/>
                  </a:cubicBezTo>
                  <a:close/>
                  <a:moveTo>
                    <a:pt x="442389" y="38637"/>
                  </a:moveTo>
                  <a:lnTo>
                    <a:pt x="481026" y="38637"/>
                  </a:lnTo>
                  <a:cubicBezTo>
                    <a:pt x="478450" y="31553"/>
                    <a:pt x="471367" y="29621"/>
                    <a:pt x="461708" y="29621"/>
                  </a:cubicBezTo>
                  <a:cubicBezTo>
                    <a:pt x="452048" y="29621"/>
                    <a:pt x="444965" y="31553"/>
                    <a:pt x="442389" y="38637"/>
                  </a:cubicBezTo>
                  <a:close/>
                  <a:moveTo>
                    <a:pt x="622694" y="644"/>
                  </a:moveTo>
                  <a:lnTo>
                    <a:pt x="622694" y="69546"/>
                  </a:lnTo>
                  <a:lnTo>
                    <a:pt x="607883" y="69546"/>
                  </a:lnTo>
                  <a:lnTo>
                    <a:pt x="607883" y="61819"/>
                  </a:lnTo>
                  <a:cubicBezTo>
                    <a:pt x="602087" y="67614"/>
                    <a:pt x="593716" y="70834"/>
                    <a:pt x="582769" y="70834"/>
                  </a:cubicBezTo>
                  <a:cubicBezTo>
                    <a:pt x="566670" y="70834"/>
                    <a:pt x="552504" y="63750"/>
                    <a:pt x="552504" y="44432"/>
                  </a:cubicBezTo>
                  <a:cubicBezTo>
                    <a:pt x="552504" y="25114"/>
                    <a:pt x="566670" y="18030"/>
                    <a:pt x="582769" y="18030"/>
                  </a:cubicBezTo>
                  <a:cubicBezTo>
                    <a:pt x="593716" y="18030"/>
                    <a:pt x="602731" y="21250"/>
                    <a:pt x="607883" y="27046"/>
                  </a:cubicBezTo>
                  <a:lnTo>
                    <a:pt x="607883" y="644"/>
                  </a:lnTo>
                  <a:lnTo>
                    <a:pt x="622694" y="644"/>
                  </a:lnTo>
                  <a:close/>
                  <a:moveTo>
                    <a:pt x="607883" y="44432"/>
                  </a:moveTo>
                  <a:cubicBezTo>
                    <a:pt x="607883" y="34129"/>
                    <a:pt x="600800" y="30265"/>
                    <a:pt x="587277" y="30265"/>
                  </a:cubicBezTo>
                  <a:cubicBezTo>
                    <a:pt x="574398" y="30265"/>
                    <a:pt x="566670" y="34129"/>
                    <a:pt x="566670" y="44432"/>
                  </a:cubicBezTo>
                  <a:cubicBezTo>
                    <a:pt x="566670" y="54735"/>
                    <a:pt x="573754" y="58599"/>
                    <a:pt x="587277" y="58599"/>
                  </a:cubicBezTo>
                  <a:cubicBezTo>
                    <a:pt x="600800" y="58599"/>
                    <a:pt x="607883" y="54735"/>
                    <a:pt x="607883" y="44432"/>
                  </a:cubicBezTo>
                  <a:close/>
                  <a:moveTo>
                    <a:pt x="649739" y="644"/>
                  </a:moveTo>
                  <a:lnTo>
                    <a:pt x="649739" y="13523"/>
                  </a:lnTo>
                  <a:lnTo>
                    <a:pt x="634928" y="13523"/>
                  </a:lnTo>
                  <a:lnTo>
                    <a:pt x="634928" y="644"/>
                  </a:lnTo>
                  <a:lnTo>
                    <a:pt x="649739" y="644"/>
                  </a:lnTo>
                  <a:close/>
                  <a:moveTo>
                    <a:pt x="649739" y="19318"/>
                  </a:moveTo>
                  <a:lnTo>
                    <a:pt x="649739" y="70190"/>
                  </a:lnTo>
                  <a:lnTo>
                    <a:pt x="634928" y="70190"/>
                  </a:lnTo>
                  <a:lnTo>
                    <a:pt x="634928" y="19318"/>
                  </a:lnTo>
                  <a:lnTo>
                    <a:pt x="649739" y="19318"/>
                  </a:lnTo>
                  <a:close/>
                  <a:moveTo>
                    <a:pt x="730876" y="19318"/>
                  </a:moveTo>
                  <a:lnTo>
                    <a:pt x="730876" y="61819"/>
                  </a:lnTo>
                  <a:cubicBezTo>
                    <a:pt x="730876" y="82425"/>
                    <a:pt x="716709" y="91440"/>
                    <a:pt x="698035" y="91440"/>
                  </a:cubicBezTo>
                  <a:cubicBezTo>
                    <a:pt x="683224" y="91440"/>
                    <a:pt x="670989" y="88864"/>
                    <a:pt x="666482" y="87576"/>
                  </a:cubicBezTo>
                  <a:lnTo>
                    <a:pt x="666482" y="75985"/>
                  </a:lnTo>
                  <a:cubicBezTo>
                    <a:pt x="672277" y="77273"/>
                    <a:pt x="683868" y="79849"/>
                    <a:pt x="694815" y="79849"/>
                  </a:cubicBezTo>
                  <a:cubicBezTo>
                    <a:pt x="710270" y="79849"/>
                    <a:pt x="716065" y="74053"/>
                    <a:pt x="716065" y="61175"/>
                  </a:cubicBezTo>
                  <a:cubicBezTo>
                    <a:pt x="710914" y="66970"/>
                    <a:pt x="702543" y="70190"/>
                    <a:pt x="690308" y="70190"/>
                  </a:cubicBezTo>
                  <a:cubicBezTo>
                    <a:pt x="672921" y="70190"/>
                    <a:pt x="660686" y="62463"/>
                    <a:pt x="660686" y="44432"/>
                  </a:cubicBezTo>
                  <a:cubicBezTo>
                    <a:pt x="660686" y="26402"/>
                    <a:pt x="672921" y="18674"/>
                    <a:pt x="690308" y="18674"/>
                  </a:cubicBezTo>
                  <a:cubicBezTo>
                    <a:pt x="702543" y="18674"/>
                    <a:pt x="710914" y="21894"/>
                    <a:pt x="716065" y="27690"/>
                  </a:cubicBezTo>
                  <a:lnTo>
                    <a:pt x="716065" y="19318"/>
                  </a:lnTo>
                  <a:lnTo>
                    <a:pt x="730876" y="19318"/>
                  </a:lnTo>
                  <a:close/>
                  <a:moveTo>
                    <a:pt x="715421" y="43788"/>
                  </a:moveTo>
                  <a:cubicBezTo>
                    <a:pt x="715421" y="34773"/>
                    <a:pt x="708982" y="30909"/>
                    <a:pt x="694815" y="30909"/>
                  </a:cubicBezTo>
                  <a:cubicBezTo>
                    <a:pt x="680648" y="30909"/>
                    <a:pt x="674209" y="34773"/>
                    <a:pt x="674209" y="43788"/>
                  </a:cubicBezTo>
                  <a:cubicBezTo>
                    <a:pt x="674209" y="52803"/>
                    <a:pt x="680648" y="56667"/>
                    <a:pt x="694815" y="56667"/>
                  </a:cubicBezTo>
                  <a:cubicBezTo>
                    <a:pt x="708982" y="56667"/>
                    <a:pt x="715421" y="52803"/>
                    <a:pt x="715421" y="43788"/>
                  </a:cubicBezTo>
                  <a:close/>
                  <a:moveTo>
                    <a:pt x="757278" y="644"/>
                  </a:moveTo>
                  <a:lnTo>
                    <a:pt x="757278" y="13523"/>
                  </a:lnTo>
                  <a:lnTo>
                    <a:pt x="742467" y="13523"/>
                  </a:lnTo>
                  <a:lnTo>
                    <a:pt x="742467" y="644"/>
                  </a:lnTo>
                  <a:lnTo>
                    <a:pt x="757278" y="644"/>
                  </a:lnTo>
                  <a:close/>
                  <a:moveTo>
                    <a:pt x="757278" y="19318"/>
                  </a:moveTo>
                  <a:lnTo>
                    <a:pt x="757278" y="70190"/>
                  </a:lnTo>
                  <a:lnTo>
                    <a:pt x="742467" y="70190"/>
                  </a:lnTo>
                  <a:lnTo>
                    <a:pt x="742467" y="19318"/>
                  </a:lnTo>
                  <a:lnTo>
                    <a:pt x="757278" y="19318"/>
                  </a:lnTo>
                  <a:close/>
                  <a:moveTo>
                    <a:pt x="795914" y="31553"/>
                  </a:moveTo>
                  <a:lnTo>
                    <a:pt x="795914" y="46364"/>
                  </a:lnTo>
                  <a:cubicBezTo>
                    <a:pt x="795914" y="56023"/>
                    <a:pt x="797846" y="58599"/>
                    <a:pt x="806861" y="58599"/>
                  </a:cubicBezTo>
                  <a:cubicBezTo>
                    <a:pt x="811369" y="58599"/>
                    <a:pt x="813945" y="58599"/>
                    <a:pt x="819740" y="57955"/>
                  </a:cubicBezTo>
                  <a:lnTo>
                    <a:pt x="819740" y="69546"/>
                  </a:lnTo>
                  <a:cubicBezTo>
                    <a:pt x="814589" y="70190"/>
                    <a:pt x="809437" y="70834"/>
                    <a:pt x="802354" y="70834"/>
                  </a:cubicBezTo>
                  <a:cubicBezTo>
                    <a:pt x="789475" y="70834"/>
                    <a:pt x="781104" y="65682"/>
                    <a:pt x="781104" y="54735"/>
                  </a:cubicBezTo>
                  <a:lnTo>
                    <a:pt x="781104" y="31553"/>
                  </a:lnTo>
                  <a:lnTo>
                    <a:pt x="767581" y="31553"/>
                  </a:lnTo>
                  <a:lnTo>
                    <a:pt x="767581" y="19318"/>
                  </a:lnTo>
                  <a:lnTo>
                    <a:pt x="781104" y="19318"/>
                  </a:lnTo>
                  <a:lnTo>
                    <a:pt x="781104" y="9015"/>
                  </a:lnTo>
                  <a:lnTo>
                    <a:pt x="795914" y="4508"/>
                  </a:lnTo>
                  <a:lnTo>
                    <a:pt x="795914" y="19318"/>
                  </a:lnTo>
                  <a:lnTo>
                    <a:pt x="819740" y="19318"/>
                  </a:lnTo>
                  <a:lnTo>
                    <a:pt x="819740" y="31553"/>
                  </a:lnTo>
                  <a:lnTo>
                    <a:pt x="795914" y="31553"/>
                  </a:lnTo>
                  <a:close/>
                  <a:moveTo>
                    <a:pt x="898301" y="44432"/>
                  </a:moveTo>
                  <a:lnTo>
                    <a:pt x="898301" y="70190"/>
                  </a:lnTo>
                  <a:lnTo>
                    <a:pt x="883491" y="70190"/>
                  </a:lnTo>
                  <a:lnTo>
                    <a:pt x="883491" y="63750"/>
                  </a:lnTo>
                  <a:cubicBezTo>
                    <a:pt x="874476" y="68258"/>
                    <a:pt x="864816" y="70834"/>
                    <a:pt x="852581" y="70834"/>
                  </a:cubicBezTo>
                  <a:cubicBezTo>
                    <a:pt x="838415" y="70834"/>
                    <a:pt x="829400" y="66326"/>
                    <a:pt x="829400" y="54735"/>
                  </a:cubicBezTo>
                  <a:cubicBezTo>
                    <a:pt x="829400" y="41856"/>
                    <a:pt x="843566" y="37349"/>
                    <a:pt x="860309" y="37349"/>
                  </a:cubicBezTo>
                  <a:cubicBezTo>
                    <a:pt x="869324" y="37349"/>
                    <a:pt x="877051" y="38637"/>
                    <a:pt x="883491" y="41212"/>
                  </a:cubicBezTo>
                  <a:cubicBezTo>
                    <a:pt x="883491" y="31553"/>
                    <a:pt x="871256" y="30909"/>
                    <a:pt x="864172" y="30909"/>
                  </a:cubicBezTo>
                  <a:cubicBezTo>
                    <a:pt x="857733" y="30909"/>
                    <a:pt x="849362" y="31553"/>
                    <a:pt x="839059" y="34773"/>
                  </a:cubicBezTo>
                  <a:lnTo>
                    <a:pt x="833907" y="23826"/>
                  </a:lnTo>
                  <a:cubicBezTo>
                    <a:pt x="844210" y="20606"/>
                    <a:pt x="854513" y="18674"/>
                    <a:pt x="864816" y="18674"/>
                  </a:cubicBezTo>
                  <a:cubicBezTo>
                    <a:pt x="886066" y="18030"/>
                    <a:pt x="898301" y="25114"/>
                    <a:pt x="898301" y="44432"/>
                  </a:cubicBezTo>
                  <a:close/>
                  <a:moveTo>
                    <a:pt x="883491" y="50228"/>
                  </a:moveTo>
                  <a:cubicBezTo>
                    <a:pt x="878339" y="48296"/>
                    <a:pt x="871256" y="47008"/>
                    <a:pt x="862241" y="47008"/>
                  </a:cubicBezTo>
                  <a:cubicBezTo>
                    <a:pt x="851294" y="47008"/>
                    <a:pt x="844854" y="48940"/>
                    <a:pt x="844854" y="54091"/>
                  </a:cubicBezTo>
                  <a:cubicBezTo>
                    <a:pt x="844854" y="59243"/>
                    <a:pt x="850006" y="59887"/>
                    <a:pt x="857733" y="59887"/>
                  </a:cubicBezTo>
                  <a:cubicBezTo>
                    <a:pt x="865460" y="59887"/>
                    <a:pt x="877051" y="57311"/>
                    <a:pt x="884135" y="54091"/>
                  </a:cubicBezTo>
                  <a:lnTo>
                    <a:pt x="884135" y="50228"/>
                  </a:lnTo>
                  <a:close/>
                  <a:moveTo>
                    <a:pt x="925347" y="644"/>
                  </a:moveTo>
                  <a:lnTo>
                    <a:pt x="925347" y="69546"/>
                  </a:lnTo>
                  <a:lnTo>
                    <a:pt x="910536" y="69546"/>
                  </a:lnTo>
                  <a:lnTo>
                    <a:pt x="910536" y="644"/>
                  </a:lnTo>
                  <a:lnTo>
                    <a:pt x="925347" y="644"/>
                  </a:lnTo>
                  <a:close/>
                  <a:moveTo>
                    <a:pt x="1009704" y="19318"/>
                  </a:moveTo>
                  <a:lnTo>
                    <a:pt x="1030954" y="19318"/>
                  </a:lnTo>
                  <a:lnTo>
                    <a:pt x="1030954" y="31553"/>
                  </a:lnTo>
                  <a:lnTo>
                    <a:pt x="1009704" y="31553"/>
                  </a:lnTo>
                  <a:lnTo>
                    <a:pt x="1009704" y="70190"/>
                  </a:lnTo>
                  <a:lnTo>
                    <a:pt x="994893" y="70190"/>
                  </a:lnTo>
                  <a:lnTo>
                    <a:pt x="994893" y="31553"/>
                  </a:lnTo>
                  <a:lnTo>
                    <a:pt x="981370" y="31553"/>
                  </a:lnTo>
                  <a:lnTo>
                    <a:pt x="981370" y="19318"/>
                  </a:lnTo>
                  <a:lnTo>
                    <a:pt x="994893" y="19318"/>
                  </a:lnTo>
                  <a:lnTo>
                    <a:pt x="994893" y="15455"/>
                  </a:lnTo>
                  <a:cubicBezTo>
                    <a:pt x="994893" y="5152"/>
                    <a:pt x="1001332" y="0"/>
                    <a:pt x="1016143" y="0"/>
                  </a:cubicBezTo>
                  <a:cubicBezTo>
                    <a:pt x="1021295" y="0"/>
                    <a:pt x="1023870" y="0"/>
                    <a:pt x="1031598" y="644"/>
                  </a:cubicBezTo>
                  <a:lnTo>
                    <a:pt x="1031598" y="10947"/>
                  </a:lnTo>
                  <a:cubicBezTo>
                    <a:pt x="1028378" y="10947"/>
                    <a:pt x="1024514" y="10303"/>
                    <a:pt x="1021295" y="10303"/>
                  </a:cubicBezTo>
                  <a:cubicBezTo>
                    <a:pt x="1012279" y="10947"/>
                    <a:pt x="1009704" y="12879"/>
                    <a:pt x="1009704" y="19318"/>
                  </a:cubicBezTo>
                  <a:close/>
                  <a:moveTo>
                    <a:pt x="1056712" y="644"/>
                  </a:moveTo>
                  <a:lnTo>
                    <a:pt x="1056712" y="69546"/>
                  </a:lnTo>
                  <a:lnTo>
                    <a:pt x="1041901" y="69546"/>
                  </a:lnTo>
                  <a:lnTo>
                    <a:pt x="1041901" y="644"/>
                  </a:lnTo>
                  <a:lnTo>
                    <a:pt x="1056712" y="644"/>
                  </a:lnTo>
                  <a:close/>
                  <a:moveTo>
                    <a:pt x="1067659" y="44432"/>
                  </a:moveTo>
                  <a:cubicBezTo>
                    <a:pt x="1067659" y="25758"/>
                    <a:pt x="1081825" y="18030"/>
                    <a:pt x="1103076" y="18030"/>
                  </a:cubicBezTo>
                  <a:cubicBezTo>
                    <a:pt x="1124326" y="18030"/>
                    <a:pt x="1138493" y="25758"/>
                    <a:pt x="1138493" y="44432"/>
                  </a:cubicBezTo>
                  <a:cubicBezTo>
                    <a:pt x="1138493" y="63106"/>
                    <a:pt x="1124326" y="70834"/>
                    <a:pt x="1103076" y="70834"/>
                  </a:cubicBezTo>
                  <a:cubicBezTo>
                    <a:pt x="1081825" y="70834"/>
                    <a:pt x="1067659" y="63106"/>
                    <a:pt x="1067659" y="44432"/>
                  </a:cubicBezTo>
                  <a:close/>
                  <a:moveTo>
                    <a:pt x="1123038" y="44432"/>
                  </a:moveTo>
                  <a:cubicBezTo>
                    <a:pt x="1123038" y="34129"/>
                    <a:pt x="1116598" y="30265"/>
                    <a:pt x="1102432" y="30265"/>
                  </a:cubicBezTo>
                  <a:cubicBezTo>
                    <a:pt x="1088909" y="30265"/>
                    <a:pt x="1081825" y="33485"/>
                    <a:pt x="1081825" y="44432"/>
                  </a:cubicBezTo>
                  <a:cubicBezTo>
                    <a:pt x="1081825" y="54735"/>
                    <a:pt x="1088265" y="58599"/>
                    <a:pt x="1102432" y="58599"/>
                  </a:cubicBezTo>
                  <a:cubicBezTo>
                    <a:pt x="1115954" y="58599"/>
                    <a:pt x="1123038" y="54735"/>
                    <a:pt x="1123038" y="44432"/>
                  </a:cubicBezTo>
                  <a:close/>
                  <a:moveTo>
                    <a:pt x="1254402" y="19318"/>
                  </a:moveTo>
                  <a:lnTo>
                    <a:pt x="1231864" y="70190"/>
                  </a:lnTo>
                  <a:lnTo>
                    <a:pt x="1211902" y="70190"/>
                  </a:lnTo>
                  <a:lnTo>
                    <a:pt x="1197091" y="34773"/>
                  </a:lnTo>
                  <a:lnTo>
                    <a:pt x="1182281" y="70190"/>
                  </a:lnTo>
                  <a:lnTo>
                    <a:pt x="1162318" y="70190"/>
                  </a:lnTo>
                  <a:lnTo>
                    <a:pt x="1139780" y="19318"/>
                  </a:lnTo>
                  <a:lnTo>
                    <a:pt x="1156523" y="19318"/>
                  </a:lnTo>
                  <a:lnTo>
                    <a:pt x="1173265" y="58599"/>
                  </a:lnTo>
                  <a:lnTo>
                    <a:pt x="1188720" y="19318"/>
                  </a:lnTo>
                  <a:lnTo>
                    <a:pt x="1206107" y="19318"/>
                  </a:lnTo>
                  <a:lnTo>
                    <a:pt x="1221561" y="57955"/>
                  </a:lnTo>
                  <a:lnTo>
                    <a:pt x="1238304" y="18674"/>
                  </a:lnTo>
                  <a:lnTo>
                    <a:pt x="1254402" y="18674"/>
                  </a:lnTo>
                  <a:close/>
                </a:path>
              </a:pathLst>
            </a:custGeom>
            <a:solidFill>
              <a:srgbClr val="00AA9B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noProof="0"/>
            </a:p>
          </p:txBody>
        </p:sp>
        <p:grpSp>
          <p:nvGrpSpPr>
            <p:cNvPr id="22" name="Graphique 9">
              <a:extLst>
                <a:ext uri="{FF2B5EF4-FFF2-40B4-BE49-F238E27FC236}">
                  <a16:creationId xmlns:a16="http://schemas.microsoft.com/office/drawing/2014/main" id="{961BD59A-05B1-4C02-8A81-07CA8BDC8DAD}"/>
                </a:ext>
              </a:extLst>
            </p:cNvPr>
            <p:cNvGrpSpPr/>
            <p:nvPr/>
          </p:nvGrpSpPr>
          <p:grpSpPr>
            <a:xfrm>
              <a:off x="13512800" y="647260"/>
              <a:ext cx="1824936" cy="273031"/>
              <a:chOff x="13512800" y="647260"/>
              <a:chExt cx="1824936" cy="273031"/>
            </a:xfrm>
          </p:grpSpPr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FF233BB3-ACF3-4781-BB6A-01081E108397}"/>
                  </a:ext>
                </a:extLst>
              </p:cNvPr>
              <p:cNvSpPr/>
              <p:nvPr/>
            </p:nvSpPr>
            <p:spPr>
              <a:xfrm>
                <a:off x="13512800" y="647260"/>
                <a:ext cx="1533229" cy="273031"/>
              </a:xfrm>
              <a:custGeom>
                <a:avLst/>
                <a:gdLst>
                  <a:gd name="connsiteX0" fmla="*/ 358677 w 1533229"/>
                  <a:gd name="connsiteY0" fmla="*/ 169357 h 273031"/>
                  <a:gd name="connsiteX1" fmla="*/ 358677 w 1533229"/>
                  <a:gd name="connsiteY1" fmla="*/ 269168 h 273031"/>
                  <a:gd name="connsiteX2" fmla="*/ 285267 w 1533229"/>
                  <a:gd name="connsiteY2" fmla="*/ 269168 h 273031"/>
                  <a:gd name="connsiteX3" fmla="*/ 285267 w 1533229"/>
                  <a:gd name="connsiteY3" fmla="*/ 198978 h 273031"/>
                  <a:gd name="connsiteX4" fmla="*/ 242123 w 1533229"/>
                  <a:gd name="connsiteY4" fmla="*/ 154546 h 273031"/>
                  <a:gd name="connsiteX5" fmla="*/ 183524 w 1533229"/>
                  <a:gd name="connsiteY5" fmla="*/ 177728 h 273031"/>
                  <a:gd name="connsiteX6" fmla="*/ 183524 w 1533229"/>
                  <a:gd name="connsiteY6" fmla="*/ 269812 h 273031"/>
                  <a:gd name="connsiteX7" fmla="*/ 110758 w 1533229"/>
                  <a:gd name="connsiteY7" fmla="*/ 269812 h 273031"/>
                  <a:gd name="connsiteX8" fmla="*/ 110758 w 1533229"/>
                  <a:gd name="connsiteY8" fmla="*/ 92084 h 273031"/>
                  <a:gd name="connsiteX9" fmla="*/ 183524 w 1533229"/>
                  <a:gd name="connsiteY9" fmla="*/ 92084 h 273031"/>
                  <a:gd name="connsiteX10" fmla="*/ 183524 w 1533229"/>
                  <a:gd name="connsiteY10" fmla="*/ 117842 h 273031"/>
                  <a:gd name="connsiteX11" fmla="*/ 271744 w 1533229"/>
                  <a:gd name="connsiteY11" fmla="*/ 90152 h 273031"/>
                  <a:gd name="connsiteX12" fmla="*/ 358677 w 1533229"/>
                  <a:gd name="connsiteY12" fmla="*/ 169357 h 273031"/>
                  <a:gd name="connsiteX13" fmla="*/ 765005 w 1533229"/>
                  <a:gd name="connsiteY13" fmla="*/ 36705 h 273031"/>
                  <a:gd name="connsiteX14" fmla="*/ 692239 w 1533229"/>
                  <a:gd name="connsiteY14" fmla="*/ 36705 h 273031"/>
                  <a:gd name="connsiteX15" fmla="*/ 692239 w 1533229"/>
                  <a:gd name="connsiteY15" fmla="*/ 92084 h 273031"/>
                  <a:gd name="connsiteX16" fmla="*/ 652959 w 1533229"/>
                  <a:gd name="connsiteY16" fmla="*/ 92084 h 273031"/>
                  <a:gd name="connsiteX17" fmla="*/ 652959 w 1533229"/>
                  <a:gd name="connsiteY17" fmla="*/ 151327 h 273031"/>
                  <a:gd name="connsiteX18" fmla="*/ 692239 w 1533229"/>
                  <a:gd name="connsiteY18" fmla="*/ 151327 h 273031"/>
                  <a:gd name="connsiteX19" fmla="*/ 692239 w 1533229"/>
                  <a:gd name="connsiteY19" fmla="*/ 269168 h 273031"/>
                  <a:gd name="connsiteX20" fmla="*/ 838415 w 1533229"/>
                  <a:gd name="connsiteY20" fmla="*/ 269168 h 273031"/>
                  <a:gd name="connsiteX21" fmla="*/ 838415 w 1533229"/>
                  <a:gd name="connsiteY21" fmla="*/ 209926 h 273031"/>
                  <a:gd name="connsiteX22" fmla="*/ 765649 w 1533229"/>
                  <a:gd name="connsiteY22" fmla="*/ 209926 h 273031"/>
                  <a:gd name="connsiteX23" fmla="*/ 765649 w 1533229"/>
                  <a:gd name="connsiteY23" fmla="*/ 151327 h 273031"/>
                  <a:gd name="connsiteX24" fmla="*/ 838415 w 1533229"/>
                  <a:gd name="connsiteY24" fmla="*/ 151327 h 273031"/>
                  <a:gd name="connsiteX25" fmla="*/ 838415 w 1533229"/>
                  <a:gd name="connsiteY25" fmla="*/ 92084 h 273031"/>
                  <a:gd name="connsiteX26" fmla="*/ 765649 w 1533229"/>
                  <a:gd name="connsiteY26" fmla="*/ 92084 h 273031"/>
                  <a:gd name="connsiteX27" fmla="*/ 765649 w 1533229"/>
                  <a:gd name="connsiteY27" fmla="*/ 36705 h 273031"/>
                  <a:gd name="connsiteX28" fmla="*/ 632997 w 1533229"/>
                  <a:gd name="connsiteY28" fmla="*/ 192539 h 273031"/>
                  <a:gd name="connsiteX29" fmla="*/ 462352 w 1533229"/>
                  <a:gd name="connsiteY29" fmla="*/ 192539 h 273031"/>
                  <a:gd name="connsiteX30" fmla="*/ 508072 w 1533229"/>
                  <a:gd name="connsiteY30" fmla="*/ 216365 h 273031"/>
                  <a:gd name="connsiteX31" fmla="*/ 548640 w 1533229"/>
                  <a:gd name="connsiteY31" fmla="*/ 209926 h 273031"/>
                  <a:gd name="connsiteX32" fmla="*/ 627845 w 1533229"/>
                  <a:gd name="connsiteY32" fmla="*/ 209926 h 273031"/>
                  <a:gd name="connsiteX33" fmla="*/ 508072 w 1533229"/>
                  <a:gd name="connsiteY33" fmla="*/ 273032 h 273031"/>
                  <a:gd name="connsiteX34" fmla="*/ 388942 w 1533229"/>
                  <a:gd name="connsiteY34" fmla="*/ 180304 h 273031"/>
                  <a:gd name="connsiteX35" fmla="*/ 511291 w 1533229"/>
                  <a:gd name="connsiteY35" fmla="*/ 87576 h 273031"/>
                  <a:gd name="connsiteX36" fmla="*/ 632997 w 1533229"/>
                  <a:gd name="connsiteY36" fmla="*/ 192539 h 273031"/>
                  <a:gd name="connsiteX37" fmla="*/ 556367 w 1533229"/>
                  <a:gd name="connsiteY37" fmla="*/ 152615 h 273031"/>
                  <a:gd name="connsiteX38" fmla="*/ 510647 w 1533229"/>
                  <a:gd name="connsiteY38" fmla="*/ 135228 h 273031"/>
                  <a:gd name="connsiteX39" fmla="*/ 465571 w 1533229"/>
                  <a:gd name="connsiteY39" fmla="*/ 152615 h 273031"/>
                  <a:gd name="connsiteX40" fmla="*/ 556367 w 1533229"/>
                  <a:gd name="connsiteY40" fmla="*/ 152615 h 273031"/>
                  <a:gd name="connsiteX41" fmla="*/ 1041901 w 1533229"/>
                  <a:gd name="connsiteY41" fmla="*/ 186744 h 273031"/>
                  <a:gd name="connsiteX42" fmla="*/ 985878 w 1533229"/>
                  <a:gd name="connsiteY42" fmla="*/ 208638 h 273031"/>
                  <a:gd name="connsiteX43" fmla="*/ 943377 w 1533229"/>
                  <a:gd name="connsiteY43" fmla="*/ 165493 h 273031"/>
                  <a:gd name="connsiteX44" fmla="*/ 943377 w 1533229"/>
                  <a:gd name="connsiteY44" fmla="*/ 92084 h 273031"/>
                  <a:gd name="connsiteX45" fmla="*/ 870612 w 1533229"/>
                  <a:gd name="connsiteY45" fmla="*/ 92084 h 273031"/>
                  <a:gd name="connsiteX46" fmla="*/ 870612 w 1533229"/>
                  <a:gd name="connsiteY46" fmla="*/ 194471 h 273031"/>
                  <a:gd name="connsiteX47" fmla="*/ 957544 w 1533229"/>
                  <a:gd name="connsiteY47" fmla="*/ 269812 h 273031"/>
                  <a:gd name="connsiteX48" fmla="*/ 1041901 w 1533229"/>
                  <a:gd name="connsiteY48" fmla="*/ 243411 h 273031"/>
                  <a:gd name="connsiteX49" fmla="*/ 1041901 w 1533229"/>
                  <a:gd name="connsiteY49" fmla="*/ 268524 h 273031"/>
                  <a:gd name="connsiteX50" fmla="*/ 1114667 w 1533229"/>
                  <a:gd name="connsiteY50" fmla="*/ 268524 h 273031"/>
                  <a:gd name="connsiteX51" fmla="*/ 1114667 w 1533229"/>
                  <a:gd name="connsiteY51" fmla="*/ 91440 h 273031"/>
                  <a:gd name="connsiteX52" fmla="*/ 1041901 w 1533229"/>
                  <a:gd name="connsiteY52" fmla="*/ 91440 h 273031"/>
                  <a:gd name="connsiteX53" fmla="*/ 1041901 w 1533229"/>
                  <a:gd name="connsiteY53" fmla="*/ 186744 h 273031"/>
                  <a:gd name="connsiteX54" fmla="*/ 1457888 w 1533229"/>
                  <a:gd name="connsiteY54" fmla="*/ 89508 h 273031"/>
                  <a:gd name="connsiteX55" fmla="*/ 1371600 w 1533229"/>
                  <a:gd name="connsiteY55" fmla="*/ 123637 h 273031"/>
                  <a:gd name="connsiteX56" fmla="*/ 1305274 w 1533229"/>
                  <a:gd name="connsiteY56" fmla="*/ 89508 h 273031"/>
                  <a:gd name="connsiteX57" fmla="*/ 1225425 w 1533229"/>
                  <a:gd name="connsiteY57" fmla="*/ 121705 h 273031"/>
                  <a:gd name="connsiteX58" fmla="*/ 1225425 w 1533229"/>
                  <a:gd name="connsiteY58" fmla="*/ 92084 h 273031"/>
                  <a:gd name="connsiteX59" fmla="*/ 1152659 w 1533229"/>
                  <a:gd name="connsiteY59" fmla="*/ 92084 h 273031"/>
                  <a:gd name="connsiteX60" fmla="*/ 1152659 w 1533229"/>
                  <a:gd name="connsiteY60" fmla="*/ 269168 h 273031"/>
                  <a:gd name="connsiteX61" fmla="*/ 1225425 w 1533229"/>
                  <a:gd name="connsiteY61" fmla="*/ 269168 h 273031"/>
                  <a:gd name="connsiteX62" fmla="*/ 1225425 w 1533229"/>
                  <a:gd name="connsiteY62" fmla="*/ 173865 h 273031"/>
                  <a:gd name="connsiteX63" fmla="*/ 1273721 w 1533229"/>
                  <a:gd name="connsiteY63" fmla="*/ 151327 h 273031"/>
                  <a:gd name="connsiteX64" fmla="*/ 1307850 w 1533229"/>
                  <a:gd name="connsiteY64" fmla="*/ 194471 h 273031"/>
                  <a:gd name="connsiteX65" fmla="*/ 1307850 w 1533229"/>
                  <a:gd name="connsiteY65" fmla="*/ 269168 h 273031"/>
                  <a:gd name="connsiteX66" fmla="*/ 1380615 w 1533229"/>
                  <a:gd name="connsiteY66" fmla="*/ 269168 h 273031"/>
                  <a:gd name="connsiteX67" fmla="*/ 1380615 w 1533229"/>
                  <a:gd name="connsiteY67" fmla="*/ 171933 h 273031"/>
                  <a:gd name="connsiteX68" fmla="*/ 1426335 w 1533229"/>
                  <a:gd name="connsiteY68" fmla="*/ 151327 h 273031"/>
                  <a:gd name="connsiteX69" fmla="*/ 1460464 w 1533229"/>
                  <a:gd name="connsiteY69" fmla="*/ 194471 h 273031"/>
                  <a:gd name="connsiteX70" fmla="*/ 1460464 w 1533229"/>
                  <a:gd name="connsiteY70" fmla="*/ 269168 h 273031"/>
                  <a:gd name="connsiteX71" fmla="*/ 1533230 w 1533229"/>
                  <a:gd name="connsiteY71" fmla="*/ 269168 h 273031"/>
                  <a:gd name="connsiteX72" fmla="*/ 1533230 w 1533229"/>
                  <a:gd name="connsiteY72" fmla="*/ 162918 h 273031"/>
                  <a:gd name="connsiteX73" fmla="*/ 1457888 w 1533229"/>
                  <a:gd name="connsiteY73" fmla="*/ 89508 h 273031"/>
                  <a:gd name="connsiteX74" fmla="*/ 0 w 1533229"/>
                  <a:gd name="connsiteY74" fmla="*/ 92084 h 273031"/>
                  <a:gd name="connsiteX75" fmla="*/ 0 w 1533229"/>
                  <a:gd name="connsiteY75" fmla="*/ 269168 h 273031"/>
                  <a:gd name="connsiteX76" fmla="*/ 72766 w 1533229"/>
                  <a:gd name="connsiteY76" fmla="*/ 269168 h 273031"/>
                  <a:gd name="connsiteX77" fmla="*/ 72766 w 1533229"/>
                  <a:gd name="connsiteY77" fmla="*/ 92084 h 273031"/>
                  <a:gd name="connsiteX78" fmla="*/ 0 w 1533229"/>
                  <a:gd name="connsiteY78" fmla="*/ 92084 h 273031"/>
                  <a:gd name="connsiteX79" fmla="*/ 72766 w 1533229"/>
                  <a:gd name="connsiteY79" fmla="*/ 0 h 273031"/>
                  <a:gd name="connsiteX80" fmla="*/ 0 w 1533229"/>
                  <a:gd name="connsiteY80" fmla="*/ 0 h 273031"/>
                  <a:gd name="connsiteX81" fmla="*/ 0 w 1533229"/>
                  <a:gd name="connsiteY81" fmla="*/ 72766 h 273031"/>
                  <a:gd name="connsiteX82" fmla="*/ 72766 w 1533229"/>
                  <a:gd name="connsiteY82" fmla="*/ 72766 h 273031"/>
                  <a:gd name="connsiteX83" fmla="*/ 72766 w 1533229"/>
                  <a:gd name="connsiteY83" fmla="*/ 0 h 27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1533229" h="273031">
                    <a:moveTo>
                      <a:pt x="358677" y="169357"/>
                    </a:moveTo>
                    <a:lnTo>
                      <a:pt x="358677" y="269168"/>
                    </a:lnTo>
                    <a:lnTo>
                      <a:pt x="285267" y="269168"/>
                    </a:lnTo>
                    <a:lnTo>
                      <a:pt x="285267" y="198978"/>
                    </a:lnTo>
                    <a:cubicBezTo>
                      <a:pt x="285267" y="167425"/>
                      <a:pt x="274964" y="154546"/>
                      <a:pt x="242123" y="154546"/>
                    </a:cubicBezTo>
                    <a:cubicBezTo>
                      <a:pt x="220229" y="154546"/>
                      <a:pt x="197691" y="164206"/>
                      <a:pt x="183524" y="177728"/>
                    </a:cubicBezTo>
                    <a:lnTo>
                      <a:pt x="183524" y="269812"/>
                    </a:lnTo>
                    <a:lnTo>
                      <a:pt x="110758" y="269812"/>
                    </a:lnTo>
                    <a:lnTo>
                      <a:pt x="110758" y="92084"/>
                    </a:lnTo>
                    <a:lnTo>
                      <a:pt x="183524" y="92084"/>
                    </a:lnTo>
                    <a:lnTo>
                      <a:pt x="183524" y="117842"/>
                    </a:lnTo>
                    <a:cubicBezTo>
                      <a:pt x="205418" y="102387"/>
                      <a:pt x="233108" y="90152"/>
                      <a:pt x="271744" y="90152"/>
                    </a:cubicBezTo>
                    <a:cubicBezTo>
                      <a:pt x="312957" y="90152"/>
                      <a:pt x="358677" y="103675"/>
                      <a:pt x="358677" y="169357"/>
                    </a:cubicBezTo>
                    <a:close/>
                    <a:moveTo>
                      <a:pt x="765005" y="36705"/>
                    </a:moveTo>
                    <a:lnTo>
                      <a:pt x="692239" y="36705"/>
                    </a:lnTo>
                    <a:lnTo>
                      <a:pt x="692239" y="92084"/>
                    </a:lnTo>
                    <a:lnTo>
                      <a:pt x="652959" y="92084"/>
                    </a:lnTo>
                    <a:lnTo>
                      <a:pt x="652959" y="151327"/>
                    </a:lnTo>
                    <a:lnTo>
                      <a:pt x="692239" y="151327"/>
                    </a:lnTo>
                    <a:lnTo>
                      <a:pt x="692239" y="269168"/>
                    </a:lnTo>
                    <a:lnTo>
                      <a:pt x="838415" y="269168"/>
                    </a:lnTo>
                    <a:lnTo>
                      <a:pt x="838415" y="209926"/>
                    </a:lnTo>
                    <a:lnTo>
                      <a:pt x="765649" y="209926"/>
                    </a:lnTo>
                    <a:lnTo>
                      <a:pt x="765649" y="151327"/>
                    </a:lnTo>
                    <a:lnTo>
                      <a:pt x="838415" y="151327"/>
                    </a:lnTo>
                    <a:lnTo>
                      <a:pt x="838415" y="92084"/>
                    </a:lnTo>
                    <a:lnTo>
                      <a:pt x="765649" y="92084"/>
                    </a:lnTo>
                    <a:lnTo>
                      <a:pt x="765649" y="36705"/>
                    </a:lnTo>
                    <a:close/>
                    <a:moveTo>
                      <a:pt x="632997" y="192539"/>
                    </a:moveTo>
                    <a:lnTo>
                      <a:pt x="462352" y="192539"/>
                    </a:lnTo>
                    <a:cubicBezTo>
                      <a:pt x="468147" y="211857"/>
                      <a:pt x="488109" y="216365"/>
                      <a:pt x="508072" y="216365"/>
                    </a:cubicBezTo>
                    <a:cubicBezTo>
                      <a:pt x="527390" y="216365"/>
                      <a:pt x="538337" y="215077"/>
                      <a:pt x="548640" y="209926"/>
                    </a:cubicBezTo>
                    <a:lnTo>
                      <a:pt x="627845" y="209926"/>
                    </a:lnTo>
                    <a:cubicBezTo>
                      <a:pt x="616254" y="252426"/>
                      <a:pt x="577617" y="273032"/>
                      <a:pt x="508072" y="273032"/>
                    </a:cubicBezTo>
                    <a:cubicBezTo>
                      <a:pt x="437882" y="273032"/>
                      <a:pt x="388942" y="246630"/>
                      <a:pt x="388942" y="180304"/>
                    </a:cubicBezTo>
                    <a:cubicBezTo>
                      <a:pt x="388942" y="113978"/>
                      <a:pt x="437882" y="87576"/>
                      <a:pt x="511291" y="87576"/>
                    </a:cubicBezTo>
                    <a:cubicBezTo>
                      <a:pt x="585345" y="87576"/>
                      <a:pt x="632997" y="113978"/>
                      <a:pt x="632997" y="192539"/>
                    </a:cubicBezTo>
                    <a:close/>
                    <a:moveTo>
                      <a:pt x="556367" y="152615"/>
                    </a:moveTo>
                    <a:cubicBezTo>
                      <a:pt x="547996" y="140380"/>
                      <a:pt x="529966" y="135228"/>
                      <a:pt x="510647" y="135228"/>
                    </a:cubicBezTo>
                    <a:cubicBezTo>
                      <a:pt x="491329" y="135228"/>
                      <a:pt x="473299" y="141024"/>
                      <a:pt x="465571" y="152615"/>
                    </a:cubicBezTo>
                    <a:lnTo>
                      <a:pt x="556367" y="152615"/>
                    </a:lnTo>
                    <a:close/>
                    <a:moveTo>
                      <a:pt x="1041901" y="186744"/>
                    </a:moveTo>
                    <a:cubicBezTo>
                      <a:pt x="1028378" y="199622"/>
                      <a:pt x="1006484" y="208638"/>
                      <a:pt x="985878" y="208638"/>
                    </a:cubicBezTo>
                    <a:cubicBezTo>
                      <a:pt x="954325" y="208638"/>
                      <a:pt x="943377" y="195759"/>
                      <a:pt x="943377" y="165493"/>
                    </a:cubicBezTo>
                    <a:lnTo>
                      <a:pt x="943377" y="92084"/>
                    </a:lnTo>
                    <a:lnTo>
                      <a:pt x="870612" y="92084"/>
                    </a:lnTo>
                    <a:lnTo>
                      <a:pt x="870612" y="194471"/>
                    </a:lnTo>
                    <a:cubicBezTo>
                      <a:pt x="870612" y="257577"/>
                      <a:pt x="918264" y="269812"/>
                      <a:pt x="957544" y="269812"/>
                    </a:cubicBezTo>
                    <a:cubicBezTo>
                      <a:pt x="994249" y="269812"/>
                      <a:pt x="1021295" y="258221"/>
                      <a:pt x="1041901" y="243411"/>
                    </a:cubicBezTo>
                    <a:lnTo>
                      <a:pt x="1041901" y="268524"/>
                    </a:lnTo>
                    <a:lnTo>
                      <a:pt x="1114667" y="268524"/>
                    </a:lnTo>
                    <a:lnTo>
                      <a:pt x="1114667" y="91440"/>
                    </a:lnTo>
                    <a:lnTo>
                      <a:pt x="1041901" y="91440"/>
                    </a:lnTo>
                    <a:lnTo>
                      <a:pt x="1041901" y="186744"/>
                    </a:lnTo>
                    <a:close/>
                    <a:moveTo>
                      <a:pt x="1457888" y="89508"/>
                    </a:moveTo>
                    <a:cubicBezTo>
                      <a:pt x="1414744" y="89508"/>
                      <a:pt x="1388987" y="103031"/>
                      <a:pt x="1371600" y="123637"/>
                    </a:cubicBezTo>
                    <a:cubicBezTo>
                      <a:pt x="1357433" y="97879"/>
                      <a:pt x="1327168" y="89508"/>
                      <a:pt x="1305274" y="89508"/>
                    </a:cubicBezTo>
                    <a:cubicBezTo>
                      <a:pt x="1262130" y="89508"/>
                      <a:pt x="1241523" y="106895"/>
                      <a:pt x="1225425" y="121705"/>
                    </a:cubicBezTo>
                    <a:lnTo>
                      <a:pt x="1225425" y="92084"/>
                    </a:lnTo>
                    <a:lnTo>
                      <a:pt x="1152659" y="92084"/>
                    </a:lnTo>
                    <a:lnTo>
                      <a:pt x="1152659" y="269168"/>
                    </a:lnTo>
                    <a:lnTo>
                      <a:pt x="1225425" y="269168"/>
                    </a:lnTo>
                    <a:lnTo>
                      <a:pt x="1225425" y="173865"/>
                    </a:lnTo>
                    <a:cubicBezTo>
                      <a:pt x="1240236" y="159054"/>
                      <a:pt x="1255690" y="151327"/>
                      <a:pt x="1273721" y="151327"/>
                    </a:cubicBezTo>
                    <a:cubicBezTo>
                      <a:pt x="1299478" y="151327"/>
                      <a:pt x="1307850" y="164206"/>
                      <a:pt x="1307850" y="194471"/>
                    </a:cubicBezTo>
                    <a:lnTo>
                      <a:pt x="1307850" y="269168"/>
                    </a:lnTo>
                    <a:lnTo>
                      <a:pt x="1380615" y="269168"/>
                    </a:lnTo>
                    <a:lnTo>
                      <a:pt x="1380615" y="171933"/>
                    </a:lnTo>
                    <a:cubicBezTo>
                      <a:pt x="1395426" y="157122"/>
                      <a:pt x="1408305" y="151327"/>
                      <a:pt x="1426335" y="151327"/>
                    </a:cubicBezTo>
                    <a:cubicBezTo>
                      <a:pt x="1452093" y="151327"/>
                      <a:pt x="1460464" y="164206"/>
                      <a:pt x="1460464" y="194471"/>
                    </a:cubicBezTo>
                    <a:lnTo>
                      <a:pt x="1460464" y="269168"/>
                    </a:lnTo>
                    <a:lnTo>
                      <a:pt x="1533230" y="269168"/>
                    </a:lnTo>
                    <a:lnTo>
                      <a:pt x="1533230" y="162918"/>
                    </a:lnTo>
                    <a:cubicBezTo>
                      <a:pt x="1533230" y="101743"/>
                      <a:pt x="1488798" y="89508"/>
                      <a:pt x="1457888" y="89508"/>
                    </a:cubicBezTo>
                    <a:close/>
                    <a:moveTo>
                      <a:pt x="0" y="92084"/>
                    </a:moveTo>
                    <a:lnTo>
                      <a:pt x="0" y="269168"/>
                    </a:lnTo>
                    <a:lnTo>
                      <a:pt x="72766" y="269168"/>
                    </a:lnTo>
                    <a:lnTo>
                      <a:pt x="72766" y="92084"/>
                    </a:lnTo>
                    <a:lnTo>
                      <a:pt x="0" y="92084"/>
                    </a:lnTo>
                    <a:close/>
                    <a:moveTo>
                      <a:pt x="72766" y="0"/>
                    </a:moveTo>
                    <a:lnTo>
                      <a:pt x="0" y="0"/>
                    </a:lnTo>
                    <a:lnTo>
                      <a:pt x="0" y="72766"/>
                    </a:lnTo>
                    <a:lnTo>
                      <a:pt x="72766" y="72766"/>
                    </a:lnTo>
                    <a:lnTo>
                      <a:pt x="72766" y="0"/>
                    </a:lnTo>
                    <a:close/>
                  </a:path>
                </a:pathLst>
              </a:custGeom>
              <a:solidFill>
                <a:schemeClr val="tx2"/>
              </a:solidFill>
              <a:ln w="64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 noProof="0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E66A88E7-6071-4EAC-880E-DC729DF67D56}"/>
                  </a:ext>
                </a:extLst>
              </p:cNvPr>
              <p:cNvSpPr/>
              <p:nvPr/>
            </p:nvSpPr>
            <p:spPr>
              <a:xfrm>
                <a:off x="15119439" y="697487"/>
                <a:ext cx="218296" cy="218940"/>
              </a:xfrm>
              <a:custGeom>
                <a:avLst/>
                <a:gdLst>
                  <a:gd name="connsiteX0" fmla="*/ 72766 w 218296"/>
                  <a:gd name="connsiteY0" fmla="*/ 0 h 218940"/>
                  <a:gd name="connsiteX1" fmla="*/ 72766 w 218296"/>
                  <a:gd name="connsiteY1" fmla="*/ 72766 h 218940"/>
                  <a:gd name="connsiteX2" fmla="*/ 145531 w 218296"/>
                  <a:gd name="connsiteY2" fmla="*/ 72766 h 218940"/>
                  <a:gd name="connsiteX3" fmla="*/ 145531 w 218296"/>
                  <a:gd name="connsiteY3" fmla="*/ 145531 h 218940"/>
                  <a:gd name="connsiteX4" fmla="*/ 218297 w 218296"/>
                  <a:gd name="connsiteY4" fmla="*/ 145531 h 218940"/>
                  <a:gd name="connsiteX5" fmla="*/ 218297 w 218296"/>
                  <a:gd name="connsiteY5" fmla="*/ 0 h 218940"/>
                  <a:gd name="connsiteX6" fmla="*/ 72766 w 218296"/>
                  <a:gd name="connsiteY6" fmla="*/ 0 h 218940"/>
                  <a:gd name="connsiteX7" fmla="*/ 72766 w 218296"/>
                  <a:gd name="connsiteY7" fmla="*/ 146175 h 218940"/>
                  <a:gd name="connsiteX8" fmla="*/ 0 w 218296"/>
                  <a:gd name="connsiteY8" fmla="*/ 146175 h 218940"/>
                  <a:gd name="connsiteX9" fmla="*/ 0 w 218296"/>
                  <a:gd name="connsiteY9" fmla="*/ 218941 h 218940"/>
                  <a:gd name="connsiteX10" fmla="*/ 72766 w 218296"/>
                  <a:gd name="connsiteY10" fmla="*/ 218941 h 218940"/>
                  <a:gd name="connsiteX11" fmla="*/ 72766 w 218296"/>
                  <a:gd name="connsiteY11" fmla="*/ 146175 h 218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296" h="218940">
                    <a:moveTo>
                      <a:pt x="72766" y="0"/>
                    </a:moveTo>
                    <a:lnTo>
                      <a:pt x="72766" y="72766"/>
                    </a:lnTo>
                    <a:lnTo>
                      <a:pt x="145531" y="72766"/>
                    </a:lnTo>
                    <a:lnTo>
                      <a:pt x="145531" y="145531"/>
                    </a:lnTo>
                    <a:lnTo>
                      <a:pt x="218297" y="145531"/>
                    </a:lnTo>
                    <a:lnTo>
                      <a:pt x="218297" y="0"/>
                    </a:lnTo>
                    <a:lnTo>
                      <a:pt x="72766" y="0"/>
                    </a:lnTo>
                    <a:close/>
                    <a:moveTo>
                      <a:pt x="72766" y="146175"/>
                    </a:moveTo>
                    <a:lnTo>
                      <a:pt x="0" y="146175"/>
                    </a:lnTo>
                    <a:lnTo>
                      <a:pt x="0" y="218941"/>
                    </a:lnTo>
                    <a:lnTo>
                      <a:pt x="72766" y="218941"/>
                    </a:lnTo>
                    <a:lnTo>
                      <a:pt x="72766" y="146175"/>
                    </a:lnTo>
                    <a:close/>
                  </a:path>
                </a:pathLst>
              </a:custGeom>
              <a:solidFill>
                <a:srgbClr val="00AA9B"/>
              </a:solidFill>
              <a:ln w="64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 noProof="0"/>
              </a:p>
            </p:txBody>
          </p:sp>
        </p:grpSp>
      </p:grpSp>
      <p:sp>
        <p:nvSpPr>
          <p:cNvPr id="28" name="object 7">
            <a:extLst>
              <a:ext uri="{FF2B5EF4-FFF2-40B4-BE49-F238E27FC236}">
                <a16:creationId xmlns:a16="http://schemas.microsoft.com/office/drawing/2014/main" id="{29822F41-3E84-4E9E-9116-6C25F75AAF11}"/>
              </a:ext>
            </a:extLst>
          </p:cNvPr>
          <p:cNvSpPr/>
          <p:nvPr/>
        </p:nvSpPr>
        <p:spPr>
          <a:xfrm>
            <a:off x="10820390" y="0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lang="en-US" sz="1350" noProof="0"/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69177CBD-B7C4-44E2-AA0C-473214EADBDA}"/>
              </a:ext>
            </a:extLst>
          </p:cNvPr>
          <p:cNvSpPr/>
          <p:nvPr/>
        </p:nvSpPr>
        <p:spPr>
          <a:xfrm>
            <a:off x="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lang="en-US" sz="1350" noProof="0"/>
          </a:p>
        </p:txBody>
      </p:sp>
      <p:sp>
        <p:nvSpPr>
          <p:cNvPr id="5" name="bg object 20">
            <a:extLst>
              <a:ext uri="{FF2B5EF4-FFF2-40B4-BE49-F238E27FC236}">
                <a16:creationId xmlns:a16="http://schemas.microsoft.com/office/drawing/2014/main" id="{A151CB84-5005-40BA-BAF1-E69C66FDC882}"/>
              </a:ext>
            </a:extLst>
          </p:cNvPr>
          <p:cNvSpPr/>
          <p:nvPr/>
        </p:nvSpPr>
        <p:spPr>
          <a:xfrm>
            <a:off x="11506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EF4641"/>
          </a:solidFill>
        </p:spPr>
        <p:txBody>
          <a:bodyPr wrap="square" lIns="0" tIns="0" rIns="0" bIns="0" rtlCol="0"/>
          <a:lstStyle/>
          <a:p>
            <a:endParaRPr lang="en-US" sz="1350" noProof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BE354-2B85-4429-839B-46B1BC3E95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©2022 Inetum  | COTECH Classification: [internal] document TMA LOT1 Occitanie</a:t>
            </a:r>
          </a:p>
        </p:txBody>
      </p:sp>
    </p:spTree>
    <p:extLst>
      <p:ext uri="{BB962C8B-B14F-4D97-AF65-F5344CB8AC3E}">
        <p14:creationId xmlns:p14="http://schemas.microsoft.com/office/powerpoint/2010/main" val="5461033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E4A3B4F-5311-4EE8-988B-706C2D0D24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962400" cy="6858000"/>
          </a:xfrm>
          <a:custGeom>
            <a:avLst/>
            <a:gdLst>
              <a:gd name="connsiteX0" fmla="*/ 0 w 5283200"/>
              <a:gd name="connsiteY0" fmla="*/ 0 h 9144000"/>
              <a:gd name="connsiteX1" fmla="*/ 3454400 w 5283200"/>
              <a:gd name="connsiteY1" fmla="*/ 0 h 9144000"/>
              <a:gd name="connsiteX2" fmla="*/ 5283200 w 5283200"/>
              <a:gd name="connsiteY2" fmla="*/ 0 h 9144000"/>
              <a:gd name="connsiteX3" fmla="*/ 5283200 w 5283200"/>
              <a:gd name="connsiteY3" fmla="*/ 1828800 h 9144000"/>
              <a:gd name="connsiteX4" fmla="*/ 5283200 w 5283200"/>
              <a:gd name="connsiteY4" fmla="*/ 3657599 h 9144000"/>
              <a:gd name="connsiteX5" fmla="*/ 4368800 w 5283200"/>
              <a:gd name="connsiteY5" fmla="*/ 3657599 h 9144000"/>
              <a:gd name="connsiteX6" fmla="*/ 4368800 w 5283200"/>
              <a:gd name="connsiteY6" fmla="*/ 4571999 h 9144000"/>
              <a:gd name="connsiteX7" fmla="*/ 3454400 w 5283200"/>
              <a:gd name="connsiteY7" fmla="*/ 4571999 h 9144000"/>
              <a:gd name="connsiteX8" fmla="*/ 3454400 w 5283200"/>
              <a:gd name="connsiteY8" fmla="*/ 5486399 h 9144000"/>
              <a:gd name="connsiteX9" fmla="*/ 4368800 w 5283200"/>
              <a:gd name="connsiteY9" fmla="*/ 5486399 h 9144000"/>
              <a:gd name="connsiteX10" fmla="*/ 4368800 w 5283200"/>
              <a:gd name="connsiteY10" fmla="*/ 4571999 h 9144000"/>
              <a:gd name="connsiteX11" fmla="*/ 5283200 w 5283200"/>
              <a:gd name="connsiteY11" fmla="*/ 4571999 h 9144000"/>
              <a:gd name="connsiteX12" fmla="*/ 5283200 w 5283200"/>
              <a:gd name="connsiteY12" fmla="*/ 9143998 h 9144000"/>
              <a:gd name="connsiteX13" fmla="*/ 5283200 w 5283200"/>
              <a:gd name="connsiteY13" fmla="*/ 9144000 h 9144000"/>
              <a:gd name="connsiteX14" fmla="*/ 0 w 5283200"/>
              <a:gd name="connsiteY14" fmla="*/ 9144000 h 9144000"/>
              <a:gd name="connsiteX15" fmla="*/ 0 w 5283200"/>
              <a:gd name="connsiteY15" fmla="*/ 9143998 h 9144000"/>
              <a:gd name="connsiteX16" fmla="*/ 0 w 5283200"/>
              <a:gd name="connsiteY16" fmla="*/ 9143403 h 9144000"/>
              <a:gd name="connsiteX17" fmla="*/ 0 w 5283200"/>
              <a:gd name="connsiteY17" fmla="*/ 8230869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83200" h="9144000">
                <a:moveTo>
                  <a:pt x="0" y="0"/>
                </a:moveTo>
                <a:lnTo>
                  <a:pt x="3454400" y="0"/>
                </a:lnTo>
                <a:lnTo>
                  <a:pt x="5283200" y="0"/>
                </a:lnTo>
                <a:lnTo>
                  <a:pt x="5283200" y="1828800"/>
                </a:lnTo>
                <a:lnTo>
                  <a:pt x="5283200" y="3657599"/>
                </a:lnTo>
                <a:lnTo>
                  <a:pt x="4368800" y="3657599"/>
                </a:lnTo>
                <a:lnTo>
                  <a:pt x="4368800" y="4571999"/>
                </a:lnTo>
                <a:lnTo>
                  <a:pt x="3454400" y="4571999"/>
                </a:lnTo>
                <a:lnTo>
                  <a:pt x="3454400" y="5486399"/>
                </a:lnTo>
                <a:lnTo>
                  <a:pt x="4368800" y="5486399"/>
                </a:lnTo>
                <a:lnTo>
                  <a:pt x="4368800" y="4571999"/>
                </a:lnTo>
                <a:lnTo>
                  <a:pt x="5283200" y="4571999"/>
                </a:lnTo>
                <a:lnTo>
                  <a:pt x="5283200" y="9143998"/>
                </a:lnTo>
                <a:lnTo>
                  <a:pt x="5283200" y="9144000"/>
                </a:lnTo>
                <a:lnTo>
                  <a:pt x="0" y="9144000"/>
                </a:lnTo>
                <a:lnTo>
                  <a:pt x="0" y="9143998"/>
                </a:lnTo>
                <a:lnTo>
                  <a:pt x="0" y="9143403"/>
                </a:lnTo>
                <a:lnTo>
                  <a:pt x="0" y="82308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fr-FR"/>
              <a:t>Insert </a:t>
            </a:r>
            <a:r>
              <a:rPr lang="fr-FR" err="1"/>
              <a:t>picture</a:t>
            </a:r>
            <a:endParaRPr lang="en-US"/>
          </a:p>
        </p:txBody>
      </p:sp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38675" y="697701"/>
            <a:ext cx="5343525" cy="530279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38676" y="1989474"/>
            <a:ext cx="6759416" cy="1655632"/>
          </a:xfrm>
        </p:spPr>
        <p:txBody>
          <a:bodyPr wrap="square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Text level 2</a:t>
            </a:r>
          </a:p>
          <a:p>
            <a:pPr lvl="2"/>
            <a:r>
              <a:rPr lang="en-US"/>
              <a:t>Text level 3</a:t>
            </a:r>
          </a:p>
          <a:p>
            <a:pPr lvl="3"/>
            <a:r>
              <a:rPr lang="en-US"/>
              <a:t>Text level 4</a:t>
            </a:r>
          </a:p>
          <a:p>
            <a:pPr lvl="4"/>
            <a:r>
              <a:rPr lang="en-US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B7646-0E4D-436E-80FB-4FABC82744D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©2022 Inetum  | COTECH Classification: [internal] document TMA LOT1 Occitanie</a:t>
            </a:r>
          </a:p>
        </p:txBody>
      </p:sp>
    </p:spTree>
    <p:extLst>
      <p:ext uri="{BB962C8B-B14F-4D97-AF65-F5344CB8AC3E}">
        <p14:creationId xmlns:p14="http://schemas.microsoft.com/office/powerpoint/2010/main" val="1310845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C8E13DE4-5314-44E1-9E54-71B64E53C8D6}"/>
              </a:ext>
            </a:extLst>
          </p:cNvPr>
          <p:cNvSpPr/>
          <p:nvPr/>
        </p:nvSpPr>
        <p:spPr>
          <a:xfrm>
            <a:off x="3962400" y="4114800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9144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914400" y="914400"/>
                </a:lnTo>
                <a:close/>
              </a:path>
              <a:path w="1828800" h="18288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1" y="2743200"/>
            <a:ext cx="6172200" cy="3428999"/>
          </a:xfrm>
          <a:solidFill>
            <a:schemeClr val="bg1"/>
          </a:solidFill>
        </p:spPr>
        <p:txBody>
          <a:bodyPr wrap="square" lIns="378000" tIns="396000"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Text level 2</a:t>
            </a:r>
          </a:p>
          <a:p>
            <a:pPr lvl="2"/>
            <a:r>
              <a:rPr lang="en-US"/>
              <a:t>Text level 3</a:t>
            </a:r>
          </a:p>
          <a:p>
            <a:pPr lvl="3"/>
            <a:r>
              <a:rPr lang="en-US"/>
              <a:t>Text level 4</a:t>
            </a:r>
          </a:p>
          <a:p>
            <a:pPr lvl="4"/>
            <a:r>
              <a:rPr lang="en-US"/>
              <a:t>Text level 5</a:t>
            </a:r>
          </a:p>
        </p:txBody>
      </p:sp>
      <p:pic>
        <p:nvPicPr>
          <p:cNvPr id="5" name="Graphique 30">
            <a:extLst>
              <a:ext uri="{FF2B5EF4-FFF2-40B4-BE49-F238E27FC236}">
                <a16:creationId xmlns:a16="http://schemas.microsoft.com/office/drawing/2014/main" id="{E0424D29-3A81-4B93-B976-4CFAA6EE3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92156-85B6-4A34-BE33-8131FE99998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/>
              <a:t>©2022 Inetum  | COTECH Classification: [internal] document TMA LOT1 Occitanie</a:t>
            </a:r>
          </a:p>
        </p:txBody>
      </p:sp>
    </p:spTree>
    <p:extLst>
      <p:ext uri="{BB962C8B-B14F-4D97-AF65-F5344CB8AC3E}">
        <p14:creationId xmlns:p14="http://schemas.microsoft.com/office/powerpoint/2010/main" val="848355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2" name="object 8">
            <a:extLst>
              <a:ext uri="{FF2B5EF4-FFF2-40B4-BE49-F238E27FC236}">
                <a16:creationId xmlns:a16="http://schemas.microsoft.com/office/drawing/2014/main" id="{EF77F270-8CFB-499A-AA4C-F3D2883DA5B5}"/>
              </a:ext>
            </a:extLst>
          </p:cNvPr>
          <p:cNvSpPr/>
          <p:nvPr/>
        </p:nvSpPr>
        <p:spPr>
          <a:xfrm>
            <a:off x="1219200" y="685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3EC24377-EFF4-42AC-8D18-062DAB804EFF}"/>
              </a:ext>
            </a:extLst>
          </p:cNvPr>
          <p:cNvSpPr/>
          <p:nvPr/>
        </p:nvSpPr>
        <p:spPr>
          <a:xfrm>
            <a:off x="7391400" y="1371599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33BA6225-A317-475E-A047-60CD68659F89}"/>
              </a:ext>
            </a:extLst>
          </p:cNvPr>
          <p:cNvSpPr/>
          <p:nvPr/>
        </p:nvSpPr>
        <p:spPr>
          <a:xfrm>
            <a:off x="3962400" y="5486400"/>
            <a:ext cx="2057400" cy="1371600"/>
          </a:xfrm>
          <a:custGeom>
            <a:avLst/>
            <a:gdLst/>
            <a:ahLst/>
            <a:cxnLst/>
            <a:rect l="l" t="t" r="r" b="b"/>
            <a:pathLst>
              <a:path w="2743200" h="1828800">
                <a:moveTo>
                  <a:pt x="18288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1828800" y="1828800"/>
                </a:lnTo>
                <a:lnTo>
                  <a:pt x="1828800" y="914400"/>
                </a:lnTo>
                <a:close/>
              </a:path>
              <a:path w="2743200" h="1828800">
                <a:moveTo>
                  <a:pt x="2743200" y="0"/>
                </a:moveTo>
                <a:lnTo>
                  <a:pt x="1828800" y="0"/>
                </a:lnTo>
                <a:lnTo>
                  <a:pt x="1828800" y="914400"/>
                </a:lnTo>
                <a:lnTo>
                  <a:pt x="2743200" y="914400"/>
                </a:lnTo>
                <a:lnTo>
                  <a:pt x="27432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Text Placeholder 31">
            <a:extLst>
              <a:ext uri="{FF2B5EF4-FFF2-40B4-BE49-F238E27FC236}">
                <a16:creationId xmlns:a16="http://schemas.microsoft.com/office/drawing/2014/main" id="{75989EAC-FFE2-4FF1-A7A7-8C9AEDCF4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5000" y="1371600"/>
            <a:ext cx="685800" cy="685794"/>
          </a:xfrm>
          <a:solidFill>
            <a:schemeClr val="accent1"/>
          </a:solidFill>
        </p:spPr>
        <p:txBody>
          <a:bodyPr tIns="216000" anchor="t">
            <a:normAutofit/>
          </a:bodyPr>
          <a:lstStyle>
            <a:lvl1pPr marL="0" algn="ctr">
              <a:spcBef>
                <a:spcPts val="1275"/>
              </a:spcBef>
              <a:defRPr sz="3000" b="1" spc="-12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94" name="Holder 2">
            <a:extLst>
              <a:ext uri="{FF2B5EF4-FFF2-40B4-BE49-F238E27FC236}">
                <a16:creationId xmlns:a16="http://schemas.microsoft.com/office/drawing/2014/main" id="{64CEAEAC-18E4-4C17-AC4D-0753A4EA64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0" y="2057394"/>
            <a:ext cx="5486400" cy="2743200"/>
          </a:xfrm>
          <a:prstGeom prst="rect">
            <a:avLst/>
          </a:prstGeom>
          <a:noFill/>
        </p:spPr>
        <p:txBody>
          <a:bodyPr wrap="square" lIns="0" tIns="410400" rIns="0" bIns="0">
            <a:noAutofit/>
          </a:bodyPr>
          <a:lstStyle>
            <a:lvl1pPr marL="286200" algn="l">
              <a:spcBef>
                <a:spcPts val="2419"/>
              </a:spcBef>
              <a:defRPr sz="3375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Heading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C103ADA-D47B-4E9B-AEDE-C787C53F5E3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876550" y="3895801"/>
            <a:ext cx="1407319" cy="488156"/>
          </a:xfrm>
          <a:noFill/>
          <a:ln>
            <a:noFill/>
          </a:ln>
        </p:spPr>
        <p:txBody>
          <a:bodyPr anchor="ctr"/>
          <a:lstStyle>
            <a:lvl1pPr algn="ctr">
              <a:defRPr sz="975"/>
            </a:lvl1pPr>
          </a:lstStyle>
          <a:p>
            <a:r>
              <a:rPr lang="fr-FR"/>
              <a:t>Insert logo</a:t>
            </a:r>
            <a:endParaRPr lang="en-US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8EF4B44C-FC5F-4865-A2CA-6AD146697A6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84512" y="3895801"/>
            <a:ext cx="1407319" cy="488156"/>
          </a:xfrm>
          <a:noFill/>
          <a:ln>
            <a:noFill/>
          </a:ln>
        </p:spPr>
        <p:txBody>
          <a:bodyPr anchor="ctr"/>
          <a:lstStyle>
            <a:lvl1pPr algn="ctr">
              <a:defRPr sz="975"/>
            </a:lvl1pPr>
          </a:lstStyle>
          <a:p>
            <a:r>
              <a:rPr lang="fr-FR"/>
              <a:t>Insert logo</a:t>
            </a:r>
            <a:endParaRPr lang="en-US"/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132F59FA-5C54-4BEE-A151-61D1A5F550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89835" y="3802008"/>
            <a:ext cx="731820" cy="675798"/>
          </a:xfrm>
          <a:noFill/>
          <a:ln>
            <a:noFill/>
          </a:ln>
        </p:spPr>
        <p:txBody>
          <a:bodyPr anchor="ctr"/>
          <a:lstStyle>
            <a:lvl1pPr algn="ctr">
              <a:defRPr sz="975"/>
            </a:lvl1pPr>
          </a:lstStyle>
          <a:p>
            <a:r>
              <a:rPr lang="fr-FR"/>
              <a:t>Insert logo</a:t>
            </a:r>
            <a:endParaRPr lang="en-US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AF6ED36D-FDAC-4123-A48A-812DD31A9EE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27798" y="3764498"/>
            <a:ext cx="750600" cy="7506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sz="975"/>
            </a:lvl1pPr>
          </a:lstStyle>
          <a:p>
            <a:r>
              <a:rPr lang="fr-FR"/>
              <a:t>Insert logo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D0662-49C5-48D6-8BC7-54C5A23568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/>
              <a:t>©2022 Inetum  | COTECH Classification: [internal] document TMA LOT1 Occitanie</a:t>
            </a:r>
          </a:p>
        </p:txBody>
      </p:sp>
    </p:spTree>
    <p:extLst>
      <p:ext uri="{BB962C8B-B14F-4D97-AF65-F5344CB8AC3E}">
        <p14:creationId xmlns:p14="http://schemas.microsoft.com/office/powerpoint/2010/main" val="13598643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cl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31C329BC-FFDC-4CD3-ABE4-D824343B7B3C}"/>
              </a:ext>
            </a:extLst>
          </p:cNvPr>
          <p:cNvSpPr/>
          <p:nvPr/>
        </p:nvSpPr>
        <p:spPr>
          <a:xfrm>
            <a:off x="10349184" y="739971"/>
            <a:ext cx="942499" cy="69056"/>
          </a:xfrm>
          <a:custGeom>
            <a:avLst/>
            <a:gdLst/>
            <a:ahLst/>
            <a:cxnLst/>
            <a:rect l="l" t="t" r="r" b="b"/>
            <a:pathLst>
              <a:path w="1256665" h="92075">
                <a:moveTo>
                  <a:pt x="1158062" y="19088"/>
                </a:moveTo>
                <a:lnTo>
                  <a:pt x="1141564" y="19088"/>
                </a:lnTo>
                <a:lnTo>
                  <a:pt x="1164450" y="69951"/>
                </a:lnTo>
                <a:lnTo>
                  <a:pt x="1184147" y="69951"/>
                </a:lnTo>
                <a:lnTo>
                  <a:pt x="1189028" y="58381"/>
                </a:lnTo>
                <a:lnTo>
                  <a:pt x="1174737" y="58381"/>
                </a:lnTo>
                <a:lnTo>
                  <a:pt x="1158062" y="19088"/>
                </a:lnTo>
                <a:close/>
              </a:path>
              <a:path w="1256665" h="92075">
                <a:moveTo>
                  <a:pt x="1214012" y="34544"/>
                </a:moveTo>
                <a:lnTo>
                  <a:pt x="1199083" y="34544"/>
                </a:lnTo>
                <a:lnTo>
                  <a:pt x="1214005" y="69951"/>
                </a:lnTo>
                <a:lnTo>
                  <a:pt x="1233703" y="69951"/>
                </a:lnTo>
                <a:lnTo>
                  <a:pt x="1238949" y="58293"/>
                </a:lnTo>
                <a:lnTo>
                  <a:pt x="1223429" y="58293"/>
                </a:lnTo>
                <a:lnTo>
                  <a:pt x="1214012" y="34544"/>
                </a:lnTo>
                <a:close/>
              </a:path>
              <a:path w="1256665" h="92075">
                <a:moveTo>
                  <a:pt x="1207884" y="19088"/>
                </a:moveTo>
                <a:lnTo>
                  <a:pt x="1190269" y="19088"/>
                </a:lnTo>
                <a:lnTo>
                  <a:pt x="1174737" y="58381"/>
                </a:lnTo>
                <a:lnTo>
                  <a:pt x="1189028" y="58381"/>
                </a:lnTo>
                <a:lnTo>
                  <a:pt x="1199083" y="34544"/>
                </a:lnTo>
                <a:lnTo>
                  <a:pt x="1214012" y="34544"/>
                </a:lnTo>
                <a:lnTo>
                  <a:pt x="1207884" y="19088"/>
                </a:lnTo>
                <a:close/>
              </a:path>
              <a:path w="1256665" h="92075">
                <a:moveTo>
                  <a:pt x="1256588" y="19088"/>
                </a:moveTo>
                <a:lnTo>
                  <a:pt x="1240091" y="19088"/>
                </a:lnTo>
                <a:lnTo>
                  <a:pt x="1223429" y="58293"/>
                </a:lnTo>
                <a:lnTo>
                  <a:pt x="1238949" y="58293"/>
                </a:lnTo>
                <a:lnTo>
                  <a:pt x="1256588" y="19088"/>
                </a:lnTo>
                <a:close/>
              </a:path>
              <a:path w="1256665" h="92075">
                <a:moveTo>
                  <a:pt x="1104366" y="18224"/>
                </a:moveTo>
                <a:lnTo>
                  <a:pt x="1089978" y="19704"/>
                </a:lnTo>
                <a:lnTo>
                  <a:pt x="1078855" y="24364"/>
                </a:lnTo>
                <a:lnTo>
                  <a:pt x="1071680" y="32540"/>
                </a:lnTo>
                <a:lnTo>
                  <a:pt x="1069136" y="44564"/>
                </a:lnTo>
                <a:lnTo>
                  <a:pt x="1071680" y="56531"/>
                </a:lnTo>
                <a:lnTo>
                  <a:pt x="1078855" y="64681"/>
                </a:lnTo>
                <a:lnTo>
                  <a:pt x="1089978" y="69335"/>
                </a:lnTo>
                <a:lnTo>
                  <a:pt x="1104366" y="70815"/>
                </a:lnTo>
                <a:lnTo>
                  <a:pt x="1118724" y="69335"/>
                </a:lnTo>
                <a:lnTo>
                  <a:pt x="1129855" y="64681"/>
                </a:lnTo>
                <a:lnTo>
                  <a:pt x="1135351" y="58458"/>
                </a:lnTo>
                <a:lnTo>
                  <a:pt x="1090637" y="58458"/>
                </a:lnTo>
                <a:lnTo>
                  <a:pt x="1083906" y="55092"/>
                </a:lnTo>
                <a:lnTo>
                  <a:pt x="1083906" y="33934"/>
                </a:lnTo>
                <a:lnTo>
                  <a:pt x="1090637" y="30568"/>
                </a:lnTo>
                <a:lnTo>
                  <a:pt x="1135317" y="30568"/>
                </a:lnTo>
                <a:lnTo>
                  <a:pt x="1129855" y="24364"/>
                </a:lnTo>
                <a:lnTo>
                  <a:pt x="1118724" y="19704"/>
                </a:lnTo>
                <a:lnTo>
                  <a:pt x="1104366" y="18224"/>
                </a:lnTo>
                <a:close/>
              </a:path>
              <a:path w="1256665" h="92075">
                <a:moveTo>
                  <a:pt x="1135317" y="30568"/>
                </a:moveTo>
                <a:lnTo>
                  <a:pt x="1118019" y="30568"/>
                </a:lnTo>
                <a:lnTo>
                  <a:pt x="1124750" y="33934"/>
                </a:lnTo>
                <a:lnTo>
                  <a:pt x="1124750" y="55092"/>
                </a:lnTo>
                <a:lnTo>
                  <a:pt x="1118019" y="58458"/>
                </a:lnTo>
                <a:lnTo>
                  <a:pt x="1135351" y="58458"/>
                </a:lnTo>
                <a:lnTo>
                  <a:pt x="1137052" y="56531"/>
                </a:lnTo>
                <a:lnTo>
                  <a:pt x="1139609" y="44564"/>
                </a:lnTo>
                <a:lnTo>
                  <a:pt x="1137052" y="32540"/>
                </a:lnTo>
                <a:lnTo>
                  <a:pt x="1135317" y="30568"/>
                </a:lnTo>
                <a:close/>
              </a:path>
              <a:path w="1256665" h="92075">
                <a:moveTo>
                  <a:pt x="1058354" y="863"/>
                </a:moveTo>
                <a:lnTo>
                  <a:pt x="1043584" y="863"/>
                </a:lnTo>
                <a:lnTo>
                  <a:pt x="1043584" y="69951"/>
                </a:lnTo>
                <a:lnTo>
                  <a:pt x="1058354" y="69951"/>
                </a:lnTo>
                <a:lnTo>
                  <a:pt x="1058354" y="863"/>
                </a:lnTo>
                <a:close/>
              </a:path>
              <a:path w="1256665" h="92075">
                <a:moveTo>
                  <a:pt x="1011313" y="31432"/>
                </a:moveTo>
                <a:lnTo>
                  <a:pt x="996467" y="31432"/>
                </a:lnTo>
                <a:lnTo>
                  <a:pt x="996467" y="69951"/>
                </a:lnTo>
                <a:lnTo>
                  <a:pt x="1011313" y="69951"/>
                </a:lnTo>
                <a:lnTo>
                  <a:pt x="1011313" y="31432"/>
                </a:lnTo>
                <a:close/>
              </a:path>
              <a:path w="1256665" h="92075">
                <a:moveTo>
                  <a:pt x="1032814" y="19088"/>
                </a:moveTo>
                <a:lnTo>
                  <a:pt x="983081" y="19088"/>
                </a:lnTo>
                <a:lnTo>
                  <a:pt x="983081" y="31432"/>
                </a:lnTo>
                <a:lnTo>
                  <a:pt x="1032814" y="31432"/>
                </a:lnTo>
                <a:lnTo>
                  <a:pt x="1032814" y="19088"/>
                </a:lnTo>
                <a:close/>
              </a:path>
              <a:path w="1256665" h="92075">
                <a:moveTo>
                  <a:pt x="1025296" y="0"/>
                </a:moveTo>
                <a:lnTo>
                  <a:pt x="1017523" y="0"/>
                </a:lnTo>
                <a:lnTo>
                  <a:pt x="1007970" y="931"/>
                </a:lnTo>
                <a:lnTo>
                  <a:pt x="1001428" y="3759"/>
                </a:lnTo>
                <a:lnTo>
                  <a:pt x="997669" y="8529"/>
                </a:lnTo>
                <a:lnTo>
                  <a:pt x="996467" y="15290"/>
                </a:lnTo>
                <a:lnTo>
                  <a:pt x="996467" y="19088"/>
                </a:lnTo>
                <a:lnTo>
                  <a:pt x="1011313" y="19088"/>
                </a:lnTo>
                <a:lnTo>
                  <a:pt x="1011567" y="12700"/>
                </a:lnTo>
                <a:lnTo>
                  <a:pt x="1013726" y="10883"/>
                </a:lnTo>
                <a:lnTo>
                  <a:pt x="1032814" y="10883"/>
                </a:lnTo>
                <a:lnTo>
                  <a:pt x="1032814" y="863"/>
                </a:lnTo>
                <a:lnTo>
                  <a:pt x="1025296" y="0"/>
                </a:lnTo>
                <a:close/>
              </a:path>
              <a:path w="1256665" h="92075">
                <a:moveTo>
                  <a:pt x="1032814" y="10883"/>
                </a:moveTo>
                <a:lnTo>
                  <a:pt x="1025994" y="10883"/>
                </a:lnTo>
                <a:lnTo>
                  <a:pt x="1029449" y="11061"/>
                </a:lnTo>
                <a:lnTo>
                  <a:pt x="1032814" y="11315"/>
                </a:lnTo>
                <a:lnTo>
                  <a:pt x="1032814" y="10883"/>
                </a:lnTo>
                <a:close/>
              </a:path>
              <a:path w="1256665" h="92075">
                <a:moveTo>
                  <a:pt x="926706" y="863"/>
                </a:moveTo>
                <a:lnTo>
                  <a:pt x="911936" y="863"/>
                </a:lnTo>
                <a:lnTo>
                  <a:pt x="911936" y="69951"/>
                </a:lnTo>
                <a:lnTo>
                  <a:pt x="926706" y="69951"/>
                </a:lnTo>
                <a:lnTo>
                  <a:pt x="926706" y="863"/>
                </a:lnTo>
                <a:close/>
              </a:path>
              <a:path w="1256665" h="92075">
                <a:moveTo>
                  <a:pt x="870343" y="37401"/>
                </a:moveTo>
                <a:lnTo>
                  <a:pt x="861631" y="37401"/>
                </a:lnTo>
                <a:lnTo>
                  <a:pt x="850026" y="38252"/>
                </a:lnTo>
                <a:lnTo>
                  <a:pt x="840244" y="41117"/>
                </a:lnTo>
                <a:lnTo>
                  <a:pt x="833492" y="46461"/>
                </a:lnTo>
                <a:lnTo>
                  <a:pt x="830973" y="54749"/>
                </a:lnTo>
                <a:lnTo>
                  <a:pt x="832585" y="62103"/>
                </a:lnTo>
                <a:lnTo>
                  <a:pt x="837199" y="67087"/>
                </a:lnTo>
                <a:lnTo>
                  <a:pt x="844486" y="69919"/>
                </a:lnTo>
                <a:lnTo>
                  <a:pt x="854113" y="70815"/>
                </a:lnTo>
                <a:lnTo>
                  <a:pt x="862743" y="70313"/>
                </a:lnTo>
                <a:lnTo>
                  <a:pt x="870702" y="68880"/>
                </a:lnTo>
                <a:lnTo>
                  <a:pt x="878094" y="66620"/>
                </a:lnTo>
                <a:lnTo>
                  <a:pt x="885024" y="63639"/>
                </a:lnTo>
                <a:lnTo>
                  <a:pt x="899871" y="63639"/>
                </a:lnTo>
                <a:lnTo>
                  <a:pt x="899871" y="59931"/>
                </a:lnTo>
                <a:lnTo>
                  <a:pt x="850658" y="59931"/>
                </a:lnTo>
                <a:lnTo>
                  <a:pt x="845731" y="59499"/>
                </a:lnTo>
                <a:lnTo>
                  <a:pt x="845731" y="48971"/>
                </a:lnTo>
                <a:lnTo>
                  <a:pt x="852385" y="47066"/>
                </a:lnTo>
                <a:lnTo>
                  <a:pt x="899871" y="47066"/>
                </a:lnTo>
                <a:lnTo>
                  <a:pt x="899871" y="44297"/>
                </a:lnTo>
                <a:lnTo>
                  <a:pt x="899248" y="41021"/>
                </a:lnTo>
                <a:lnTo>
                  <a:pt x="885024" y="41021"/>
                </a:lnTo>
                <a:lnTo>
                  <a:pt x="878382" y="38773"/>
                </a:lnTo>
                <a:lnTo>
                  <a:pt x="870343" y="37401"/>
                </a:lnTo>
                <a:close/>
              </a:path>
              <a:path w="1256665" h="92075">
                <a:moveTo>
                  <a:pt x="899871" y="63639"/>
                </a:moveTo>
                <a:lnTo>
                  <a:pt x="885024" y="63639"/>
                </a:lnTo>
                <a:lnTo>
                  <a:pt x="885024" y="69951"/>
                </a:lnTo>
                <a:lnTo>
                  <a:pt x="899871" y="69951"/>
                </a:lnTo>
                <a:lnTo>
                  <a:pt x="899871" y="63639"/>
                </a:lnTo>
                <a:close/>
              </a:path>
              <a:path w="1256665" h="92075">
                <a:moveTo>
                  <a:pt x="899871" y="47066"/>
                </a:moveTo>
                <a:lnTo>
                  <a:pt x="872858" y="47066"/>
                </a:lnTo>
                <a:lnTo>
                  <a:pt x="879843" y="48526"/>
                </a:lnTo>
                <a:lnTo>
                  <a:pt x="885024" y="50177"/>
                </a:lnTo>
                <a:lnTo>
                  <a:pt x="885024" y="54152"/>
                </a:lnTo>
                <a:lnTo>
                  <a:pt x="878782" y="56432"/>
                </a:lnTo>
                <a:lnTo>
                  <a:pt x="871850" y="58266"/>
                </a:lnTo>
                <a:lnTo>
                  <a:pt x="864834" y="59487"/>
                </a:lnTo>
                <a:lnTo>
                  <a:pt x="858342" y="59931"/>
                </a:lnTo>
                <a:lnTo>
                  <a:pt x="899871" y="59931"/>
                </a:lnTo>
                <a:lnTo>
                  <a:pt x="899871" y="47066"/>
                </a:lnTo>
                <a:close/>
              </a:path>
              <a:path w="1256665" h="92075">
                <a:moveTo>
                  <a:pt x="896313" y="30568"/>
                </a:moveTo>
                <a:lnTo>
                  <a:pt x="872591" y="30568"/>
                </a:lnTo>
                <a:lnTo>
                  <a:pt x="885024" y="31356"/>
                </a:lnTo>
                <a:lnTo>
                  <a:pt x="885024" y="41021"/>
                </a:lnTo>
                <a:lnTo>
                  <a:pt x="899248" y="41021"/>
                </a:lnTo>
                <a:lnTo>
                  <a:pt x="897554" y="32101"/>
                </a:lnTo>
                <a:lnTo>
                  <a:pt x="896313" y="30568"/>
                </a:lnTo>
                <a:close/>
              </a:path>
              <a:path w="1256665" h="92075">
                <a:moveTo>
                  <a:pt x="866381" y="18224"/>
                </a:moveTo>
                <a:lnTo>
                  <a:pt x="858482" y="18572"/>
                </a:lnTo>
                <a:lnTo>
                  <a:pt x="850692" y="19592"/>
                </a:lnTo>
                <a:lnTo>
                  <a:pt x="842951" y="21246"/>
                </a:lnTo>
                <a:lnTo>
                  <a:pt x="835202" y="23495"/>
                </a:lnTo>
                <a:lnTo>
                  <a:pt x="840473" y="34277"/>
                </a:lnTo>
                <a:lnTo>
                  <a:pt x="847882" y="32390"/>
                </a:lnTo>
                <a:lnTo>
                  <a:pt x="854502" y="31261"/>
                </a:lnTo>
                <a:lnTo>
                  <a:pt x="860409" y="30712"/>
                </a:lnTo>
                <a:lnTo>
                  <a:pt x="865682" y="30568"/>
                </a:lnTo>
                <a:lnTo>
                  <a:pt x="896313" y="30568"/>
                </a:lnTo>
                <a:lnTo>
                  <a:pt x="891027" y="24041"/>
                </a:lnTo>
                <a:lnTo>
                  <a:pt x="880549" y="19590"/>
                </a:lnTo>
                <a:lnTo>
                  <a:pt x="866381" y="18224"/>
                </a:lnTo>
                <a:close/>
              </a:path>
              <a:path w="1256665" h="92075">
                <a:moveTo>
                  <a:pt x="796963" y="31432"/>
                </a:moveTo>
                <a:lnTo>
                  <a:pt x="782116" y="31432"/>
                </a:lnTo>
                <a:lnTo>
                  <a:pt x="782116" y="54673"/>
                </a:lnTo>
                <a:lnTo>
                  <a:pt x="783645" y="61926"/>
                </a:lnTo>
                <a:lnTo>
                  <a:pt x="787992" y="66949"/>
                </a:lnTo>
                <a:lnTo>
                  <a:pt x="794798" y="69870"/>
                </a:lnTo>
                <a:lnTo>
                  <a:pt x="803706" y="70815"/>
                </a:lnTo>
                <a:lnTo>
                  <a:pt x="810526" y="70815"/>
                </a:lnTo>
                <a:lnTo>
                  <a:pt x="816140" y="70383"/>
                </a:lnTo>
                <a:lnTo>
                  <a:pt x="821054" y="69507"/>
                </a:lnTo>
                <a:lnTo>
                  <a:pt x="821054" y="58458"/>
                </a:lnTo>
                <a:lnTo>
                  <a:pt x="798868" y="58458"/>
                </a:lnTo>
                <a:lnTo>
                  <a:pt x="796963" y="55956"/>
                </a:lnTo>
                <a:lnTo>
                  <a:pt x="796963" y="31432"/>
                </a:lnTo>
                <a:close/>
              </a:path>
              <a:path w="1256665" h="92075">
                <a:moveTo>
                  <a:pt x="821054" y="57607"/>
                </a:moveTo>
                <a:lnTo>
                  <a:pt x="815098" y="58458"/>
                </a:lnTo>
                <a:lnTo>
                  <a:pt x="821054" y="58458"/>
                </a:lnTo>
                <a:lnTo>
                  <a:pt x="821054" y="57607"/>
                </a:lnTo>
                <a:close/>
              </a:path>
              <a:path w="1256665" h="92075">
                <a:moveTo>
                  <a:pt x="821054" y="19088"/>
                </a:moveTo>
                <a:lnTo>
                  <a:pt x="768730" y="19088"/>
                </a:lnTo>
                <a:lnTo>
                  <a:pt x="768730" y="31432"/>
                </a:lnTo>
                <a:lnTo>
                  <a:pt x="821054" y="31432"/>
                </a:lnTo>
                <a:lnTo>
                  <a:pt x="821054" y="19088"/>
                </a:lnTo>
                <a:close/>
              </a:path>
              <a:path w="1256665" h="92075">
                <a:moveTo>
                  <a:pt x="796963" y="4318"/>
                </a:moveTo>
                <a:lnTo>
                  <a:pt x="782116" y="8547"/>
                </a:lnTo>
                <a:lnTo>
                  <a:pt x="782116" y="19088"/>
                </a:lnTo>
                <a:lnTo>
                  <a:pt x="796963" y="19088"/>
                </a:lnTo>
                <a:lnTo>
                  <a:pt x="796963" y="4318"/>
                </a:lnTo>
                <a:close/>
              </a:path>
              <a:path w="1256665" h="92075">
                <a:moveTo>
                  <a:pt x="758456" y="19088"/>
                </a:moveTo>
                <a:lnTo>
                  <a:pt x="743699" y="19088"/>
                </a:lnTo>
                <a:lnTo>
                  <a:pt x="743699" y="69951"/>
                </a:lnTo>
                <a:lnTo>
                  <a:pt x="758456" y="69951"/>
                </a:lnTo>
                <a:lnTo>
                  <a:pt x="758456" y="19088"/>
                </a:lnTo>
                <a:close/>
              </a:path>
              <a:path w="1256665" h="92075">
                <a:moveTo>
                  <a:pt x="758456" y="863"/>
                </a:moveTo>
                <a:lnTo>
                  <a:pt x="743699" y="863"/>
                </a:lnTo>
                <a:lnTo>
                  <a:pt x="743699" y="13728"/>
                </a:lnTo>
                <a:lnTo>
                  <a:pt x="758456" y="13728"/>
                </a:lnTo>
                <a:lnTo>
                  <a:pt x="758456" y="863"/>
                </a:lnTo>
                <a:close/>
              </a:path>
              <a:path w="1256665" h="92075">
                <a:moveTo>
                  <a:pt x="666610" y="75565"/>
                </a:moveTo>
                <a:lnTo>
                  <a:pt x="666610" y="87477"/>
                </a:lnTo>
                <a:lnTo>
                  <a:pt x="671585" y="88657"/>
                </a:lnTo>
                <a:lnTo>
                  <a:pt x="678845" y="89989"/>
                </a:lnTo>
                <a:lnTo>
                  <a:pt x="687950" y="91078"/>
                </a:lnTo>
                <a:lnTo>
                  <a:pt x="698461" y="91528"/>
                </a:lnTo>
                <a:lnTo>
                  <a:pt x="711770" y="89802"/>
                </a:lnTo>
                <a:lnTo>
                  <a:pt x="722266" y="84448"/>
                </a:lnTo>
                <a:lnTo>
                  <a:pt x="726188" y="79184"/>
                </a:lnTo>
                <a:lnTo>
                  <a:pt x="695185" y="79184"/>
                </a:lnTo>
                <a:lnTo>
                  <a:pt x="686821" y="78776"/>
                </a:lnTo>
                <a:lnTo>
                  <a:pt x="678921" y="77793"/>
                </a:lnTo>
                <a:lnTo>
                  <a:pt x="672009" y="76602"/>
                </a:lnTo>
                <a:lnTo>
                  <a:pt x="666610" y="75565"/>
                </a:lnTo>
                <a:close/>
              </a:path>
              <a:path w="1256665" h="92075">
                <a:moveTo>
                  <a:pt x="731621" y="60274"/>
                </a:moveTo>
                <a:lnTo>
                  <a:pt x="716775" y="60274"/>
                </a:lnTo>
                <a:lnTo>
                  <a:pt x="715294" y="68731"/>
                </a:lnTo>
                <a:lnTo>
                  <a:pt x="711485" y="74620"/>
                </a:lnTo>
                <a:lnTo>
                  <a:pt x="704923" y="78063"/>
                </a:lnTo>
                <a:lnTo>
                  <a:pt x="695185" y="79184"/>
                </a:lnTo>
                <a:lnTo>
                  <a:pt x="726188" y="79184"/>
                </a:lnTo>
                <a:lnTo>
                  <a:pt x="729149" y="75209"/>
                </a:lnTo>
                <a:lnTo>
                  <a:pt x="731621" y="61823"/>
                </a:lnTo>
                <a:lnTo>
                  <a:pt x="731621" y="60274"/>
                </a:lnTo>
                <a:close/>
              </a:path>
              <a:path w="1256665" h="92075">
                <a:moveTo>
                  <a:pt x="691045" y="18224"/>
                </a:moveTo>
                <a:lnTo>
                  <a:pt x="679021" y="19691"/>
                </a:lnTo>
                <a:lnTo>
                  <a:pt x="669570" y="24268"/>
                </a:lnTo>
                <a:lnTo>
                  <a:pt x="663389" y="32213"/>
                </a:lnTo>
                <a:lnTo>
                  <a:pt x="661174" y="43789"/>
                </a:lnTo>
                <a:lnTo>
                  <a:pt x="663389" y="55352"/>
                </a:lnTo>
                <a:lnTo>
                  <a:pt x="669570" y="63295"/>
                </a:lnTo>
                <a:lnTo>
                  <a:pt x="679021" y="67872"/>
                </a:lnTo>
                <a:lnTo>
                  <a:pt x="691045" y="69342"/>
                </a:lnTo>
                <a:lnTo>
                  <a:pt x="699399" y="68727"/>
                </a:lnTo>
                <a:lnTo>
                  <a:pt x="706467" y="66946"/>
                </a:lnTo>
                <a:lnTo>
                  <a:pt x="712256" y="64096"/>
                </a:lnTo>
                <a:lnTo>
                  <a:pt x="716775" y="60274"/>
                </a:lnTo>
                <a:lnTo>
                  <a:pt x="731621" y="60274"/>
                </a:lnTo>
                <a:lnTo>
                  <a:pt x="731621" y="56997"/>
                </a:lnTo>
                <a:lnTo>
                  <a:pt x="682497" y="56997"/>
                </a:lnTo>
                <a:lnTo>
                  <a:pt x="675932" y="53111"/>
                </a:lnTo>
                <a:lnTo>
                  <a:pt x="675932" y="34467"/>
                </a:lnTo>
                <a:lnTo>
                  <a:pt x="682497" y="30568"/>
                </a:lnTo>
                <a:lnTo>
                  <a:pt x="731621" y="30568"/>
                </a:lnTo>
                <a:lnTo>
                  <a:pt x="731621" y="27292"/>
                </a:lnTo>
                <a:lnTo>
                  <a:pt x="716775" y="27292"/>
                </a:lnTo>
                <a:lnTo>
                  <a:pt x="712306" y="23475"/>
                </a:lnTo>
                <a:lnTo>
                  <a:pt x="706534" y="20624"/>
                </a:lnTo>
                <a:lnTo>
                  <a:pt x="699449" y="18841"/>
                </a:lnTo>
                <a:lnTo>
                  <a:pt x="691045" y="18224"/>
                </a:lnTo>
                <a:close/>
              </a:path>
              <a:path w="1256665" h="92075">
                <a:moveTo>
                  <a:pt x="731621" y="30568"/>
                </a:moveTo>
                <a:lnTo>
                  <a:pt x="710298" y="30568"/>
                </a:lnTo>
                <a:lnTo>
                  <a:pt x="716775" y="34467"/>
                </a:lnTo>
                <a:lnTo>
                  <a:pt x="716775" y="53111"/>
                </a:lnTo>
                <a:lnTo>
                  <a:pt x="710298" y="56997"/>
                </a:lnTo>
                <a:lnTo>
                  <a:pt x="731621" y="56997"/>
                </a:lnTo>
                <a:lnTo>
                  <a:pt x="731621" y="30568"/>
                </a:lnTo>
                <a:close/>
              </a:path>
              <a:path w="1256665" h="92075">
                <a:moveTo>
                  <a:pt x="731621" y="19088"/>
                </a:moveTo>
                <a:lnTo>
                  <a:pt x="716775" y="19088"/>
                </a:lnTo>
                <a:lnTo>
                  <a:pt x="716775" y="27292"/>
                </a:lnTo>
                <a:lnTo>
                  <a:pt x="731621" y="27292"/>
                </a:lnTo>
                <a:lnTo>
                  <a:pt x="731621" y="19088"/>
                </a:lnTo>
                <a:close/>
              </a:path>
              <a:path w="1256665" h="92075">
                <a:moveTo>
                  <a:pt x="650379" y="19088"/>
                </a:moveTo>
                <a:lnTo>
                  <a:pt x="635609" y="19088"/>
                </a:lnTo>
                <a:lnTo>
                  <a:pt x="635609" y="69951"/>
                </a:lnTo>
                <a:lnTo>
                  <a:pt x="650379" y="69951"/>
                </a:lnTo>
                <a:lnTo>
                  <a:pt x="650379" y="19088"/>
                </a:lnTo>
                <a:close/>
              </a:path>
              <a:path w="1256665" h="92075">
                <a:moveTo>
                  <a:pt x="650379" y="863"/>
                </a:moveTo>
                <a:lnTo>
                  <a:pt x="635609" y="863"/>
                </a:lnTo>
                <a:lnTo>
                  <a:pt x="635609" y="13728"/>
                </a:lnTo>
                <a:lnTo>
                  <a:pt x="650379" y="13728"/>
                </a:lnTo>
                <a:lnTo>
                  <a:pt x="650379" y="863"/>
                </a:lnTo>
                <a:close/>
              </a:path>
              <a:path w="1256665" h="92075">
                <a:moveTo>
                  <a:pt x="583387" y="18224"/>
                </a:moveTo>
                <a:lnTo>
                  <a:pt x="571773" y="19607"/>
                </a:lnTo>
                <a:lnTo>
                  <a:pt x="562121" y="24107"/>
                </a:lnTo>
                <a:lnTo>
                  <a:pt x="555526" y="32251"/>
                </a:lnTo>
                <a:lnTo>
                  <a:pt x="553084" y="44564"/>
                </a:lnTo>
                <a:lnTo>
                  <a:pt x="555526" y="56863"/>
                </a:lnTo>
                <a:lnTo>
                  <a:pt x="562121" y="64976"/>
                </a:lnTo>
                <a:lnTo>
                  <a:pt x="571773" y="69445"/>
                </a:lnTo>
                <a:lnTo>
                  <a:pt x="583387" y="70815"/>
                </a:lnTo>
                <a:lnTo>
                  <a:pt x="591206" y="70252"/>
                </a:lnTo>
                <a:lnTo>
                  <a:pt x="598125" y="68580"/>
                </a:lnTo>
                <a:lnTo>
                  <a:pt x="604025" y="65821"/>
                </a:lnTo>
                <a:lnTo>
                  <a:pt x="608787" y="62001"/>
                </a:lnTo>
                <a:lnTo>
                  <a:pt x="623544" y="62001"/>
                </a:lnTo>
                <a:lnTo>
                  <a:pt x="623544" y="58458"/>
                </a:lnTo>
                <a:lnTo>
                  <a:pt x="575106" y="58458"/>
                </a:lnTo>
                <a:lnTo>
                  <a:pt x="567943" y="54571"/>
                </a:lnTo>
                <a:lnTo>
                  <a:pt x="567943" y="34467"/>
                </a:lnTo>
                <a:lnTo>
                  <a:pt x="575106" y="30568"/>
                </a:lnTo>
                <a:lnTo>
                  <a:pt x="623544" y="30568"/>
                </a:lnTo>
                <a:lnTo>
                  <a:pt x="623544" y="27025"/>
                </a:lnTo>
                <a:lnTo>
                  <a:pt x="608787" y="27025"/>
                </a:lnTo>
                <a:lnTo>
                  <a:pt x="604025" y="23212"/>
                </a:lnTo>
                <a:lnTo>
                  <a:pt x="598125" y="20458"/>
                </a:lnTo>
                <a:lnTo>
                  <a:pt x="591206" y="18787"/>
                </a:lnTo>
                <a:lnTo>
                  <a:pt x="583387" y="18224"/>
                </a:lnTo>
                <a:close/>
              </a:path>
              <a:path w="1256665" h="92075">
                <a:moveTo>
                  <a:pt x="623544" y="62001"/>
                </a:moveTo>
                <a:lnTo>
                  <a:pt x="608787" y="62001"/>
                </a:lnTo>
                <a:lnTo>
                  <a:pt x="608787" y="69951"/>
                </a:lnTo>
                <a:lnTo>
                  <a:pt x="623544" y="69951"/>
                </a:lnTo>
                <a:lnTo>
                  <a:pt x="623544" y="62001"/>
                </a:lnTo>
                <a:close/>
              </a:path>
              <a:path w="1256665" h="92075">
                <a:moveTo>
                  <a:pt x="623544" y="30568"/>
                </a:moveTo>
                <a:lnTo>
                  <a:pt x="601522" y="30568"/>
                </a:lnTo>
                <a:lnTo>
                  <a:pt x="608787" y="34467"/>
                </a:lnTo>
                <a:lnTo>
                  <a:pt x="608787" y="54571"/>
                </a:lnTo>
                <a:lnTo>
                  <a:pt x="601522" y="58458"/>
                </a:lnTo>
                <a:lnTo>
                  <a:pt x="623544" y="58458"/>
                </a:lnTo>
                <a:lnTo>
                  <a:pt x="623544" y="30568"/>
                </a:lnTo>
                <a:close/>
              </a:path>
              <a:path w="1256665" h="92075">
                <a:moveTo>
                  <a:pt x="623544" y="863"/>
                </a:moveTo>
                <a:lnTo>
                  <a:pt x="608787" y="863"/>
                </a:lnTo>
                <a:lnTo>
                  <a:pt x="608787" y="27025"/>
                </a:lnTo>
                <a:lnTo>
                  <a:pt x="623544" y="27025"/>
                </a:lnTo>
                <a:lnTo>
                  <a:pt x="623544" y="863"/>
                </a:lnTo>
                <a:close/>
              </a:path>
              <a:path w="1256665" h="92075">
                <a:moveTo>
                  <a:pt x="462800" y="18224"/>
                </a:moveTo>
                <a:lnTo>
                  <a:pt x="448589" y="19704"/>
                </a:lnTo>
                <a:lnTo>
                  <a:pt x="437446" y="24364"/>
                </a:lnTo>
                <a:lnTo>
                  <a:pt x="430173" y="32540"/>
                </a:lnTo>
                <a:lnTo>
                  <a:pt x="427570" y="44564"/>
                </a:lnTo>
                <a:lnTo>
                  <a:pt x="430220" y="56531"/>
                </a:lnTo>
                <a:lnTo>
                  <a:pt x="437500" y="64681"/>
                </a:lnTo>
                <a:lnTo>
                  <a:pt x="448407" y="69335"/>
                </a:lnTo>
                <a:lnTo>
                  <a:pt x="461937" y="70815"/>
                </a:lnTo>
                <a:lnTo>
                  <a:pt x="474841" y="69652"/>
                </a:lnTo>
                <a:lnTo>
                  <a:pt x="485132" y="66124"/>
                </a:lnTo>
                <a:lnTo>
                  <a:pt x="492524" y="60169"/>
                </a:lnTo>
                <a:lnTo>
                  <a:pt x="493200" y="58813"/>
                </a:lnTo>
                <a:lnTo>
                  <a:pt x="452094" y="58813"/>
                </a:lnTo>
                <a:lnTo>
                  <a:pt x="444322" y="56134"/>
                </a:lnTo>
                <a:lnTo>
                  <a:pt x="442683" y="48006"/>
                </a:lnTo>
                <a:lnTo>
                  <a:pt x="497585" y="48006"/>
                </a:lnTo>
                <a:lnTo>
                  <a:pt x="495815" y="38608"/>
                </a:lnTo>
                <a:lnTo>
                  <a:pt x="443191" y="38608"/>
                </a:lnTo>
                <a:lnTo>
                  <a:pt x="445528" y="31432"/>
                </a:lnTo>
                <a:lnTo>
                  <a:pt x="452615" y="29451"/>
                </a:lnTo>
                <a:lnTo>
                  <a:pt x="491513" y="29451"/>
                </a:lnTo>
                <a:lnTo>
                  <a:pt x="487446" y="24437"/>
                </a:lnTo>
                <a:lnTo>
                  <a:pt x="476395" y="19623"/>
                </a:lnTo>
                <a:lnTo>
                  <a:pt x="462800" y="18224"/>
                </a:lnTo>
                <a:close/>
              </a:path>
              <a:path w="1256665" h="92075">
                <a:moveTo>
                  <a:pt x="496735" y="51727"/>
                </a:moveTo>
                <a:lnTo>
                  <a:pt x="482053" y="51727"/>
                </a:lnTo>
                <a:lnTo>
                  <a:pt x="478345" y="56908"/>
                </a:lnTo>
                <a:lnTo>
                  <a:pt x="472122" y="58813"/>
                </a:lnTo>
                <a:lnTo>
                  <a:pt x="493200" y="58813"/>
                </a:lnTo>
                <a:lnTo>
                  <a:pt x="496735" y="51727"/>
                </a:lnTo>
                <a:close/>
              </a:path>
              <a:path w="1256665" h="92075">
                <a:moveTo>
                  <a:pt x="491513" y="29451"/>
                </a:moveTo>
                <a:lnTo>
                  <a:pt x="472046" y="29451"/>
                </a:lnTo>
                <a:lnTo>
                  <a:pt x="479297" y="31432"/>
                </a:lnTo>
                <a:lnTo>
                  <a:pt x="481787" y="38608"/>
                </a:lnTo>
                <a:lnTo>
                  <a:pt x="495815" y="38608"/>
                </a:lnTo>
                <a:lnTo>
                  <a:pt x="494870" y="33590"/>
                </a:lnTo>
                <a:lnTo>
                  <a:pt x="491513" y="29451"/>
                </a:lnTo>
                <a:close/>
              </a:path>
              <a:path w="1256665" h="92075">
                <a:moveTo>
                  <a:pt x="368858" y="19088"/>
                </a:moveTo>
                <a:lnTo>
                  <a:pt x="352463" y="19088"/>
                </a:lnTo>
                <a:lnTo>
                  <a:pt x="378193" y="69951"/>
                </a:lnTo>
                <a:lnTo>
                  <a:pt x="399262" y="69951"/>
                </a:lnTo>
                <a:lnTo>
                  <a:pt x="404565" y="59499"/>
                </a:lnTo>
                <a:lnTo>
                  <a:pt x="388810" y="59499"/>
                </a:lnTo>
                <a:lnTo>
                  <a:pt x="368858" y="19088"/>
                </a:lnTo>
                <a:close/>
              </a:path>
              <a:path w="1256665" h="92075">
                <a:moveTo>
                  <a:pt x="425068" y="19088"/>
                </a:moveTo>
                <a:lnTo>
                  <a:pt x="408673" y="19088"/>
                </a:lnTo>
                <a:lnTo>
                  <a:pt x="388810" y="59499"/>
                </a:lnTo>
                <a:lnTo>
                  <a:pt x="404565" y="59499"/>
                </a:lnTo>
                <a:lnTo>
                  <a:pt x="425068" y="19088"/>
                </a:lnTo>
                <a:close/>
              </a:path>
              <a:path w="1256665" h="92075">
                <a:moveTo>
                  <a:pt x="343052" y="19088"/>
                </a:moveTo>
                <a:lnTo>
                  <a:pt x="328282" y="19088"/>
                </a:lnTo>
                <a:lnTo>
                  <a:pt x="328282" y="69951"/>
                </a:lnTo>
                <a:lnTo>
                  <a:pt x="343052" y="69951"/>
                </a:lnTo>
                <a:lnTo>
                  <a:pt x="343052" y="19088"/>
                </a:lnTo>
                <a:close/>
              </a:path>
              <a:path w="1256665" h="92075">
                <a:moveTo>
                  <a:pt x="343052" y="863"/>
                </a:moveTo>
                <a:lnTo>
                  <a:pt x="328282" y="863"/>
                </a:lnTo>
                <a:lnTo>
                  <a:pt x="328282" y="13728"/>
                </a:lnTo>
                <a:lnTo>
                  <a:pt x="343052" y="13728"/>
                </a:lnTo>
                <a:lnTo>
                  <a:pt x="343052" y="863"/>
                </a:lnTo>
                <a:close/>
              </a:path>
              <a:path w="1256665" h="92075">
                <a:moveTo>
                  <a:pt x="293001" y="31432"/>
                </a:moveTo>
                <a:lnTo>
                  <a:pt x="278142" y="31432"/>
                </a:lnTo>
                <a:lnTo>
                  <a:pt x="278142" y="54673"/>
                </a:lnTo>
                <a:lnTo>
                  <a:pt x="279669" y="61926"/>
                </a:lnTo>
                <a:lnTo>
                  <a:pt x="284013" y="66949"/>
                </a:lnTo>
                <a:lnTo>
                  <a:pt x="290819" y="69870"/>
                </a:lnTo>
                <a:lnTo>
                  <a:pt x="299732" y="70815"/>
                </a:lnTo>
                <a:lnTo>
                  <a:pt x="306552" y="70815"/>
                </a:lnTo>
                <a:lnTo>
                  <a:pt x="312165" y="70383"/>
                </a:lnTo>
                <a:lnTo>
                  <a:pt x="317093" y="69507"/>
                </a:lnTo>
                <a:lnTo>
                  <a:pt x="317093" y="58458"/>
                </a:lnTo>
                <a:lnTo>
                  <a:pt x="294906" y="58458"/>
                </a:lnTo>
                <a:lnTo>
                  <a:pt x="293001" y="55956"/>
                </a:lnTo>
                <a:lnTo>
                  <a:pt x="293001" y="31432"/>
                </a:lnTo>
                <a:close/>
              </a:path>
              <a:path w="1256665" h="92075">
                <a:moveTo>
                  <a:pt x="317093" y="57607"/>
                </a:moveTo>
                <a:lnTo>
                  <a:pt x="311124" y="58458"/>
                </a:lnTo>
                <a:lnTo>
                  <a:pt x="317093" y="58458"/>
                </a:lnTo>
                <a:lnTo>
                  <a:pt x="317093" y="57607"/>
                </a:lnTo>
                <a:close/>
              </a:path>
              <a:path w="1256665" h="92075">
                <a:moveTo>
                  <a:pt x="317093" y="19088"/>
                </a:moveTo>
                <a:lnTo>
                  <a:pt x="264756" y="19088"/>
                </a:lnTo>
                <a:lnTo>
                  <a:pt x="264756" y="31432"/>
                </a:lnTo>
                <a:lnTo>
                  <a:pt x="317093" y="31432"/>
                </a:lnTo>
                <a:lnTo>
                  <a:pt x="317093" y="19088"/>
                </a:lnTo>
                <a:close/>
              </a:path>
              <a:path w="1256665" h="92075">
                <a:moveTo>
                  <a:pt x="293001" y="4318"/>
                </a:moveTo>
                <a:lnTo>
                  <a:pt x="278142" y="8547"/>
                </a:lnTo>
                <a:lnTo>
                  <a:pt x="278142" y="19088"/>
                </a:lnTo>
                <a:lnTo>
                  <a:pt x="293001" y="19088"/>
                </a:lnTo>
                <a:lnTo>
                  <a:pt x="293001" y="4318"/>
                </a:lnTo>
                <a:close/>
              </a:path>
              <a:path w="1256665" h="92075">
                <a:moveTo>
                  <a:pt x="254495" y="19088"/>
                </a:moveTo>
                <a:lnTo>
                  <a:pt x="239725" y="19088"/>
                </a:lnTo>
                <a:lnTo>
                  <a:pt x="239725" y="69951"/>
                </a:lnTo>
                <a:lnTo>
                  <a:pt x="254495" y="69951"/>
                </a:lnTo>
                <a:lnTo>
                  <a:pt x="254495" y="19088"/>
                </a:lnTo>
                <a:close/>
              </a:path>
              <a:path w="1256665" h="92075">
                <a:moveTo>
                  <a:pt x="254495" y="863"/>
                </a:moveTo>
                <a:lnTo>
                  <a:pt x="239725" y="863"/>
                </a:lnTo>
                <a:lnTo>
                  <a:pt x="239725" y="13728"/>
                </a:lnTo>
                <a:lnTo>
                  <a:pt x="254495" y="13728"/>
                </a:lnTo>
                <a:lnTo>
                  <a:pt x="254495" y="863"/>
                </a:lnTo>
                <a:close/>
              </a:path>
              <a:path w="1256665" h="92075">
                <a:moveTo>
                  <a:pt x="173431" y="52070"/>
                </a:moveTo>
                <a:lnTo>
                  <a:pt x="158661" y="52070"/>
                </a:lnTo>
                <a:lnTo>
                  <a:pt x="161801" y="61846"/>
                </a:lnTo>
                <a:lnTo>
                  <a:pt x="170179" y="67529"/>
                </a:lnTo>
                <a:lnTo>
                  <a:pt x="182235" y="70168"/>
                </a:lnTo>
                <a:lnTo>
                  <a:pt x="196405" y="70815"/>
                </a:lnTo>
                <a:lnTo>
                  <a:pt x="209756" y="70198"/>
                </a:lnTo>
                <a:lnTo>
                  <a:pt x="220022" y="67767"/>
                </a:lnTo>
                <a:lnTo>
                  <a:pt x="226614" y="62649"/>
                </a:lnTo>
                <a:lnTo>
                  <a:pt x="227436" y="59588"/>
                </a:lnTo>
                <a:lnTo>
                  <a:pt x="179044" y="59588"/>
                </a:lnTo>
                <a:lnTo>
                  <a:pt x="173431" y="57518"/>
                </a:lnTo>
                <a:lnTo>
                  <a:pt x="173431" y="52070"/>
                </a:lnTo>
                <a:close/>
              </a:path>
              <a:path w="1256665" h="92075">
                <a:moveTo>
                  <a:pt x="194144" y="18224"/>
                </a:moveTo>
                <a:lnTo>
                  <a:pt x="181188" y="18835"/>
                </a:lnTo>
                <a:lnTo>
                  <a:pt x="170514" y="21142"/>
                </a:lnTo>
                <a:lnTo>
                  <a:pt x="163189" y="25950"/>
                </a:lnTo>
                <a:lnTo>
                  <a:pt x="160477" y="34023"/>
                </a:lnTo>
                <a:lnTo>
                  <a:pt x="162540" y="41404"/>
                </a:lnTo>
                <a:lnTo>
                  <a:pt x="168757" y="45778"/>
                </a:lnTo>
                <a:lnTo>
                  <a:pt x="179165" y="48098"/>
                </a:lnTo>
                <a:lnTo>
                  <a:pt x="193801" y="49314"/>
                </a:lnTo>
                <a:lnTo>
                  <a:pt x="211683" y="50431"/>
                </a:lnTo>
                <a:lnTo>
                  <a:pt x="214109" y="50685"/>
                </a:lnTo>
                <a:lnTo>
                  <a:pt x="214109" y="58547"/>
                </a:lnTo>
                <a:lnTo>
                  <a:pt x="211505" y="59588"/>
                </a:lnTo>
                <a:lnTo>
                  <a:pt x="227436" y="59588"/>
                </a:lnTo>
                <a:lnTo>
                  <a:pt x="195529" y="38430"/>
                </a:lnTo>
                <a:lnTo>
                  <a:pt x="178003" y="37134"/>
                </a:lnTo>
                <a:lnTo>
                  <a:pt x="175323" y="36614"/>
                </a:lnTo>
                <a:lnTo>
                  <a:pt x="175323" y="30492"/>
                </a:lnTo>
                <a:lnTo>
                  <a:pt x="179298" y="29451"/>
                </a:lnTo>
                <a:lnTo>
                  <a:pt x="225691" y="29451"/>
                </a:lnTo>
                <a:lnTo>
                  <a:pt x="224755" y="26245"/>
                </a:lnTo>
                <a:lnTo>
                  <a:pt x="217878" y="21229"/>
                </a:lnTo>
                <a:lnTo>
                  <a:pt x="207404" y="18835"/>
                </a:lnTo>
                <a:lnTo>
                  <a:pt x="194144" y="18224"/>
                </a:lnTo>
                <a:close/>
              </a:path>
              <a:path w="1256665" h="92075">
                <a:moveTo>
                  <a:pt x="225691" y="29451"/>
                </a:moveTo>
                <a:lnTo>
                  <a:pt x="207022" y="29451"/>
                </a:lnTo>
                <a:lnTo>
                  <a:pt x="212382" y="30492"/>
                </a:lnTo>
                <a:lnTo>
                  <a:pt x="212382" y="34721"/>
                </a:lnTo>
                <a:lnTo>
                  <a:pt x="227228" y="34721"/>
                </a:lnTo>
                <a:lnTo>
                  <a:pt x="225691" y="29451"/>
                </a:lnTo>
                <a:close/>
              </a:path>
              <a:path w="1256665" h="92075">
                <a:moveTo>
                  <a:pt x="114909" y="18224"/>
                </a:moveTo>
                <a:lnTo>
                  <a:pt x="100516" y="19704"/>
                </a:lnTo>
                <a:lnTo>
                  <a:pt x="89393" y="24364"/>
                </a:lnTo>
                <a:lnTo>
                  <a:pt x="82221" y="32540"/>
                </a:lnTo>
                <a:lnTo>
                  <a:pt x="79679" y="44564"/>
                </a:lnTo>
                <a:lnTo>
                  <a:pt x="82221" y="56531"/>
                </a:lnTo>
                <a:lnTo>
                  <a:pt x="89393" y="64681"/>
                </a:lnTo>
                <a:lnTo>
                  <a:pt x="100516" y="69335"/>
                </a:lnTo>
                <a:lnTo>
                  <a:pt x="114909" y="70815"/>
                </a:lnTo>
                <a:lnTo>
                  <a:pt x="129265" y="69335"/>
                </a:lnTo>
                <a:lnTo>
                  <a:pt x="140392" y="64681"/>
                </a:lnTo>
                <a:lnTo>
                  <a:pt x="145884" y="58458"/>
                </a:lnTo>
                <a:lnTo>
                  <a:pt x="101180" y="58458"/>
                </a:lnTo>
                <a:lnTo>
                  <a:pt x="94437" y="55092"/>
                </a:lnTo>
                <a:lnTo>
                  <a:pt x="94437" y="33934"/>
                </a:lnTo>
                <a:lnTo>
                  <a:pt x="101180" y="30568"/>
                </a:lnTo>
                <a:lnTo>
                  <a:pt x="145850" y="30568"/>
                </a:lnTo>
                <a:lnTo>
                  <a:pt x="140392" y="24364"/>
                </a:lnTo>
                <a:lnTo>
                  <a:pt x="129265" y="19704"/>
                </a:lnTo>
                <a:lnTo>
                  <a:pt x="114909" y="18224"/>
                </a:lnTo>
                <a:close/>
              </a:path>
              <a:path w="1256665" h="92075">
                <a:moveTo>
                  <a:pt x="145850" y="30568"/>
                </a:moveTo>
                <a:lnTo>
                  <a:pt x="128536" y="30568"/>
                </a:lnTo>
                <a:lnTo>
                  <a:pt x="135280" y="33934"/>
                </a:lnTo>
                <a:lnTo>
                  <a:pt x="135280" y="55092"/>
                </a:lnTo>
                <a:lnTo>
                  <a:pt x="128536" y="58458"/>
                </a:lnTo>
                <a:lnTo>
                  <a:pt x="145884" y="58458"/>
                </a:lnTo>
                <a:lnTo>
                  <a:pt x="147585" y="56531"/>
                </a:lnTo>
                <a:lnTo>
                  <a:pt x="150139" y="44564"/>
                </a:lnTo>
                <a:lnTo>
                  <a:pt x="147585" y="32540"/>
                </a:lnTo>
                <a:lnTo>
                  <a:pt x="145850" y="30568"/>
                </a:lnTo>
                <a:close/>
              </a:path>
              <a:path w="1256665" h="92075">
                <a:moveTo>
                  <a:pt x="47497" y="9512"/>
                </a:moveTo>
                <a:lnTo>
                  <a:pt x="0" y="9512"/>
                </a:lnTo>
                <a:lnTo>
                  <a:pt x="0" y="69951"/>
                </a:lnTo>
                <a:lnTo>
                  <a:pt x="15544" y="69951"/>
                </a:lnTo>
                <a:lnTo>
                  <a:pt x="15544" y="53809"/>
                </a:lnTo>
                <a:lnTo>
                  <a:pt x="47497" y="53809"/>
                </a:lnTo>
                <a:lnTo>
                  <a:pt x="56905" y="52248"/>
                </a:lnTo>
                <a:lnTo>
                  <a:pt x="64215" y="47802"/>
                </a:lnTo>
                <a:lnTo>
                  <a:pt x="68952" y="40833"/>
                </a:lnTo>
                <a:lnTo>
                  <a:pt x="15544" y="40754"/>
                </a:lnTo>
                <a:lnTo>
                  <a:pt x="15544" y="22542"/>
                </a:lnTo>
                <a:lnTo>
                  <a:pt x="68948" y="22542"/>
                </a:lnTo>
                <a:lnTo>
                  <a:pt x="64215" y="15552"/>
                </a:lnTo>
                <a:lnTo>
                  <a:pt x="56905" y="11084"/>
                </a:lnTo>
                <a:lnTo>
                  <a:pt x="47497" y="9512"/>
                </a:lnTo>
                <a:close/>
              </a:path>
              <a:path w="1256665" h="92075">
                <a:moveTo>
                  <a:pt x="68948" y="22542"/>
                </a:moveTo>
                <a:lnTo>
                  <a:pt x="55092" y="22542"/>
                </a:lnTo>
                <a:lnTo>
                  <a:pt x="55092" y="40754"/>
                </a:lnTo>
                <a:lnTo>
                  <a:pt x="68967" y="40754"/>
                </a:lnTo>
                <a:lnTo>
                  <a:pt x="70637" y="31699"/>
                </a:lnTo>
                <a:lnTo>
                  <a:pt x="68948" y="22542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751A90F7-4173-4539-90AE-F4A8B177F34B}"/>
              </a:ext>
            </a:extLst>
          </p:cNvPr>
          <p:cNvSpPr/>
          <p:nvPr/>
        </p:nvSpPr>
        <p:spPr>
          <a:xfrm>
            <a:off x="8763000" y="2743200"/>
            <a:ext cx="2743200" cy="3429000"/>
          </a:xfrm>
          <a:custGeom>
            <a:avLst/>
            <a:gdLst/>
            <a:ahLst/>
            <a:cxnLst/>
            <a:rect l="l" t="t" r="r" b="b"/>
            <a:pathLst>
              <a:path w="3657600" h="4572000">
                <a:moveTo>
                  <a:pt x="3657600" y="0"/>
                </a:moveTo>
                <a:lnTo>
                  <a:pt x="0" y="0"/>
                </a:lnTo>
                <a:lnTo>
                  <a:pt x="0" y="4572000"/>
                </a:lnTo>
                <a:lnTo>
                  <a:pt x="3657600" y="4572000"/>
                </a:lnTo>
                <a:lnTo>
                  <a:pt x="365760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AEDC5B23-1647-49B1-8689-60FD3A78D068}"/>
              </a:ext>
            </a:extLst>
          </p:cNvPr>
          <p:cNvSpPr/>
          <p:nvPr/>
        </p:nvSpPr>
        <p:spPr>
          <a:xfrm>
            <a:off x="0" y="0"/>
            <a:ext cx="3962400" cy="6858000"/>
          </a:xfrm>
          <a:custGeom>
            <a:avLst/>
            <a:gdLst/>
            <a:ahLst/>
            <a:cxnLst/>
            <a:rect l="l" t="t" r="r" b="b"/>
            <a:pathLst>
              <a:path w="5283200" h="9144000">
                <a:moveTo>
                  <a:pt x="5283200" y="0"/>
                </a:moveTo>
                <a:lnTo>
                  <a:pt x="0" y="0"/>
                </a:lnTo>
                <a:lnTo>
                  <a:pt x="0" y="9144000"/>
                </a:lnTo>
                <a:lnTo>
                  <a:pt x="5283200" y="9144000"/>
                </a:lnTo>
                <a:lnTo>
                  <a:pt x="528320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B878D6D7-A21E-4916-A1DB-9ADACBC53B10}"/>
              </a:ext>
            </a:extLst>
          </p:cNvPr>
          <p:cNvSpPr/>
          <p:nvPr/>
        </p:nvSpPr>
        <p:spPr>
          <a:xfrm>
            <a:off x="8077200" y="1371599"/>
            <a:ext cx="2057400" cy="4800600"/>
          </a:xfrm>
          <a:custGeom>
            <a:avLst/>
            <a:gdLst/>
            <a:ahLst/>
            <a:cxnLst/>
            <a:rect l="l" t="t" r="r" b="b"/>
            <a:pathLst>
              <a:path w="2743200" h="6400800">
                <a:moveTo>
                  <a:pt x="914400" y="5486400"/>
                </a:moveTo>
                <a:lnTo>
                  <a:pt x="0" y="5486400"/>
                </a:lnTo>
                <a:lnTo>
                  <a:pt x="0" y="6400800"/>
                </a:lnTo>
                <a:lnTo>
                  <a:pt x="914400" y="6400800"/>
                </a:lnTo>
                <a:lnTo>
                  <a:pt x="914400" y="5486400"/>
                </a:lnTo>
                <a:close/>
              </a:path>
              <a:path w="2743200" h="6400800">
                <a:moveTo>
                  <a:pt x="9144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914400" y="914400"/>
                </a:lnTo>
                <a:close/>
              </a:path>
              <a:path w="2743200" h="6400800">
                <a:moveTo>
                  <a:pt x="2743200" y="0"/>
                </a:moveTo>
                <a:lnTo>
                  <a:pt x="1828800" y="0"/>
                </a:lnTo>
                <a:lnTo>
                  <a:pt x="1828800" y="914400"/>
                </a:lnTo>
                <a:lnTo>
                  <a:pt x="2743200" y="914400"/>
                </a:lnTo>
                <a:lnTo>
                  <a:pt x="274320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Picture Placeholder 5">
            <a:extLst>
              <a:ext uri="{FF2B5EF4-FFF2-40B4-BE49-F238E27FC236}">
                <a16:creationId xmlns:a16="http://schemas.microsoft.com/office/drawing/2014/main" id="{CF9F1995-3828-492B-8E00-DABB95B1CE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" y="5486400"/>
            <a:ext cx="1905000" cy="685799"/>
          </a:xfrm>
          <a:noFill/>
          <a:ln>
            <a:noFill/>
          </a:ln>
        </p:spPr>
        <p:txBody>
          <a:bodyPr anchor="ctr"/>
          <a:lstStyle>
            <a:lvl1pPr algn="ctr">
              <a:defRPr sz="1200"/>
            </a:lvl1pPr>
          </a:lstStyle>
          <a:p>
            <a:r>
              <a:rPr lang="fr-FR"/>
              <a:t>Insert logo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3D4C3-7FF7-4C2C-AC1C-58D153EBB7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6275" y="1029173"/>
            <a:ext cx="2587466" cy="2114550"/>
          </a:xfrm>
        </p:spPr>
        <p:txBody>
          <a:bodyPr/>
          <a:lstStyle/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4CC0C3C-8E8C-4602-B27C-EAA9C3EB845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11675" y="1029173"/>
            <a:ext cx="3084195" cy="211455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D69663-3C24-47D3-AADB-4E2655570CE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/>
              <a:t>©2022 Inetum  | COTECH Classification: [internal] document TMA LOT1 Occitanie</a:t>
            </a:r>
          </a:p>
        </p:txBody>
      </p:sp>
    </p:spTree>
    <p:extLst>
      <p:ext uri="{BB962C8B-B14F-4D97-AF65-F5344CB8AC3E}">
        <p14:creationId xmlns:p14="http://schemas.microsoft.com/office/powerpoint/2010/main" val="38615411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7841DCF2-2B94-45F3-94F5-118FE191F0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0" y="3086100"/>
            <a:ext cx="1219200" cy="1219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fr-FR"/>
              <a:t>Insert </a:t>
            </a:r>
            <a:r>
              <a:rPr lang="fr-FR" err="1"/>
              <a:t>picture</a:t>
            </a:r>
            <a:endParaRPr lang="en-US"/>
          </a:p>
        </p:txBody>
      </p:sp>
      <p:sp>
        <p:nvSpPr>
          <p:cNvPr id="57" name="Text Placeholder 18">
            <a:extLst>
              <a:ext uri="{FF2B5EF4-FFF2-40B4-BE49-F238E27FC236}">
                <a16:creationId xmlns:a16="http://schemas.microsoft.com/office/drawing/2014/main" id="{9675BD83-58FE-4C71-B90D-479A1D8BFE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38376" y="3328906"/>
            <a:ext cx="3000374" cy="913555"/>
          </a:xfrm>
        </p:spPr>
        <p:txBody>
          <a:bodyPr wrap="square" tIns="75600">
            <a:spAutoFit/>
          </a:bodyPr>
          <a:lstStyle>
            <a:lvl1pPr marL="10800">
              <a:defRPr/>
            </a:lvl1pPr>
            <a:lvl2pPr marL="10800">
              <a:spcBef>
                <a:spcPts val="225"/>
              </a:spcBef>
              <a:defRPr sz="1125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344"/>
              </a:spcBef>
              <a:defRPr sz="975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email@inetum.com</a:t>
            </a:r>
          </a:p>
          <a:p>
            <a:pPr lvl="2"/>
            <a:r>
              <a:rPr lang="en-US"/>
              <a:t>Social network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570C0C40-76FE-48E0-A40C-7FA39A61163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" y="1371600"/>
            <a:ext cx="1219200" cy="1219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fr-FR"/>
              <a:t>Insert </a:t>
            </a:r>
            <a:r>
              <a:rPr lang="fr-FR" err="1"/>
              <a:t>picture</a:t>
            </a:r>
            <a:endParaRPr lang="en-US"/>
          </a:p>
        </p:txBody>
      </p:sp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6275" y="697701"/>
            <a:ext cx="9305926" cy="530279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380F4B4-DFB8-45BA-BF39-FD12DC17938D}"/>
              </a:ext>
            </a:extLst>
          </p:cNvPr>
          <p:cNvSpPr/>
          <p:nvPr/>
        </p:nvSpPr>
        <p:spPr>
          <a:xfrm>
            <a:off x="0" y="5143500"/>
            <a:ext cx="12192000" cy="1714500"/>
          </a:xfrm>
          <a:custGeom>
            <a:avLst/>
            <a:gdLst>
              <a:gd name="connsiteX0" fmla="*/ 0 w 16256000"/>
              <a:gd name="connsiteY0" fmla="*/ 0 h 2286000"/>
              <a:gd name="connsiteX1" fmla="*/ 16256000 w 16256000"/>
              <a:gd name="connsiteY1" fmla="*/ 0 h 2286000"/>
              <a:gd name="connsiteX2" fmla="*/ 16256000 w 16256000"/>
              <a:gd name="connsiteY2" fmla="*/ 1371600 h 2286000"/>
              <a:gd name="connsiteX3" fmla="*/ 15341600 w 16256000"/>
              <a:gd name="connsiteY3" fmla="*/ 1371600 h 2286000"/>
              <a:gd name="connsiteX4" fmla="*/ 15341600 w 16256000"/>
              <a:gd name="connsiteY4" fmla="*/ 2286000 h 2286000"/>
              <a:gd name="connsiteX5" fmla="*/ 0 w 16256000"/>
              <a:gd name="connsiteY5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56000" h="2286000">
                <a:moveTo>
                  <a:pt x="0" y="0"/>
                </a:moveTo>
                <a:lnTo>
                  <a:pt x="16256000" y="0"/>
                </a:lnTo>
                <a:lnTo>
                  <a:pt x="16256000" y="1371600"/>
                </a:lnTo>
                <a:lnTo>
                  <a:pt x="15341600" y="1371600"/>
                </a:lnTo>
                <a:lnTo>
                  <a:pt x="15341600" y="2286000"/>
                </a:lnTo>
                <a:lnTo>
                  <a:pt x="0" y="2286000"/>
                </a:lnTo>
                <a:close/>
              </a:path>
            </a:pathLst>
          </a:custGeom>
          <a:solidFill>
            <a:srgbClr val="222C4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A622AA-407E-4F46-953C-4F5CFFF27758}"/>
              </a:ext>
            </a:extLst>
          </p:cNvPr>
          <p:cNvGrpSpPr/>
          <p:nvPr/>
        </p:nvGrpSpPr>
        <p:grpSpPr>
          <a:xfrm>
            <a:off x="9625052" y="5902835"/>
            <a:ext cx="264795" cy="264795"/>
            <a:chOff x="12833403" y="7870446"/>
            <a:chExt cx="353060" cy="353060"/>
          </a:xfrm>
        </p:grpSpPr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FE6F9D51-5130-443F-B1D6-66A7423C656F}"/>
                </a:ext>
              </a:extLst>
            </p:cNvPr>
            <p:cNvSpPr/>
            <p:nvPr/>
          </p:nvSpPr>
          <p:spPr>
            <a:xfrm>
              <a:off x="12833403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9D8A372B-5C39-4A64-9C1B-63367CD65657}"/>
                </a:ext>
              </a:extLst>
            </p:cNvPr>
            <p:cNvSpPr/>
            <p:nvPr/>
          </p:nvSpPr>
          <p:spPr>
            <a:xfrm>
              <a:off x="12956971" y="7938711"/>
              <a:ext cx="105664" cy="2162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B1B7B49-0DA0-45B6-8E19-E1D65283D0ED}"/>
              </a:ext>
            </a:extLst>
          </p:cNvPr>
          <p:cNvGrpSpPr/>
          <p:nvPr/>
        </p:nvGrpSpPr>
        <p:grpSpPr>
          <a:xfrm>
            <a:off x="10027998" y="5902835"/>
            <a:ext cx="264795" cy="264795"/>
            <a:chOff x="13370664" y="7870446"/>
            <a:chExt cx="353060" cy="353060"/>
          </a:xfrm>
        </p:grpSpPr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656B5F96-588D-4950-953A-24C2FAA305BA}"/>
                </a:ext>
              </a:extLst>
            </p:cNvPr>
            <p:cNvSpPr/>
            <p:nvPr/>
          </p:nvSpPr>
          <p:spPr>
            <a:xfrm>
              <a:off x="13370664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11BF1B32-D111-4881-9DFF-43E6C6F520A6}"/>
                </a:ext>
              </a:extLst>
            </p:cNvPr>
            <p:cNvSpPr/>
            <p:nvPr/>
          </p:nvSpPr>
          <p:spPr>
            <a:xfrm>
              <a:off x="13442765" y="7962081"/>
              <a:ext cx="208597" cy="1695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C6C106-DE9F-424D-9B9A-C24F893C9D73}"/>
              </a:ext>
            </a:extLst>
          </p:cNvPr>
          <p:cNvGrpSpPr/>
          <p:nvPr/>
        </p:nvGrpSpPr>
        <p:grpSpPr>
          <a:xfrm>
            <a:off x="11236839" y="5902835"/>
            <a:ext cx="264795" cy="264795"/>
            <a:chOff x="14982452" y="7870446"/>
            <a:chExt cx="353060" cy="353060"/>
          </a:xfrm>
        </p:grpSpPr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48B0EE01-8313-438B-85E4-919E3227E5BE}"/>
                </a:ext>
              </a:extLst>
            </p:cNvPr>
            <p:cNvSpPr/>
            <p:nvPr/>
          </p:nvSpPr>
          <p:spPr>
            <a:xfrm>
              <a:off x="14982452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4656ECC0-6C42-4410-9C22-44D7020441F1}"/>
                </a:ext>
              </a:extLst>
            </p:cNvPr>
            <p:cNvSpPr/>
            <p:nvPr/>
          </p:nvSpPr>
          <p:spPr>
            <a:xfrm>
              <a:off x="15049749" y="7937746"/>
              <a:ext cx="218198" cy="2181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C6C8FFF-8FEA-4190-BEF9-18887051D0DD}"/>
              </a:ext>
            </a:extLst>
          </p:cNvPr>
          <p:cNvGrpSpPr/>
          <p:nvPr/>
        </p:nvGrpSpPr>
        <p:grpSpPr>
          <a:xfrm>
            <a:off x="10833893" y="5902835"/>
            <a:ext cx="264795" cy="264795"/>
            <a:chOff x="14445191" y="7870446"/>
            <a:chExt cx="353060" cy="353060"/>
          </a:xfrm>
        </p:grpSpPr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23414877-28FB-4DC1-8403-7063952D0A34}"/>
                </a:ext>
              </a:extLst>
            </p:cNvPr>
            <p:cNvSpPr/>
            <p:nvPr/>
          </p:nvSpPr>
          <p:spPr>
            <a:xfrm>
              <a:off x="14445191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152A3D67-68A0-4395-A725-E4D4B063083F}"/>
                </a:ext>
              </a:extLst>
            </p:cNvPr>
            <p:cNvSpPr/>
            <p:nvPr/>
          </p:nvSpPr>
          <p:spPr>
            <a:xfrm>
              <a:off x="14516264" y="7973118"/>
              <a:ext cx="210654" cy="14744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15965-B2D7-4F16-8E53-EFCD29DF2415}"/>
              </a:ext>
            </a:extLst>
          </p:cNvPr>
          <p:cNvGrpSpPr/>
          <p:nvPr/>
        </p:nvGrpSpPr>
        <p:grpSpPr>
          <a:xfrm>
            <a:off x="10430946" y="5902835"/>
            <a:ext cx="264795" cy="264795"/>
            <a:chOff x="13907928" y="7870446"/>
            <a:chExt cx="353060" cy="353060"/>
          </a:xfrm>
        </p:grpSpPr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55F9FD29-BE99-4B55-9E02-369EDD098BF6}"/>
                </a:ext>
              </a:extLst>
            </p:cNvPr>
            <p:cNvSpPr/>
            <p:nvPr/>
          </p:nvSpPr>
          <p:spPr>
            <a:xfrm>
              <a:off x="13907928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BD7E5DCE-E3CE-4A81-935E-3853938624C6}"/>
                </a:ext>
              </a:extLst>
            </p:cNvPr>
            <p:cNvSpPr/>
            <p:nvPr/>
          </p:nvSpPr>
          <p:spPr>
            <a:xfrm>
              <a:off x="13990901" y="7954696"/>
              <a:ext cx="186842" cy="18430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30" name="object 8">
            <a:extLst>
              <a:ext uri="{FF2B5EF4-FFF2-40B4-BE49-F238E27FC236}">
                <a16:creationId xmlns:a16="http://schemas.microsoft.com/office/drawing/2014/main" id="{30407C8C-1F92-4D15-91A5-2F39144E61A5}"/>
              </a:ext>
            </a:extLst>
          </p:cNvPr>
          <p:cNvSpPr txBox="1"/>
          <p:nvPr/>
        </p:nvSpPr>
        <p:spPr>
          <a:xfrm>
            <a:off x="9625052" y="5487350"/>
            <a:ext cx="1891148" cy="2635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r">
              <a:lnSpc>
                <a:spcPct val="100000"/>
              </a:lnSpc>
              <a:spcBef>
                <a:spcPts val="75"/>
              </a:spcBef>
            </a:pPr>
            <a:r>
              <a:rPr sz="1650" b="1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inetum.</a:t>
            </a:r>
            <a:r>
              <a:rPr lang="fr-FR" sz="1650" b="1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com</a:t>
            </a:r>
            <a:endParaRPr sz="1650">
              <a:latin typeface="Verdana" panose="020B0604030504040204" pitchFamily="34" charset="0"/>
              <a:cs typeface="Poppins ExtraBold"/>
            </a:endParaRPr>
          </a:p>
        </p:txBody>
      </p:sp>
      <p:grpSp>
        <p:nvGrpSpPr>
          <p:cNvPr id="38" name="Graphique 30">
            <a:extLst>
              <a:ext uri="{FF2B5EF4-FFF2-40B4-BE49-F238E27FC236}">
                <a16:creationId xmlns:a16="http://schemas.microsoft.com/office/drawing/2014/main" id="{EFD8DA84-E25B-4397-9A13-BE58B213B7EB}"/>
              </a:ext>
            </a:extLst>
          </p:cNvPr>
          <p:cNvGrpSpPr>
            <a:grpSpLocks noChangeAspect="1"/>
          </p:cNvGrpSpPr>
          <p:nvPr/>
        </p:nvGrpSpPr>
        <p:grpSpPr>
          <a:xfrm>
            <a:off x="685800" y="5553303"/>
            <a:ext cx="2743200" cy="650468"/>
            <a:chOff x="6756400" y="5334000"/>
            <a:chExt cx="1824936" cy="432729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D7AB141-7BCF-40C0-B8C8-1BE3AA1B10F4}"/>
                </a:ext>
              </a:extLst>
            </p:cNvPr>
            <p:cNvSpPr/>
            <p:nvPr/>
          </p:nvSpPr>
          <p:spPr>
            <a:xfrm>
              <a:off x="7041667" y="5675289"/>
              <a:ext cx="1254402" cy="91439"/>
            </a:xfrm>
            <a:custGeom>
              <a:avLst/>
              <a:gdLst>
                <a:gd name="connsiteX0" fmla="*/ 70834 w 1254402"/>
                <a:gd name="connsiteY0" fmla="*/ 31553 h 91439"/>
                <a:gd name="connsiteX1" fmla="*/ 47652 w 1254402"/>
                <a:gd name="connsiteY1" fmla="*/ 53447 h 91439"/>
                <a:gd name="connsiteX2" fmla="*/ 15455 w 1254402"/>
                <a:gd name="connsiteY2" fmla="*/ 53447 h 91439"/>
                <a:gd name="connsiteX3" fmla="*/ 15455 w 1254402"/>
                <a:gd name="connsiteY3" fmla="*/ 69546 h 91439"/>
                <a:gd name="connsiteX4" fmla="*/ 0 w 1254402"/>
                <a:gd name="connsiteY4" fmla="*/ 69546 h 91439"/>
                <a:gd name="connsiteX5" fmla="*/ 0 w 1254402"/>
                <a:gd name="connsiteY5" fmla="*/ 9015 h 91439"/>
                <a:gd name="connsiteX6" fmla="*/ 47652 w 1254402"/>
                <a:gd name="connsiteY6" fmla="*/ 9015 h 91439"/>
                <a:gd name="connsiteX7" fmla="*/ 70834 w 1254402"/>
                <a:gd name="connsiteY7" fmla="*/ 31553 h 91439"/>
                <a:gd name="connsiteX8" fmla="*/ 55379 w 1254402"/>
                <a:gd name="connsiteY8" fmla="*/ 31553 h 91439"/>
                <a:gd name="connsiteX9" fmla="*/ 43788 w 1254402"/>
                <a:gd name="connsiteY9" fmla="*/ 22538 h 91439"/>
                <a:gd name="connsiteX10" fmla="*/ 16099 w 1254402"/>
                <a:gd name="connsiteY10" fmla="*/ 22538 h 91439"/>
                <a:gd name="connsiteX11" fmla="*/ 16099 w 1254402"/>
                <a:gd name="connsiteY11" fmla="*/ 40568 h 91439"/>
                <a:gd name="connsiteX12" fmla="*/ 43144 w 1254402"/>
                <a:gd name="connsiteY12" fmla="*/ 40568 h 91439"/>
                <a:gd name="connsiteX13" fmla="*/ 55379 w 1254402"/>
                <a:gd name="connsiteY13" fmla="*/ 31553 h 91439"/>
                <a:gd name="connsiteX14" fmla="*/ 79849 w 1254402"/>
                <a:gd name="connsiteY14" fmla="*/ 44432 h 91439"/>
                <a:gd name="connsiteX15" fmla="*/ 115266 w 1254402"/>
                <a:gd name="connsiteY15" fmla="*/ 18030 h 91439"/>
                <a:gd name="connsiteX16" fmla="*/ 150683 w 1254402"/>
                <a:gd name="connsiteY16" fmla="*/ 44432 h 91439"/>
                <a:gd name="connsiteX17" fmla="*/ 115266 w 1254402"/>
                <a:gd name="connsiteY17" fmla="*/ 70834 h 91439"/>
                <a:gd name="connsiteX18" fmla="*/ 79849 w 1254402"/>
                <a:gd name="connsiteY18" fmla="*/ 44432 h 91439"/>
                <a:gd name="connsiteX19" fmla="*/ 135228 w 1254402"/>
                <a:gd name="connsiteY19" fmla="*/ 44432 h 91439"/>
                <a:gd name="connsiteX20" fmla="*/ 114622 w 1254402"/>
                <a:gd name="connsiteY20" fmla="*/ 30265 h 91439"/>
                <a:gd name="connsiteX21" fmla="*/ 94016 w 1254402"/>
                <a:gd name="connsiteY21" fmla="*/ 44432 h 91439"/>
                <a:gd name="connsiteX22" fmla="*/ 114622 w 1254402"/>
                <a:gd name="connsiteY22" fmla="*/ 58599 h 91439"/>
                <a:gd name="connsiteX23" fmla="*/ 135228 w 1254402"/>
                <a:gd name="connsiteY23" fmla="*/ 44432 h 91439"/>
                <a:gd name="connsiteX24" fmla="*/ 173221 w 1254402"/>
                <a:gd name="connsiteY24" fmla="*/ 52159 h 91439"/>
                <a:gd name="connsiteX25" fmla="*/ 195115 w 1254402"/>
                <a:gd name="connsiteY25" fmla="*/ 59887 h 91439"/>
                <a:gd name="connsiteX26" fmla="*/ 213789 w 1254402"/>
                <a:gd name="connsiteY26" fmla="*/ 54735 h 91439"/>
                <a:gd name="connsiteX27" fmla="*/ 193827 w 1254402"/>
                <a:gd name="connsiteY27" fmla="*/ 49584 h 91439"/>
                <a:gd name="connsiteX28" fmla="*/ 160342 w 1254402"/>
                <a:gd name="connsiteY28" fmla="*/ 34129 h 91439"/>
                <a:gd name="connsiteX29" fmla="*/ 193827 w 1254402"/>
                <a:gd name="connsiteY29" fmla="*/ 18674 h 91439"/>
                <a:gd name="connsiteX30" fmla="*/ 226668 w 1254402"/>
                <a:gd name="connsiteY30" fmla="*/ 35417 h 91439"/>
                <a:gd name="connsiteX31" fmla="*/ 211857 w 1254402"/>
                <a:gd name="connsiteY31" fmla="*/ 35417 h 91439"/>
                <a:gd name="connsiteX32" fmla="*/ 192539 w 1254402"/>
                <a:gd name="connsiteY32" fmla="*/ 30265 h 91439"/>
                <a:gd name="connsiteX33" fmla="*/ 174509 w 1254402"/>
                <a:gd name="connsiteY33" fmla="*/ 34129 h 91439"/>
                <a:gd name="connsiteX34" fmla="*/ 194471 w 1254402"/>
                <a:gd name="connsiteY34" fmla="*/ 39281 h 91439"/>
                <a:gd name="connsiteX35" fmla="*/ 227956 w 1254402"/>
                <a:gd name="connsiteY35" fmla="*/ 54735 h 91439"/>
                <a:gd name="connsiteX36" fmla="*/ 195759 w 1254402"/>
                <a:gd name="connsiteY36" fmla="*/ 71478 h 91439"/>
                <a:gd name="connsiteX37" fmla="*/ 158410 w 1254402"/>
                <a:gd name="connsiteY37" fmla="*/ 52803 h 91439"/>
                <a:gd name="connsiteX38" fmla="*/ 173221 w 1254402"/>
                <a:gd name="connsiteY38" fmla="*/ 52803 h 91439"/>
                <a:gd name="connsiteX39" fmla="*/ 254358 w 1254402"/>
                <a:gd name="connsiteY39" fmla="*/ 644 h 91439"/>
                <a:gd name="connsiteX40" fmla="*/ 254358 w 1254402"/>
                <a:gd name="connsiteY40" fmla="*/ 13523 h 91439"/>
                <a:gd name="connsiteX41" fmla="*/ 239547 w 1254402"/>
                <a:gd name="connsiteY41" fmla="*/ 13523 h 91439"/>
                <a:gd name="connsiteX42" fmla="*/ 239547 w 1254402"/>
                <a:gd name="connsiteY42" fmla="*/ 644 h 91439"/>
                <a:gd name="connsiteX43" fmla="*/ 254358 w 1254402"/>
                <a:gd name="connsiteY43" fmla="*/ 644 h 91439"/>
                <a:gd name="connsiteX44" fmla="*/ 254358 w 1254402"/>
                <a:gd name="connsiteY44" fmla="*/ 19318 h 91439"/>
                <a:gd name="connsiteX45" fmla="*/ 254358 w 1254402"/>
                <a:gd name="connsiteY45" fmla="*/ 70190 h 91439"/>
                <a:gd name="connsiteX46" fmla="*/ 239547 w 1254402"/>
                <a:gd name="connsiteY46" fmla="*/ 70190 h 91439"/>
                <a:gd name="connsiteX47" fmla="*/ 239547 w 1254402"/>
                <a:gd name="connsiteY47" fmla="*/ 19318 h 91439"/>
                <a:gd name="connsiteX48" fmla="*/ 254358 w 1254402"/>
                <a:gd name="connsiteY48" fmla="*/ 19318 h 91439"/>
                <a:gd name="connsiteX49" fmla="*/ 292994 w 1254402"/>
                <a:gd name="connsiteY49" fmla="*/ 31553 h 91439"/>
                <a:gd name="connsiteX50" fmla="*/ 292994 w 1254402"/>
                <a:gd name="connsiteY50" fmla="*/ 46364 h 91439"/>
                <a:gd name="connsiteX51" fmla="*/ 303941 w 1254402"/>
                <a:gd name="connsiteY51" fmla="*/ 58599 h 91439"/>
                <a:gd name="connsiteX52" fmla="*/ 316820 w 1254402"/>
                <a:gd name="connsiteY52" fmla="*/ 57955 h 91439"/>
                <a:gd name="connsiteX53" fmla="*/ 316820 w 1254402"/>
                <a:gd name="connsiteY53" fmla="*/ 69546 h 91439"/>
                <a:gd name="connsiteX54" fmla="*/ 299434 w 1254402"/>
                <a:gd name="connsiteY54" fmla="*/ 70834 h 91439"/>
                <a:gd name="connsiteX55" fmla="*/ 278184 w 1254402"/>
                <a:gd name="connsiteY55" fmla="*/ 54735 h 91439"/>
                <a:gd name="connsiteX56" fmla="*/ 278184 w 1254402"/>
                <a:gd name="connsiteY56" fmla="*/ 31553 h 91439"/>
                <a:gd name="connsiteX57" fmla="*/ 264661 w 1254402"/>
                <a:gd name="connsiteY57" fmla="*/ 31553 h 91439"/>
                <a:gd name="connsiteX58" fmla="*/ 264661 w 1254402"/>
                <a:gd name="connsiteY58" fmla="*/ 19318 h 91439"/>
                <a:gd name="connsiteX59" fmla="*/ 278184 w 1254402"/>
                <a:gd name="connsiteY59" fmla="*/ 19318 h 91439"/>
                <a:gd name="connsiteX60" fmla="*/ 278184 w 1254402"/>
                <a:gd name="connsiteY60" fmla="*/ 9015 h 91439"/>
                <a:gd name="connsiteX61" fmla="*/ 292994 w 1254402"/>
                <a:gd name="connsiteY61" fmla="*/ 4508 h 91439"/>
                <a:gd name="connsiteX62" fmla="*/ 292994 w 1254402"/>
                <a:gd name="connsiteY62" fmla="*/ 19318 h 91439"/>
                <a:gd name="connsiteX63" fmla="*/ 316820 w 1254402"/>
                <a:gd name="connsiteY63" fmla="*/ 19318 h 91439"/>
                <a:gd name="connsiteX64" fmla="*/ 316820 w 1254402"/>
                <a:gd name="connsiteY64" fmla="*/ 31553 h 91439"/>
                <a:gd name="connsiteX65" fmla="*/ 292994 w 1254402"/>
                <a:gd name="connsiteY65" fmla="*/ 31553 h 91439"/>
                <a:gd name="connsiteX66" fmla="*/ 342578 w 1254402"/>
                <a:gd name="connsiteY66" fmla="*/ 644 h 91439"/>
                <a:gd name="connsiteX67" fmla="*/ 342578 w 1254402"/>
                <a:gd name="connsiteY67" fmla="*/ 13523 h 91439"/>
                <a:gd name="connsiteX68" fmla="*/ 327767 w 1254402"/>
                <a:gd name="connsiteY68" fmla="*/ 13523 h 91439"/>
                <a:gd name="connsiteX69" fmla="*/ 327767 w 1254402"/>
                <a:gd name="connsiteY69" fmla="*/ 644 h 91439"/>
                <a:gd name="connsiteX70" fmla="*/ 342578 w 1254402"/>
                <a:gd name="connsiteY70" fmla="*/ 644 h 91439"/>
                <a:gd name="connsiteX71" fmla="*/ 342578 w 1254402"/>
                <a:gd name="connsiteY71" fmla="*/ 19318 h 91439"/>
                <a:gd name="connsiteX72" fmla="*/ 342578 w 1254402"/>
                <a:gd name="connsiteY72" fmla="*/ 70190 h 91439"/>
                <a:gd name="connsiteX73" fmla="*/ 327767 w 1254402"/>
                <a:gd name="connsiteY73" fmla="*/ 70190 h 91439"/>
                <a:gd name="connsiteX74" fmla="*/ 327767 w 1254402"/>
                <a:gd name="connsiteY74" fmla="*/ 19318 h 91439"/>
                <a:gd name="connsiteX75" fmla="*/ 342578 w 1254402"/>
                <a:gd name="connsiteY75" fmla="*/ 19318 h 91439"/>
                <a:gd name="connsiteX76" fmla="*/ 424359 w 1254402"/>
                <a:gd name="connsiteY76" fmla="*/ 19318 h 91439"/>
                <a:gd name="connsiteX77" fmla="*/ 398601 w 1254402"/>
                <a:gd name="connsiteY77" fmla="*/ 70190 h 91439"/>
                <a:gd name="connsiteX78" fmla="*/ 377995 w 1254402"/>
                <a:gd name="connsiteY78" fmla="*/ 70190 h 91439"/>
                <a:gd name="connsiteX79" fmla="*/ 352237 w 1254402"/>
                <a:gd name="connsiteY79" fmla="*/ 19318 h 91439"/>
                <a:gd name="connsiteX80" fmla="*/ 368336 w 1254402"/>
                <a:gd name="connsiteY80" fmla="*/ 19318 h 91439"/>
                <a:gd name="connsiteX81" fmla="*/ 388298 w 1254402"/>
                <a:gd name="connsiteY81" fmla="*/ 59887 h 91439"/>
                <a:gd name="connsiteX82" fmla="*/ 408260 w 1254402"/>
                <a:gd name="connsiteY82" fmla="*/ 19318 h 91439"/>
                <a:gd name="connsiteX83" fmla="*/ 424359 w 1254402"/>
                <a:gd name="connsiteY83" fmla="*/ 19318 h 91439"/>
                <a:gd name="connsiteX84" fmla="*/ 481670 w 1254402"/>
                <a:gd name="connsiteY84" fmla="*/ 51515 h 91439"/>
                <a:gd name="connsiteX85" fmla="*/ 496481 w 1254402"/>
                <a:gd name="connsiteY85" fmla="*/ 51515 h 91439"/>
                <a:gd name="connsiteX86" fmla="*/ 461708 w 1254402"/>
                <a:gd name="connsiteY86" fmla="*/ 70834 h 91439"/>
                <a:gd name="connsiteX87" fmla="*/ 427579 w 1254402"/>
                <a:gd name="connsiteY87" fmla="*/ 44432 h 91439"/>
                <a:gd name="connsiteX88" fmla="*/ 462995 w 1254402"/>
                <a:gd name="connsiteY88" fmla="*/ 18030 h 91439"/>
                <a:gd name="connsiteX89" fmla="*/ 497768 w 1254402"/>
                <a:gd name="connsiteY89" fmla="*/ 47652 h 91439"/>
                <a:gd name="connsiteX90" fmla="*/ 442389 w 1254402"/>
                <a:gd name="connsiteY90" fmla="*/ 47652 h 91439"/>
                <a:gd name="connsiteX91" fmla="*/ 461708 w 1254402"/>
                <a:gd name="connsiteY91" fmla="*/ 58599 h 91439"/>
                <a:gd name="connsiteX92" fmla="*/ 481670 w 1254402"/>
                <a:gd name="connsiteY92" fmla="*/ 51515 h 91439"/>
                <a:gd name="connsiteX93" fmla="*/ 442389 w 1254402"/>
                <a:gd name="connsiteY93" fmla="*/ 38637 h 91439"/>
                <a:gd name="connsiteX94" fmla="*/ 481026 w 1254402"/>
                <a:gd name="connsiteY94" fmla="*/ 38637 h 91439"/>
                <a:gd name="connsiteX95" fmla="*/ 461708 w 1254402"/>
                <a:gd name="connsiteY95" fmla="*/ 29621 h 91439"/>
                <a:gd name="connsiteX96" fmla="*/ 442389 w 1254402"/>
                <a:gd name="connsiteY96" fmla="*/ 38637 h 91439"/>
                <a:gd name="connsiteX97" fmla="*/ 622694 w 1254402"/>
                <a:gd name="connsiteY97" fmla="*/ 644 h 91439"/>
                <a:gd name="connsiteX98" fmla="*/ 622694 w 1254402"/>
                <a:gd name="connsiteY98" fmla="*/ 69546 h 91439"/>
                <a:gd name="connsiteX99" fmla="*/ 607883 w 1254402"/>
                <a:gd name="connsiteY99" fmla="*/ 69546 h 91439"/>
                <a:gd name="connsiteX100" fmla="*/ 607883 w 1254402"/>
                <a:gd name="connsiteY100" fmla="*/ 61819 h 91439"/>
                <a:gd name="connsiteX101" fmla="*/ 582769 w 1254402"/>
                <a:gd name="connsiteY101" fmla="*/ 70834 h 91439"/>
                <a:gd name="connsiteX102" fmla="*/ 552504 w 1254402"/>
                <a:gd name="connsiteY102" fmla="*/ 44432 h 91439"/>
                <a:gd name="connsiteX103" fmla="*/ 582769 w 1254402"/>
                <a:gd name="connsiteY103" fmla="*/ 18030 h 91439"/>
                <a:gd name="connsiteX104" fmla="*/ 607883 w 1254402"/>
                <a:gd name="connsiteY104" fmla="*/ 27046 h 91439"/>
                <a:gd name="connsiteX105" fmla="*/ 607883 w 1254402"/>
                <a:gd name="connsiteY105" fmla="*/ 644 h 91439"/>
                <a:gd name="connsiteX106" fmla="*/ 622694 w 1254402"/>
                <a:gd name="connsiteY106" fmla="*/ 644 h 91439"/>
                <a:gd name="connsiteX107" fmla="*/ 607883 w 1254402"/>
                <a:gd name="connsiteY107" fmla="*/ 44432 h 91439"/>
                <a:gd name="connsiteX108" fmla="*/ 587277 w 1254402"/>
                <a:gd name="connsiteY108" fmla="*/ 30265 h 91439"/>
                <a:gd name="connsiteX109" fmla="*/ 566670 w 1254402"/>
                <a:gd name="connsiteY109" fmla="*/ 44432 h 91439"/>
                <a:gd name="connsiteX110" fmla="*/ 587277 w 1254402"/>
                <a:gd name="connsiteY110" fmla="*/ 58599 h 91439"/>
                <a:gd name="connsiteX111" fmla="*/ 607883 w 1254402"/>
                <a:gd name="connsiteY111" fmla="*/ 44432 h 91439"/>
                <a:gd name="connsiteX112" fmla="*/ 649739 w 1254402"/>
                <a:gd name="connsiteY112" fmla="*/ 644 h 91439"/>
                <a:gd name="connsiteX113" fmla="*/ 649739 w 1254402"/>
                <a:gd name="connsiteY113" fmla="*/ 13523 h 91439"/>
                <a:gd name="connsiteX114" fmla="*/ 634928 w 1254402"/>
                <a:gd name="connsiteY114" fmla="*/ 13523 h 91439"/>
                <a:gd name="connsiteX115" fmla="*/ 634928 w 1254402"/>
                <a:gd name="connsiteY115" fmla="*/ 644 h 91439"/>
                <a:gd name="connsiteX116" fmla="*/ 649739 w 1254402"/>
                <a:gd name="connsiteY116" fmla="*/ 644 h 91439"/>
                <a:gd name="connsiteX117" fmla="*/ 649739 w 1254402"/>
                <a:gd name="connsiteY117" fmla="*/ 19318 h 91439"/>
                <a:gd name="connsiteX118" fmla="*/ 649739 w 1254402"/>
                <a:gd name="connsiteY118" fmla="*/ 70190 h 91439"/>
                <a:gd name="connsiteX119" fmla="*/ 634928 w 1254402"/>
                <a:gd name="connsiteY119" fmla="*/ 70190 h 91439"/>
                <a:gd name="connsiteX120" fmla="*/ 634928 w 1254402"/>
                <a:gd name="connsiteY120" fmla="*/ 19318 h 91439"/>
                <a:gd name="connsiteX121" fmla="*/ 649739 w 1254402"/>
                <a:gd name="connsiteY121" fmla="*/ 19318 h 91439"/>
                <a:gd name="connsiteX122" fmla="*/ 730876 w 1254402"/>
                <a:gd name="connsiteY122" fmla="*/ 19318 h 91439"/>
                <a:gd name="connsiteX123" fmla="*/ 730876 w 1254402"/>
                <a:gd name="connsiteY123" fmla="*/ 61819 h 91439"/>
                <a:gd name="connsiteX124" fmla="*/ 698035 w 1254402"/>
                <a:gd name="connsiteY124" fmla="*/ 91440 h 91439"/>
                <a:gd name="connsiteX125" fmla="*/ 666482 w 1254402"/>
                <a:gd name="connsiteY125" fmla="*/ 87576 h 91439"/>
                <a:gd name="connsiteX126" fmla="*/ 666482 w 1254402"/>
                <a:gd name="connsiteY126" fmla="*/ 75985 h 91439"/>
                <a:gd name="connsiteX127" fmla="*/ 694815 w 1254402"/>
                <a:gd name="connsiteY127" fmla="*/ 79849 h 91439"/>
                <a:gd name="connsiteX128" fmla="*/ 716065 w 1254402"/>
                <a:gd name="connsiteY128" fmla="*/ 61175 h 91439"/>
                <a:gd name="connsiteX129" fmla="*/ 690308 w 1254402"/>
                <a:gd name="connsiteY129" fmla="*/ 70190 h 91439"/>
                <a:gd name="connsiteX130" fmla="*/ 660686 w 1254402"/>
                <a:gd name="connsiteY130" fmla="*/ 44432 h 91439"/>
                <a:gd name="connsiteX131" fmla="*/ 690308 w 1254402"/>
                <a:gd name="connsiteY131" fmla="*/ 18674 h 91439"/>
                <a:gd name="connsiteX132" fmla="*/ 716065 w 1254402"/>
                <a:gd name="connsiteY132" fmla="*/ 27690 h 91439"/>
                <a:gd name="connsiteX133" fmla="*/ 716065 w 1254402"/>
                <a:gd name="connsiteY133" fmla="*/ 19318 h 91439"/>
                <a:gd name="connsiteX134" fmla="*/ 730876 w 1254402"/>
                <a:gd name="connsiteY134" fmla="*/ 19318 h 91439"/>
                <a:gd name="connsiteX135" fmla="*/ 715421 w 1254402"/>
                <a:gd name="connsiteY135" fmla="*/ 43788 h 91439"/>
                <a:gd name="connsiteX136" fmla="*/ 694815 w 1254402"/>
                <a:gd name="connsiteY136" fmla="*/ 30909 h 91439"/>
                <a:gd name="connsiteX137" fmla="*/ 674209 w 1254402"/>
                <a:gd name="connsiteY137" fmla="*/ 43788 h 91439"/>
                <a:gd name="connsiteX138" fmla="*/ 694815 w 1254402"/>
                <a:gd name="connsiteY138" fmla="*/ 56667 h 91439"/>
                <a:gd name="connsiteX139" fmla="*/ 715421 w 1254402"/>
                <a:gd name="connsiteY139" fmla="*/ 43788 h 91439"/>
                <a:gd name="connsiteX140" fmla="*/ 757278 w 1254402"/>
                <a:gd name="connsiteY140" fmla="*/ 644 h 91439"/>
                <a:gd name="connsiteX141" fmla="*/ 757278 w 1254402"/>
                <a:gd name="connsiteY141" fmla="*/ 13523 h 91439"/>
                <a:gd name="connsiteX142" fmla="*/ 742467 w 1254402"/>
                <a:gd name="connsiteY142" fmla="*/ 13523 h 91439"/>
                <a:gd name="connsiteX143" fmla="*/ 742467 w 1254402"/>
                <a:gd name="connsiteY143" fmla="*/ 644 h 91439"/>
                <a:gd name="connsiteX144" fmla="*/ 757278 w 1254402"/>
                <a:gd name="connsiteY144" fmla="*/ 644 h 91439"/>
                <a:gd name="connsiteX145" fmla="*/ 757278 w 1254402"/>
                <a:gd name="connsiteY145" fmla="*/ 19318 h 91439"/>
                <a:gd name="connsiteX146" fmla="*/ 757278 w 1254402"/>
                <a:gd name="connsiteY146" fmla="*/ 70190 h 91439"/>
                <a:gd name="connsiteX147" fmla="*/ 742467 w 1254402"/>
                <a:gd name="connsiteY147" fmla="*/ 70190 h 91439"/>
                <a:gd name="connsiteX148" fmla="*/ 742467 w 1254402"/>
                <a:gd name="connsiteY148" fmla="*/ 19318 h 91439"/>
                <a:gd name="connsiteX149" fmla="*/ 757278 w 1254402"/>
                <a:gd name="connsiteY149" fmla="*/ 19318 h 91439"/>
                <a:gd name="connsiteX150" fmla="*/ 795914 w 1254402"/>
                <a:gd name="connsiteY150" fmla="*/ 31553 h 91439"/>
                <a:gd name="connsiteX151" fmla="*/ 795914 w 1254402"/>
                <a:gd name="connsiteY151" fmla="*/ 46364 h 91439"/>
                <a:gd name="connsiteX152" fmla="*/ 806861 w 1254402"/>
                <a:gd name="connsiteY152" fmla="*/ 58599 h 91439"/>
                <a:gd name="connsiteX153" fmla="*/ 819740 w 1254402"/>
                <a:gd name="connsiteY153" fmla="*/ 57955 h 91439"/>
                <a:gd name="connsiteX154" fmla="*/ 819740 w 1254402"/>
                <a:gd name="connsiteY154" fmla="*/ 69546 h 91439"/>
                <a:gd name="connsiteX155" fmla="*/ 802354 w 1254402"/>
                <a:gd name="connsiteY155" fmla="*/ 70834 h 91439"/>
                <a:gd name="connsiteX156" fmla="*/ 781104 w 1254402"/>
                <a:gd name="connsiteY156" fmla="*/ 54735 h 91439"/>
                <a:gd name="connsiteX157" fmla="*/ 781104 w 1254402"/>
                <a:gd name="connsiteY157" fmla="*/ 31553 h 91439"/>
                <a:gd name="connsiteX158" fmla="*/ 767581 w 1254402"/>
                <a:gd name="connsiteY158" fmla="*/ 31553 h 91439"/>
                <a:gd name="connsiteX159" fmla="*/ 767581 w 1254402"/>
                <a:gd name="connsiteY159" fmla="*/ 19318 h 91439"/>
                <a:gd name="connsiteX160" fmla="*/ 781104 w 1254402"/>
                <a:gd name="connsiteY160" fmla="*/ 19318 h 91439"/>
                <a:gd name="connsiteX161" fmla="*/ 781104 w 1254402"/>
                <a:gd name="connsiteY161" fmla="*/ 9015 h 91439"/>
                <a:gd name="connsiteX162" fmla="*/ 795914 w 1254402"/>
                <a:gd name="connsiteY162" fmla="*/ 4508 h 91439"/>
                <a:gd name="connsiteX163" fmla="*/ 795914 w 1254402"/>
                <a:gd name="connsiteY163" fmla="*/ 19318 h 91439"/>
                <a:gd name="connsiteX164" fmla="*/ 819740 w 1254402"/>
                <a:gd name="connsiteY164" fmla="*/ 19318 h 91439"/>
                <a:gd name="connsiteX165" fmla="*/ 819740 w 1254402"/>
                <a:gd name="connsiteY165" fmla="*/ 31553 h 91439"/>
                <a:gd name="connsiteX166" fmla="*/ 795914 w 1254402"/>
                <a:gd name="connsiteY166" fmla="*/ 31553 h 91439"/>
                <a:gd name="connsiteX167" fmla="*/ 898301 w 1254402"/>
                <a:gd name="connsiteY167" fmla="*/ 44432 h 91439"/>
                <a:gd name="connsiteX168" fmla="*/ 898301 w 1254402"/>
                <a:gd name="connsiteY168" fmla="*/ 70190 h 91439"/>
                <a:gd name="connsiteX169" fmla="*/ 883491 w 1254402"/>
                <a:gd name="connsiteY169" fmla="*/ 70190 h 91439"/>
                <a:gd name="connsiteX170" fmla="*/ 883491 w 1254402"/>
                <a:gd name="connsiteY170" fmla="*/ 63750 h 91439"/>
                <a:gd name="connsiteX171" fmla="*/ 852581 w 1254402"/>
                <a:gd name="connsiteY171" fmla="*/ 70834 h 91439"/>
                <a:gd name="connsiteX172" fmla="*/ 829400 w 1254402"/>
                <a:gd name="connsiteY172" fmla="*/ 54735 h 91439"/>
                <a:gd name="connsiteX173" fmla="*/ 860309 w 1254402"/>
                <a:gd name="connsiteY173" fmla="*/ 37349 h 91439"/>
                <a:gd name="connsiteX174" fmla="*/ 883491 w 1254402"/>
                <a:gd name="connsiteY174" fmla="*/ 41212 h 91439"/>
                <a:gd name="connsiteX175" fmla="*/ 864172 w 1254402"/>
                <a:gd name="connsiteY175" fmla="*/ 30909 h 91439"/>
                <a:gd name="connsiteX176" fmla="*/ 839059 w 1254402"/>
                <a:gd name="connsiteY176" fmla="*/ 34773 h 91439"/>
                <a:gd name="connsiteX177" fmla="*/ 833907 w 1254402"/>
                <a:gd name="connsiteY177" fmla="*/ 23826 h 91439"/>
                <a:gd name="connsiteX178" fmla="*/ 864816 w 1254402"/>
                <a:gd name="connsiteY178" fmla="*/ 18674 h 91439"/>
                <a:gd name="connsiteX179" fmla="*/ 898301 w 1254402"/>
                <a:gd name="connsiteY179" fmla="*/ 44432 h 91439"/>
                <a:gd name="connsiteX180" fmla="*/ 883491 w 1254402"/>
                <a:gd name="connsiteY180" fmla="*/ 50228 h 91439"/>
                <a:gd name="connsiteX181" fmla="*/ 862241 w 1254402"/>
                <a:gd name="connsiteY181" fmla="*/ 47008 h 91439"/>
                <a:gd name="connsiteX182" fmla="*/ 844854 w 1254402"/>
                <a:gd name="connsiteY182" fmla="*/ 54091 h 91439"/>
                <a:gd name="connsiteX183" fmla="*/ 857733 w 1254402"/>
                <a:gd name="connsiteY183" fmla="*/ 59887 h 91439"/>
                <a:gd name="connsiteX184" fmla="*/ 884135 w 1254402"/>
                <a:gd name="connsiteY184" fmla="*/ 54091 h 91439"/>
                <a:gd name="connsiteX185" fmla="*/ 884135 w 1254402"/>
                <a:gd name="connsiteY185" fmla="*/ 50228 h 91439"/>
                <a:gd name="connsiteX186" fmla="*/ 925347 w 1254402"/>
                <a:gd name="connsiteY186" fmla="*/ 644 h 91439"/>
                <a:gd name="connsiteX187" fmla="*/ 925347 w 1254402"/>
                <a:gd name="connsiteY187" fmla="*/ 69546 h 91439"/>
                <a:gd name="connsiteX188" fmla="*/ 910536 w 1254402"/>
                <a:gd name="connsiteY188" fmla="*/ 69546 h 91439"/>
                <a:gd name="connsiteX189" fmla="*/ 910536 w 1254402"/>
                <a:gd name="connsiteY189" fmla="*/ 644 h 91439"/>
                <a:gd name="connsiteX190" fmla="*/ 925347 w 1254402"/>
                <a:gd name="connsiteY190" fmla="*/ 644 h 91439"/>
                <a:gd name="connsiteX191" fmla="*/ 1009704 w 1254402"/>
                <a:gd name="connsiteY191" fmla="*/ 19318 h 91439"/>
                <a:gd name="connsiteX192" fmla="*/ 1030954 w 1254402"/>
                <a:gd name="connsiteY192" fmla="*/ 19318 h 91439"/>
                <a:gd name="connsiteX193" fmla="*/ 1030954 w 1254402"/>
                <a:gd name="connsiteY193" fmla="*/ 31553 h 91439"/>
                <a:gd name="connsiteX194" fmla="*/ 1009704 w 1254402"/>
                <a:gd name="connsiteY194" fmla="*/ 31553 h 91439"/>
                <a:gd name="connsiteX195" fmla="*/ 1009704 w 1254402"/>
                <a:gd name="connsiteY195" fmla="*/ 70190 h 91439"/>
                <a:gd name="connsiteX196" fmla="*/ 994893 w 1254402"/>
                <a:gd name="connsiteY196" fmla="*/ 70190 h 91439"/>
                <a:gd name="connsiteX197" fmla="*/ 994893 w 1254402"/>
                <a:gd name="connsiteY197" fmla="*/ 31553 h 91439"/>
                <a:gd name="connsiteX198" fmla="*/ 981370 w 1254402"/>
                <a:gd name="connsiteY198" fmla="*/ 31553 h 91439"/>
                <a:gd name="connsiteX199" fmla="*/ 981370 w 1254402"/>
                <a:gd name="connsiteY199" fmla="*/ 19318 h 91439"/>
                <a:gd name="connsiteX200" fmla="*/ 994893 w 1254402"/>
                <a:gd name="connsiteY200" fmla="*/ 19318 h 91439"/>
                <a:gd name="connsiteX201" fmla="*/ 994893 w 1254402"/>
                <a:gd name="connsiteY201" fmla="*/ 15455 h 91439"/>
                <a:gd name="connsiteX202" fmla="*/ 1016143 w 1254402"/>
                <a:gd name="connsiteY202" fmla="*/ 0 h 91439"/>
                <a:gd name="connsiteX203" fmla="*/ 1031598 w 1254402"/>
                <a:gd name="connsiteY203" fmla="*/ 644 h 91439"/>
                <a:gd name="connsiteX204" fmla="*/ 1031598 w 1254402"/>
                <a:gd name="connsiteY204" fmla="*/ 10947 h 91439"/>
                <a:gd name="connsiteX205" fmla="*/ 1021295 w 1254402"/>
                <a:gd name="connsiteY205" fmla="*/ 10303 h 91439"/>
                <a:gd name="connsiteX206" fmla="*/ 1009704 w 1254402"/>
                <a:gd name="connsiteY206" fmla="*/ 19318 h 91439"/>
                <a:gd name="connsiteX207" fmla="*/ 1056712 w 1254402"/>
                <a:gd name="connsiteY207" fmla="*/ 644 h 91439"/>
                <a:gd name="connsiteX208" fmla="*/ 1056712 w 1254402"/>
                <a:gd name="connsiteY208" fmla="*/ 69546 h 91439"/>
                <a:gd name="connsiteX209" fmla="*/ 1041901 w 1254402"/>
                <a:gd name="connsiteY209" fmla="*/ 69546 h 91439"/>
                <a:gd name="connsiteX210" fmla="*/ 1041901 w 1254402"/>
                <a:gd name="connsiteY210" fmla="*/ 644 h 91439"/>
                <a:gd name="connsiteX211" fmla="*/ 1056712 w 1254402"/>
                <a:gd name="connsiteY211" fmla="*/ 644 h 91439"/>
                <a:gd name="connsiteX212" fmla="*/ 1067659 w 1254402"/>
                <a:gd name="connsiteY212" fmla="*/ 44432 h 91439"/>
                <a:gd name="connsiteX213" fmla="*/ 1103076 w 1254402"/>
                <a:gd name="connsiteY213" fmla="*/ 18030 h 91439"/>
                <a:gd name="connsiteX214" fmla="*/ 1138493 w 1254402"/>
                <a:gd name="connsiteY214" fmla="*/ 44432 h 91439"/>
                <a:gd name="connsiteX215" fmla="*/ 1103076 w 1254402"/>
                <a:gd name="connsiteY215" fmla="*/ 70834 h 91439"/>
                <a:gd name="connsiteX216" fmla="*/ 1067659 w 1254402"/>
                <a:gd name="connsiteY216" fmla="*/ 44432 h 91439"/>
                <a:gd name="connsiteX217" fmla="*/ 1123038 w 1254402"/>
                <a:gd name="connsiteY217" fmla="*/ 44432 h 91439"/>
                <a:gd name="connsiteX218" fmla="*/ 1102432 w 1254402"/>
                <a:gd name="connsiteY218" fmla="*/ 30265 h 91439"/>
                <a:gd name="connsiteX219" fmla="*/ 1081825 w 1254402"/>
                <a:gd name="connsiteY219" fmla="*/ 44432 h 91439"/>
                <a:gd name="connsiteX220" fmla="*/ 1102432 w 1254402"/>
                <a:gd name="connsiteY220" fmla="*/ 58599 h 91439"/>
                <a:gd name="connsiteX221" fmla="*/ 1123038 w 1254402"/>
                <a:gd name="connsiteY221" fmla="*/ 44432 h 91439"/>
                <a:gd name="connsiteX222" fmla="*/ 1254402 w 1254402"/>
                <a:gd name="connsiteY222" fmla="*/ 19318 h 91439"/>
                <a:gd name="connsiteX223" fmla="*/ 1231864 w 1254402"/>
                <a:gd name="connsiteY223" fmla="*/ 70190 h 91439"/>
                <a:gd name="connsiteX224" fmla="*/ 1211902 w 1254402"/>
                <a:gd name="connsiteY224" fmla="*/ 70190 h 91439"/>
                <a:gd name="connsiteX225" fmla="*/ 1197091 w 1254402"/>
                <a:gd name="connsiteY225" fmla="*/ 34773 h 91439"/>
                <a:gd name="connsiteX226" fmla="*/ 1182281 w 1254402"/>
                <a:gd name="connsiteY226" fmla="*/ 70190 h 91439"/>
                <a:gd name="connsiteX227" fmla="*/ 1162318 w 1254402"/>
                <a:gd name="connsiteY227" fmla="*/ 70190 h 91439"/>
                <a:gd name="connsiteX228" fmla="*/ 1139780 w 1254402"/>
                <a:gd name="connsiteY228" fmla="*/ 19318 h 91439"/>
                <a:gd name="connsiteX229" fmla="*/ 1156523 w 1254402"/>
                <a:gd name="connsiteY229" fmla="*/ 19318 h 91439"/>
                <a:gd name="connsiteX230" fmla="*/ 1173265 w 1254402"/>
                <a:gd name="connsiteY230" fmla="*/ 58599 h 91439"/>
                <a:gd name="connsiteX231" fmla="*/ 1188720 w 1254402"/>
                <a:gd name="connsiteY231" fmla="*/ 19318 h 91439"/>
                <a:gd name="connsiteX232" fmla="*/ 1206107 w 1254402"/>
                <a:gd name="connsiteY232" fmla="*/ 19318 h 91439"/>
                <a:gd name="connsiteX233" fmla="*/ 1221561 w 1254402"/>
                <a:gd name="connsiteY233" fmla="*/ 57955 h 91439"/>
                <a:gd name="connsiteX234" fmla="*/ 1238304 w 1254402"/>
                <a:gd name="connsiteY234" fmla="*/ 18674 h 91439"/>
                <a:gd name="connsiteX235" fmla="*/ 1254402 w 1254402"/>
                <a:gd name="connsiteY235" fmla="*/ 18674 h 9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1254402" h="91439">
                  <a:moveTo>
                    <a:pt x="70834" y="31553"/>
                  </a:moveTo>
                  <a:cubicBezTo>
                    <a:pt x="70834" y="45076"/>
                    <a:pt x="61175" y="53447"/>
                    <a:pt x="47652" y="53447"/>
                  </a:cubicBezTo>
                  <a:lnTo>
                    <a:pt x="15455" y="53447"/>
                  </a:lnTo>
                  <a:lnTo>
                    <a:pt x="15455" y="69546"/>
                  </a:lnTo>
                  <a:lnTo>
                    <a:pt x="0" y="69546"/>
                  </a:lnTo>
                  <a:lnTo>
                    <a:pt x="0" y="9015"/>
                  </a:lnTo>
                  <a:lnTo>
                    <a:pt x="47652" y="9015"/>
                  </a:lnTo>
                  <a:cubicBezTo>
                    <a:pt x="61175" y="9659"/>
                    <a:pt x="70834" y="18030"/>
                    <a:pt x="70834" y="31553"/>
                  </a:cubicBezTo>
                  <a:close/>
                  <a:moveTo>
                    <a:pt x="55379" y="31553"/>
                  </a:moveTo>
                  <a:cubicBezTo>
                    <a:pt x="55379" y="22538"/>
                    <a:pt x="48296" y="22538"/>
                    <a:pt x="43788" y="22538"/>
                  </a:cubicBezTo>
                  <a:lnTo>
                    <a:pt x="16099" y="22538"/>
                  </a:lnTo>
                  <a:lnTo>
                    <a:pt x="16099" y="40568"/>
                  </a:lnTo>
                  <a:lnTo>
                    <a:pt x="43144" y="40568"/>
                  </a:lnTo>
                  <a:cubicBezTo>
                    <a:pt x="48296" y="40568"/>
                    <a:pt x="55379" y="40568"/>
                    <a:pt x="55379" y="31553"/>
                  </a:cubicBezTo>
                  <a:close/>
                  <a:moveTo>
                    <a:pt x="79849" y="44432"/>
                  </a:moveTo>
                  <a:cubicBezTo>
                    <a:pt x="79849" y="25758"/>
                    <a:pt x="94016" y="18030"/>
                    <a:pt x="115266" y="18030"/>
                  </a:cubicBezTo>
                  <a:cubicBezTo>
                    <a:pt x="136516" y="18030"/>
                    <a:pt x="150683" y="25758"/>
                    <a:pt x="150683" y="44432"/>
                  </a:cubicBezTo>
                  <a:cubicBezTo>
                    <a:pt x="150683" y="63106"/>
                    <a:pt x="136516" y="70834"/>
                    <a:pt x="115266" y="70834"/>
                  </a:cubicBezTo>
                  <a:cubicBezTo>
                    <a:pt x="94016" y="70834"/>
                    <a:pt x="79849" y="63106"/>
                    <a:pt x="79849" y="44432"/>
                  </a:cubicBezTo>
                  <a:close/>
                  <a:moveTo>
                    <a:pt x="135228" y="44432"/>
                  </a:moveTo>
                  <a:cubicBezTo>
                    <a:pt x="135228" y="34129"/>
                    <a:pt x="128789" y="30265"/>
                    <a:pt x="114622" y="30265"/>
                  </a:cubicBezTo>
                  <a:cubicBezTo>
                    <a:pt x="101099" y="30265"/>
                    <a:pt x="94016" y="33485"/>
                    <a:pt x="94016" y="44432"/>
                  </a:cubicBezTo>
                  <a:cubicBezTo>
                    <a:pt x="94016" y="54735"/>
                    <a:pt x="100455" y="58599"/>
                    <a:pt x="114622" y="58599"/>
                  </a:cubicBezTo>
                  <a:cubicBezTo>
                    <a:pt x="128789" y="58599"/>
                    <a:pt x="135228" y="54735"/>
                    <a:pt x="135228" y="44432"/>
                  </a:cubicBezTo>
                  <a:close/>
                  <a:moveTo>
                    <a:pt x="173221" y="52159"/>
                  </a:moveTo>
                  <a:cubicBezTo>
                    <a:pt x="173221" y="57311"/>
                    <a:pt x="179016" y="59887"/>
                    <a:pt x="195115" y="59887"/>
                  </a:cubicBezTo>
                  <a:cubicBezTo>
                    <a:pt x="211214" y="59887"/>
                    <a:pt x="213789" y="58599"/>
                    <a:pt x="213789" y="54735"/>
                  </a:cubicBezTo>
                  <a:cubicBezTo>
                    <a:pt x="213789" y="50872"/>
                    <a:pt x="211214" y="50872"/>
                    <a:pt x="193827" y="49584"/>
                  </a:cubicBezTo>
                  <a:cubicBezTo>
                    <a:pt x="171289" y="48296"/>
                    <a:pt x="160342" y="46364"/>
                    <a:pt x="160342" y="34129"/>
                  </a:cubicBezTo>
                  <a:cubicBezTo>
                    <a:pt x="160342" y="20606"/>
                    <a:pt x="175797" y="18674"/>
                    <a:pt x="193827" y="18674"/>
                  </a:cubicBezTo>
                  <a:cubicBezTo>
                    <a:pt x="213145" y="18674"/>
                    <a:pt x="226668" y="21250"/>
                    <a:pt x="226668" y="35417"/>
                  </a:cubicBezTo>
                  <a:lnTo>
                    <a:pt x="211857" y="35417"/>
                  </a:lnTo>
                  <a:cubicBezTo>
                    <a:pt x="211857" y="30909"/>
                    <a:pt x="206706" y="30265"/>
                    <a:pt x="192539" y="30265"/>
                  </a:cubicBezTo>
                  <a:cubicBezTo>
                    <a:pt x="178372" y="30265"/>
                    <a:pt x="174509" y="31553"/>
                    <a:pt x="174509" y="34129"/>
                  </a:cubicBezTo>
                  <a:cubicBezTo>
                    <a:pt x="174509" y="37349"/>
                    <a:pt x="177085" y="37993"/>
                    <a:pt x="194471" y="39281"/>
                  </a:cubicBezTo>
                  <a:cubicBezTo>
                    <a:pt x="214433" y="40568"/>
                    <a:pt x="227956" y="41212"/>
                    <a:pt x="227956" y="54735"/>
                  </a:cubicBezTo>
                  <a:cubicBezTo>
                    <a:pt x="227956" y="68902"/>
                    <a:pt x="215077" y="71478"/>
                    <a:pt x="195759" y="71478"/>
                  </a:cubicBezTo>
                  <a:cubicBezTo>
                    <a:pt x="176441" y="71478"/>
                    <a:pt x="158410" y="68902"/>
                    <a:pt x="158410" y="52803"/>
                  </a:cubicBezTo>
                  <a:lnTo>
                    <a:pt x="173221" y="52803"/>
                  </a:lnTo>
                  <a:close/>
                  <a:moveTo>
                    <a:pt x="254358" y="644"/>
                  </a:moveTo>
                  <a:lnTo>
                    <a:pt x="254358" y="13523"/>
                  </a:lnTo>
                  <a:lnTo>
                    <a:pt x="239547" y="13523"/>
                  </a:lnTo>
                  <a:lnTo>
                    <a:pt x="239547" y="644"/>
                  </a:lnTo>
                  <a:lnTo>
                    <a:pt x="254358" y="644"/>
                  </a:lnTo>
                  <a:close/>
                  <a:moveTo>
                    <a:pt x="254358" y="19318"/>
                  </a:moveTo>
                  <a:lnTo>
                    <a:pt x="254358" y="70190"/>
                  </a:lnTo>
                  <a:lnTo>
                    <a:pt x="239547" y="70190"/>
                  </a:lnTo>
                  <a:lnTo>
                    <a:pt x="239547" y="19318"/>
                  </a:lnTo>
                  <a:lnTo>
                    <a:pt x="254358" y="19318"/>
                  </a:lnTo>
                  <a:close/>
                  <a:moveTo>
                    <a:pt x="292994" y="31553"/>
                  </a:moveTo>
                  <a:lnTo>
                    <a:pt x="292994" y="46364"/>
                  </a:lnTo>
                  <a:cubicBezTo>
                    <a:pt x="292994" y="56023"/>
                    <a:pt x="294926" y="58599"/>
                    <a:pt x="303941" y="58599"/>
                  </a:cubicBezTo>
                  <a:cubicBezTo>
                    <a:pt x="308449" y="58599"/>
                    <a:pt x="311025" y="58599"/>
                    <a:pt x="316820" y="57955"/>
                  </a:cubicBezTo>
                  <a:lnTo>
                    <a:pt x="316820" y="69546"/>
                  </a:lnTo>
                  <a:cubicBezTo>
                    <a:pt x="311669" y="70190"/>
                    <a:pt x="306517" y="70834"/>
                    <a:pt x="299434" y="70834"/>
                  </a:cubicBezTo>
                  <a:cubicBezTo>
                    <a:pt x="286555" y="70834"/>
                    <a:pt x="278184" y="65682"/>
                    <a:pt x="278184" y="54735"/>
                  </a:cubicBezTo>
                  <a:lnTo>
                    <a:pt x="278184" y="31553"/>
                  </a:lnTo>
                  <a:lnTo>
                    <a:pt x="264661" y="31553"/>
                  </a:lnTo>
                  <a:lnTo>
                    <a:pt x="264661" y="19318"/>
                  </a:lnTo>
                  <a:lnTo>
                    <a:pt x="278184" y="19318"/>
                  </a:lnTo>
                  <a:lnTo>
                    <a:pt x="278184" y="9015"/>
                  </a:lnTo>
                  <a:lnTo>
                    <a:pt x="292994" y="4508"/>
                  </a:lnTo>
                  <a:lnTo>
                    <a:pt x="292994" y="19318"/>
                  </a:lnTo>
                  <a:lnTo>
                    <a:pt x="316820" y="19318"/>
                  </a:lnTo>
                  <a:lnTo>
                    <a:pt x="316820" y="31553"/>
                  </a:lnTo>
                  <a:lnTo>
                    <a:pt x="292994" y="31553"/>
                  </a:lnTo>
                  <a:close/>
                  <a:moveTo>
                    <a:pt x="342578" y="644"/>
                  </a:moveTo>
                  <a:lnTo>
                    <a:pt x="342578" y="13523"/>
                  </a:lnTo>
                  <a:lnTo>
                    <a:pt x="327767" y="13523"/>
                  </a:lnTo>
                  <a:lnTo>
                    <a:pt x="327767" y="644"/>
                  </a:lnTo>
                  <a:lnTo>
                    <a:pt x="342578" y="644"/>
                  </a:lnTo>
                  <a:close/>
                  <a:moveTo>
                    <a:pt x="342578" y="19318"/>
                  </a:moveTo>
                  <a:lnTo>
                    <a:pt x="342578" y="70190"/>
                  </a:lnTo>
                  <a:lnTo>
                    <a:pt x="327767" y="70190"/>
                  </a:lnTo>
                  <a:lnTo>
                    <a:pt x="327767" y="19318"/>
                  </a:lnTo>
                  <a:lnTo>
                    <a:pt x="342578" y="19318"/>
                  </a:lnTo>
                  <a:close/>
                  <a:moveTo>
                    <a:pt x="424359" y="19318"/>
                  </a:moveTo>
                  <a:lnTo>
                    <a:pt x="398601" y="70190"/>
                  </a:lnTo>
                  <a:lnTo>
                    <a:pt x="377995" y="70190"/>
                  </a:lnTo>
                  <a:lnTo>
                    <a:pt x="352237" y="19318"/>
                  </a:lnTo>
                  <a:lnTo>
                    <a:pt x="368336" y="19318"/>
                  </a:lnTo>
                  <a:lnTo>
                    <a:pt x="388298" y="59887"/>
                  </a:lnTo>
                  <a:lnTo>
                    <a:pt x="408260" y="19318"/>
                  </a:lnTo>
                  <a:lnTo>
                    <a:pt x="424359" y="19318"/>
                  </a:lnTo>
                  <a:close/>
                  <a:moveTo>
                    <a:pt x="481670" y="51515"/>
                  </a:moveTo>
                  <a:lnTo>
                    <a:pt x="496481" y="51515"/>
                  </a:lnTo>
                  <a:cubicBezTo>
                    <a:pt x="493261" y="64394"/>
                    <a:pt x="480382" y="70834"/>
                    <a:pt x="461708" y="70834"/>
                  </a:cubicBezTo>
                  <a:cubicBezTo>
                    <a:pt x="442389" y="70834"/>
                    <a:pt x="427579" y="63106"/>
                    <a:pt x="427579" y="44432"/>
                  </a:cubicBezTo>
                  <a:cubicBezTo>
                    <a:pt x="427579" y="25758"/>
                    <a:pt x="442389" y="18030"/>
                    <a:pt x="462995" y="18030"/>
                  </a:cubicBezTo>
                  <a:cubicBezTo>
                    <a:pt x="482314" y="18030"/>
                    <a:pt x="497768" y="24470"/>
                    <a:pt x="497768" y="47652"/>
                  </a:cubicBezTo>
                  <a:lnTo>
                    <a:pt x="442389" y="47652"/>
                  </a:lnTo>
                  <a:cubicBezTo>
                    <a:pt x="444321" y="56023"/>
                    <a:pt x="452048" y="58599"/>
                    <a:pt x="461708" y="58599"/>
                  </a:cubicBezTo>
                  <a:cubicBezTo>
                    <a:pt x="471367" y="58599"/>
                    <a:pt x="477806" y="56667"/>
                    <a:pt x="481670" y="51515"/>
                  </a:cubicBezTo>
                  <a:close/>
                  <a:moveTo>
                    <a:pt x="442389" y="38637"/>
                  </a:moveTo>
                  <a:lnTo>
                    <a:pt x="481026" y="38637"/>
                  </a:lnTo>
                  <a:cubicBezTo>
                    <a:pt x="478450" y="31553"/>
                    <a:pt x="471367" y="29621"/>
                    <a:pt x="461708" y="29621"/>
                  </a:cubicBezTo>
                  <a:cubicBezTo>
                    <a:pt x="452048" y="29621"/>
                    <a:pt x="444965" y="31553"/>
                    <a:pt x="442389" y="38637"/>
                  </a:cubicBezTo>
                  <a:close/>
                  <a:moveTo>
                    <a:pt x="622694" y="644"/>
                  </a:moveTo>
                  <a:lnTo>
                    <a:pt x="622694" y="69546"/>
                  </a:lnTo>
                  <a:lnTo>
                    <a:pt x="607883" y="69546"/>
                  </a:lnTo>
                  <a:lnTo>
                    <a:pt x="607883" y="61819"/>
                  </a:lnTo>
                  <a:cubicBezTo>
                    <a:pt x="602087" y="67614"/>
                    <a:pt x="593716" y="70834"/>
                    <a:pt x="582769" y="70834"/>
                  </a:cubicBezTo>
                  <a:cubicBezTo>
                    <a:pt x="566670" y="70834"/>
                    <a:pt x="552504" y="63750"/>
                    <a:pt x="552504" y="44432"/>
                  </a:cubicBezTo>
                  <a:cubicBezTo>
                    <a:pt x="552504" y="25114"/>
                    <a:pt x="566670" y="18030"/>
                    <a:pt x="582769" y="18030"/>
                  </a:cubicBezTo>
                  <a:cubicBezTo>
                    <a:pt x="593716" y="18030"/>
                    <a:pt x="602731" y="21250"/>
                    <a:pt x="607883" y="27046"/>
                  </a:cubicBezTo>
                  <a:lnTo>
                    <a:pt x="607883" y="644"/>
                  </a:lnTo>
                  <a:lnTo>
                    <a:pt x="622694" y="644"/>
                  </a:lnTo>
                  <a:close/>
                  <a:moveTo>
                    <a:pt x="607883" y="44432"/>
                  </a:moveTo>
                  <a:cubicBezTo>
                    <a:pt x="607883" y="34129"/>
                    <a:pt x="600800" y="30265"/>
                    <a:pt x="587277" y="30265"/>
                  </a:cubicBezTo>
                  <a:cubicBezTo>
                    <a:pt x="574398" y="30265"/>
                    <a:pt x="566670" y="34129"/>
                    <a:pt x="566670" y="44432"/>
                  </a:cubicBezTo>
                  <a:cubicBezTo>
                    <a:pt x="566670" y="54735"/>
                    <a:pt x="573754" y="58599"/>
                    <a:pt x="587277" y="58599"/>
                  </a:cubicBezTo>
                  <a:cubicBezTo>
                    <a:pt x="600800" y="58599"/>
                    <a:pt x="607883" y="54735"/>
                    <a:pt x="607883" y="44432"/>
                  </a:cubicBezTo>
                  <a:close/>
                  <a:moveTo>
                    <a:pt x="649739" y="644"/>
                  </a:moveTo>
                  <a:lnTo>
                    <a:pt x="649739" y="13523"/>
                  </a:lnTo>
                  <a:lnTo>
                    <a:pt x="634928" y="13523"/>
                  </a:lnTo>
                  <a:lnTo>
                    <a:pt x="634928" y="644"/>
                  </a:lnTo>
                  <a:lnTo>
                    <a:pt x="649739" y="644"/>
                  </a:lnTo>
                  <a:close/>
                  <a:moveTo>
                    <a:pt x="649739" y="19318"/>
                  </a:moveTo>
                  <a:lnTo>
                    <a:pt x="649739" y="70190"/>
                  </a:lnTo>
                  <a:lnTo>
                    <a:pt x="634928" y="70190"/>
                  </a:lnTo>
                  <a:lnTo>
                    <a:pt x="634928" y="19318"/>
                  </a:lnTo>
                  <a:lnTo>
                    <a:pt x="649739" y="19318"/>
                  </a:lnTo>
                  <a:close/>
                  <a:moveTo>
                    <a:pt x="730876" y="19318"/>
                  </a:moveTo>
                  <a:lnTo>
                    <a:pt x="730876" y="61819"/>
                  </a:lnTo>
                  <a:cubicBezTo>
                    <a:pt x="730876" y="82425"/>
                    <a:pt x="716709" y="91440"/>
                    <a:pt x="698035" y="91440"/>
                  </a:cubicBezTo>
                  <a:cubicBezTo>
                    <a:pt x="683224" y="91440"/>
                    <a:pt x="670989" y="88864"/>
                    <a:pt x="666482" y="87576"/>
                  </a:cubicBezTo>
                  <a:lnTo>
                    <a:pt x="666482" y="75985"/>
                  </a:lnTo>
                  <a:cubicBezTo>
                    <a:pt x="672277" y="77273"/>
                    <a:pt x="683868" y="79849"/>
                    <a:pt x="694815" y="79849"/>
                  </a:cubicBezTo>
                  <a:cubicBezTo>
                    <a:pt x="710270" y="79849"/>
                    <a:pt x="716065" y="74053"/>
                    <a:pt x="716065" y="61175"/>
                  </a:cubicBezTo>
                  <a:cubicBezTo>
                    <a:pt x="710914" y="66970"/>
                    <a:pt x="702543" y="70190"/>
                    <a:pt x="690308" y="70190"/>
                  </a:cubicBezTo>
                  <a:cubicBezTo>
                    <a:pt x="672921" y="70190"/>
                    <a:pt x="660686" y="62463"/>
                    <a:pt x="660686" y="44432"/>
                  </a:cubicBezTo>
                  <a:cubicBezTo>
                    <a:pt x="660686" y="26402"/>
                    <a:pt x="672921" y="18674"/>
                    <a:pt x="690308" y="18674"/>
                  </a:cubicBezTo>
                  <a:cubicBezTo>
                    <a:pt x="702543" y="18674"/>
                    <a:pt x="710914" y="21894"/>
                    <a:pt x="716065" y="27690"/>
                  </a:cubicBezTo>
                  <a:lnTo>
                    <a:pt x="716065" y="19318"/>
                  </a:lnTo>
                  <a:lnTo>
                    <a:pt x="730876" y="19318"/>
                  </a:lnTo>
                  <a:close/>
                  <a:moveTo>
                    <a:pt x="715421" y="43788"/>
                  </a:moveTo>
                  <a:cubicBezTo>
                    <a:pt x="715421" y="34773"/>
                    <a:pt x="708982" y="30909"/>
                    <a:pt x="694815" y="30909"/>
                  </a:cubicBezTo>
                  <a:cubicBezTo>
                    <a:pt x="680648" y="30909"/>
                    <a:pt x="674209" y="34773"/>
                    <a:pt x="674209" y="43788"/>
                  </a:cubicBezTo>
                  <a:cubicBezTo>
                    <a:pt x="674209" y="52803"/>
                    <a:pt x="680648" y="56667"/>
                    <a:pt x="694815" y="56667"/>
                  </a:cubicBezTo>
                  <a:cubicBezTo>
                    <a:pt x="708982" y="56667"/>
                    <a:pt x="715421" y="52803"/>
                    <a:pt x="715421" y="43788"/>
                  </a:cubicBezTo>
                  <a:close/>
                  <a:moveTo>
                    <a:pt x="757278" y="644"/>
                  </a:moveTo>
                  <a:lnTo>
                    <a:pt x="757278" y="13523"/>
                  </a:lnTo>
                  <a:lnTo>
                    <a:pt x="742467" y="13523"/>
                  </a:lnTo>
                  <a:lnTo>
                    <a:pt x="742467" y="644"/>
                  </a:lnTo>
                  <a:lnTo>
                    <a:pt x="757278" y="644"/>
                  </a:lnTo>
                  <a:close/>
                  <a:moveTo>
                    <a:pt x="757278" y="19318"/>
                  </a:moveTo>
                  <a:lnTo>
                    <a:pt x="757278" y="70190"/>
                  </a:lnTo>
                  <a:lnTo>
                    <a:pt x="742467" y="70190"/>
                  </a:lnTo>
                  <a:lnTo>
                    <a:pt x="742467" y="19318"/>
                  </a:lnTo>
                  <a:lnTo>
                    <a:pt x="757278" y="19318"/>
                  </a:lnTo>
                  <a:close/>
                  <a:moveTo>
                    <a:pt x="795914" y="31553"/>
                  </a:moveTo>
                  <a:lnTo>
                    <a:pt x="795914" y="46364"/>
                  </a:lnTo>
                  <a:cubicBezTo>
                    <a:pt x="795914" y="56023"/>
                    <a:pt x="797846" y="58599"/>
                    <a:pt x="806861" y="58599"/>
                  </a:cubicBezTo>
                  <a:cubicBezTo>
                    <a:pt x="811369" y="58599"/>
                    <a:pt x="813945" y="58599"/>
                    <a:pt x="819740" y="57955"/>
                  </a:cubicBezTo>
                  <a:lnTo>
                    <a:pt x="819740" y="69546"/>
                  </a:lnTo>
                  <a:cubicBezTo>
                    <a:pt x="814589" y="70190"/>
                    <a:pt x="809437" y="70834"/>
                    <a:pt x="802354" y="70834"/>
                  </a:cubicBezTo>
                  <a:cubicBezTo>
                    <a:pt x="789475" y="70834"/>
                    <a:pt x="781104" y="65682"/>
                    <a:pt x="781104" y="54735"/>
                  </a:cubicBezTo>
                  <a:lnTo>
                    <a:pt x="781104" y="31553"/>
                  </a:lnTo>
                  <a:lnTo>
                    <a:pt x="767581" y="31553"/>
                  </a:lnTo>
                  <a:lnTo>
                    <a:pt x="767581" y="19318"/>
                  </a:lnTo>
                  <a:lnTo>
                    <a:pt x="781104" y="19318"/>
                  </a:lnTo>
                  <a:lnTo>
                    <a:pt x="781104" y="9015"/>
                  </a:lnTo>
                  <a:lnTo>
                    <a:pt x="795914" y="4508"/>
                  </a:lnTo>
                  <a:lnTo>
                    <a:pt x="795914" y="19318"/>
                  </a:lnTo>
                  <a:lnTo>
                    <a:pt x="819740" y="19318"/>
                  </a:lnTo>
                  <a:lnTo>
                    <a:pt x="819740" y="31553"/>
                  </a:lnTo>
                  <a:lnTo>
                    <a:pt x="795914" y="31553"/>
                  </a:lnTo>
                  <a:close/>
                  <a:moveTo>
                    <a:pt x="898301" y="44432"/>
                  </a:moveTo>
                  <a:lnTo>
                    <a:pt x="898301" y="70190"/>
                  </a:lnTo>
                  <a:lnTo>
                    <a:pt x="883491" y="70190"/>
                  </a:lnTo>
                  <a:lnTo>
                    <a:pt x="883491" y="63750"/>
                  </a:lnTo>
                  <a:cubicBezTo>
                    <a:pt x="874476" y="68258"/>
                    <a:pt x="864816" y="70834"/>
                    <a:pt x="852581" y="70834"/>
                  </a:cubicBezTo>
                  <a:cubicBezTo>
                    <a:pt x="838415" y="70834"/>
                    <a:pt x="829400" y="66326"/>
                    <a:pt x="829400" y="54735"/>
                  </a:cubicBezTo>
                  <a:cubicBezTo>
                    <a:pt x="829400" y="41856"/>
                    <a:pt x="843566" y="37349"/>
                    <a:pt x="860309" y="37349"/>
                  </a:cubicBezTo>
                  <a:cubicBezTo>
                    <a:pt x="869324" y="37349"/>
                    <a:pt x="877051" y="38637"/>
                    <a:pt x="883491" y="41212"/>
                  </a:cubicBezTo>
                  <a:cubicBezTo>
                    <a:pt x="883491" y="31553"/>
                    <a:pt x="871256" y="30909"/>
                    <a:pt x="864172" y="30909"/>
                  </a:cubicBezTo>
                  <a:cubicBezTo>
                    <a:pt x="857733" y="30909"/>
                    <a:pt x="849362" y="31553"/>
                    <a:pt x="839059" y="34773"/>
                  </a:cubicBezTo>
                  <a:lnTo>
                    <a:pt x="833907" y="23826"/>
                  </a:lnTo>
                  <a:cubicBezTo>
                    <a:pt x="844210" y="20606"/>
                    <a:pt x="854513" y="18674"/>
                    <a:pt x="864816" y="18674"/>
                  </a:cubicBezTo>
                  <a:cubicBezTo>
                    <a:pt x="886066" y="18030"/>
                    <a:pt x="898301" y="25114"/>
                    <a:pt x="898301" y="44432"/>
                  </a:cubicBezTo>
                  <a:close/>
                  <a:moveTo>
                    <a:pt x="883491" y="50228"/>
                  </a:moveTo>
                  <a:cubicBezTo>
                    <a:pt x="878339" y="48296"/>
                    <a:pt x="871256" y="47008"/>
                    <a:pt x="862241" y="47008"/>
                  </a:cubicBezTo>
                  <a:cubicBezTo>
                    <a:pt x="851294" y="47008"/>
                    <a:pt x="844854" y="48940"/>
                    <a:pt x="844854" y="54091"/>
                  </a:cubicBezTo>
                  <a:cubicBezTo>
                    <a:pt x="844854" y="59243"/>
                    <a:pt x="850006" y="59887"/>
                    <a:pt x="857733" y="59887"/>
                  </a:cubicBezTo>
                  <a:cubicBezTo>
                    <a:pt x="865460" y="59887"/>
                    <a:pt x="877051" y="57311"/>
                    <a:pt x="884135" y="54091"/>
                  </a:cubicBezTo>
                  <a:lnTo>
                    <a:pt x="884135" y="50228"/>
                  </a:lnTo>
                  <a:close/>
                  <a:moveTo>
                    <a:pt x="925347" y="644"/>
                  </a:moveTo>
                  <a:lnTo>
                    <a:pt x="925347" y="69546"/>
                  </a:lnTo>
                  <a:lnTo>
                    <a:pt x="910536" y="69546"/>
                  </a:lnTo>
                  <a:lnTo>
                    <a:pt x="910536" y="644"/>
                  </a:lnTo>
                  <a:lnTo>
                    <a:pt x="925347" y="644"/>
                  </a:lnTo>
                  <a:close/>
                  <a:moveTo>
                    <a:pt x="1009704" y="19318"/>
                  </a:moveTo>
                  <a:lnTo>
                    <a:pt x="1030954" y="19318"/>
                  </a:lnTo>
                  <a:lnTo>
                    <a:pt x="1030954" y="31553"/>
                  </a:lnTo>
                  <a:lnTo>
                    <a:pt x="1009704" y="31553"/>
                  </a:lnTo>
                  <a:lnTo>
                    <a:pt x="1009704" y="70190"/>
                  </a:lnTo>
                  <a:lnTo>
                    <a:pt x="994893" y="70190"/>
                  </a:lnTo>
                  <a:lnTo>
                    <a:pt x="994893" y="31553"/>
                  </a:lnTo>
                  <a:lnTo>
                    <a:pt x="981370" y="31553"/>
                  </a:lnTo>
                  <a:lnTo>
                    <a:pt x="981370" y="19318"/>
                  </a:lnTo>
                  <a:lnTo>
                    <a:pt x="994893" y="19318"/>
                  </a:lnTo>
                  <a:lnTo>
                    <a:pt x="994893" y="15455"/>
                  </a:lnTo>
                  <a:cubicBezTo>
                    <a:pt x="994893" y="5152"/>
                    <a:pt x="1001332" y="0"/>
                    <a:pt x="1016143" y="0"/>
                  </a:cubicBezTo>
                  <a:cubicBezTo>
                    <a:pt x="1021295" y="0"/>
                    <a:pt x="1023870" y="0"/>
                    <a:pt x="1031598" y="644"/>
                  </a:cubicBezTo>
                  <a:lnTo>
                    <a:pt x="1031598" y="10947"/>
                  </a:lnTo>
                  <a:cubicBezTo>
                    <a:pt x="1028378" y="10947"/>
                    <a:pt x="1024514" y="10303"/>
                    <a:pt x="1021295" y="10303"/>
                  </a:cubicBezTo>
                  <a:cubicBezTo>
                    <a:pt x="1012279" y="10947"/>
                    <a:pt x="1009704" y="12879"/>
                    <a:pt x="1009704" y="19318"/>
                  </a:cubicBezTo>
                  <a:close/>
                  <a:moveTo>
                    <a:pt x="1056712" y="644"/>
                  </a:moveTo>
                  <a:lnTo>
                    <a:pt x="1056712" y="69546"/>
                  </a:lnTo>
                  <a:lnTo>
                    <a:pt x="1041901" y="69546"/>
                  </a:lnTo>
                  <a:lnTo>
                    <a:pt x="1041901" y="644"/>
                  </a:lnTo>
                  <a:lnTo>
                    <a:pt x="1056712" y="644"/>
                  </a:lnTo>
                  <a:close/>
                  <a:moveTo>
                    <a:pt x="1067659" y="44432"/>
                  </a:moveTo>
                  <a:cubicBezTo>
                    <a:pt x="1067659" y="25758"/>
                    <a:pt x="1081825" y="18030"/>
                    <a:pt x="1103076" y="18030"/>
                  </a:cubicBezTo>
                  <a:cubicBezTo>
                    <a:pt x="1124326" y="18030"/>
                    <a:pt x="1138493" y="25758"/>
                    <a:pt x="1138493" y="44432"/>
                  </a:cubicBezTo>
                  <a:cubicBezTo>
                    <a:pt x="1138493" y="63106"/>
                    <a:pt x="1124326" y="70834"/>
                    <a:pt x="1103076" y="70834"/>
                  </a:cubicBezTo>
                  <a:cubicBezTo>
                    <a:pt x="1081825" y="70834"/>
                    <a:pt x="1067659" y="63106"/>
                    <a:pt x="1067659" y="44432"/>
                  </a:cubicBezTo>
                  <a:close/>
                  <a:moveTo>
                    <a:pt x="1123038" y="44432"/>
                  </a:moveTo>
                  <a:cubicBezTo>
                    <a:pt x="1123038" y="34129"/>
                    <a:pt x="1116598" y="30265"/>
                    <a:pt x="1102432" y="30265"/>
                  </a:cubicBezTo>
                  <a:cubicBezTo>
                    <a:pt x="1088909" y="30265"/>
                    <a:pt x="1081825" y="33485"/>
                    <a:pt x="1081825" y="44432"/>
                  </a:cubicBezTo>
                  <a:cubicBezTo>
                    <a:pt x="1081825" y="54735"/>
                    <a:pt x="1088265" y="58599"/>
                    <a:pt x="1102432" y="58599"/>
                  </a:cubicBezTo>
                  <a:cubicBezTo>
                    <a:pt x="1115954" y="58599"/>
                    <a:pt x="1123038" y="54735"/>
                    <a:pt x="1123038" y="44432"/>
                  </a:cubicBezTo>
                  <a:close/>
                  <a:moveTo>
                    <a:pt x="1254402" y="19318"/>
                  </a:moveTo>
                  <a:lnTo>
                    <a:pt x="1231864" y="70190"/>
                  </a:lnTo>
                  <a:lnTo>
                    <a:pt x="1211902" y="70190"/>
                  </a:lnTo>
                  <a:lnTo>
                    <a:pt x="1197091" y="34773"/>
                  </a:lnTo>
                  <a:lnTo>
                    <a:pt x="1182281" y="70190"/>
                  </a:lnTo>
                  <a:lnTo>
                    <a:pt x="1162318" y="70190"/>
                  </a:lnTo>
                  <a:lnTo>
                    <a:pt x="1139780" y="19318"/>
                  </a:lnTo>
                  <a:lnTo>
                    <a:pt x="1156523" y="19318"/>
                  </a:lnTo>
                  <a:lnTo>
                    <a:pt x="1173265" y="58599"/>
                  </a:lnTo>
                  <a:lnTo>
                    <a:pt x="1188720" y="19318"/>
                  </a:lnTo>
                  <a:lnTo>
                    <a:pt x="1206107" y="19318"/>
                  </a:lnTo>
                  <a:lnTo>
                    <a:pt x="1221561" y="57955"/>
                  </a:lnTo>
                  <a:lnTo>
                    <a:pt x="1238304" y="18674"/>
                  </a:lnTo>
                  <a:lnTo>
                    <a:pt x="1254402" y="18674"/>
                  </a:lnTo>
                  <a:close/>
                </a:path>
              </a:pathLst>
            </a:custGeom>
            <a:solidFill>
              <a:srgbClr val="00AA9B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grpSp>
          <p:nvGrpSpPr>
            <p:cNvPr id="40" name="Graphique 30">
              <a:extLst>
                <a:ext uri="{FF2B5EF4-FFF2-40B4-BE49-F238E27FC236}">
                  <a16:creationId xmlns:a16="http://schemas.microsoft.com/office/drawing/2014/main" id="{C1A2F515-8375-4C33-99AF-323CF12CD29D}"/>
                </a:ext>
              </a:extLst>
            </p:cNvPr>
            <p:cNvGrpSpPr/>
            <p:nvPr/>
          </p:nvGrpSpPr>
          <p:grpSpPr>
            <a:xfrm>
              <a:off x="6756400" y="5334000"/>
              <a:ext cx="1824936" cy="273031"/>
              <a:chOff x="6756400" y="5334000"/>
              <a:chExt cx="1824936" cy="273031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1F09EFB-CB0B-4FBD-B3D9-8948AB4B0676}"/>
                  </a:ext>
                </a:extLst>
              </p:cNvPr>
              <p:cNvSpPr/>
              <p:nvPr/>
            </p:nvSpPr>
            <p:spPr>
              <a:xfrm>
                <a:off x="6756400" y="5334000"/>
                <a:ext cx="1533229" cy="273031"/>
              </a:xfrm>
              <a:custGeom>
                <a:avLst/>
                <a:gdLst>
                  <a:gd name="connsiteX0" fmla="*/ 358677 w 1533229"/>
                  <a:gd name="connsiteY0" fmla="*/ 169357 h 273031"/>
                  <a:gd name="connsiteX1" fmla="*/ 358677 w 1533229"/>
                  <a:gd name="connsiteY1" fmla="*/ 269168 h 273031"/>
                  <a:gd name="connsiteX2" fmla="*/ 285267 w 1533229"/>
                  <a:gd name="connsiteY2" fmla="*/ 269168 h 273031"/>
                  <a:gd name="connsiteX3" fmla="*/ 285267 w 1533229"/>
                  <a:gd name="connsiteY3" fmla="*/ 198978 h 273031"/>
                  <a:gd name="connsiteX4" fmla="*/ 242123 w 1533229"/>
                  <a:gd name="connsiteY4" fmla="*/ 154546 h 273031"/>
                  <a:gd name="connsiteX5" fmla="*/ 183524 w 1533229"/>
                  <a:gd name="connsiteY5" fmla="*/ 177728 h 273031"/>
                  <a:gd name="connsiteX6" fmla="*/ 183524 w 1533229"/>
                  <a:gd name="connsiteY6" fmla="*/ 269812 h 273031"/>
                  <a:gd name="connsiteX7" fmla="*/ 110758 w 1533229"/>
                  <a:gd name="connsiteY7" fmla="*/ 269812 h 273031"/>
                  <a:gd name="connsiteX8" fmla="*/ 110758 w 1533229"/>
                  <a:gd name="connsiteY8" fmla="*/ 92084 h 273031"/>
                  <a:gd name="connsiteX9" fmla="*/ 183524 w 1533229"/>
                  <a:gd name="connsiteY9" fmla="*/ 92084 h 273031"/>
                  <a:gd name="connsiteX10" fmla="*/ 183524 w 1533229"/>
                  <a:gd name="connsiteY10" fmla="*/ 117842 h 273031"/>
                  <a:gd name="connsiteX11" fmla="*/ 271744 w 1533229"/>
                  <a:gd name="connsiteY11" fmla="*/ 90152 h 273031"/>
                  <a:gd name="connsiteX12" fmla="*/ 358677 w 1533229"/>
                  <a:gd name="connsiteY12" fmla="*/ 169357 h 273031"/>
                  <a:gd name="connsiteX13" fmla="*/ 765005 w 1533229"/>
                  <a:gd name="connsiteY13" fmla="*/ 36705 h 273031"/>
                  <a:gd name="connsiteX14" fmla="*/ 692239 w 1533229"/>
                  <a:gd name="connsiteY14" fmla="*/ 36705 h 273031"/>
                  <a:gd name="connsiteX15" fmla="*/ 692239 w 1533229"/>
                  <a:gd name="connsiteY15" fmla="*/ 92084 h 273031"/>
                  <a:gd name="connsiteX16" fmla="*/ 652959 w 1533229"/>
                  <a:gd name="connsiteY16" fmla="*/ 92084 h 273031"/>
                  <a:gd name="connsiteX17" fmla="*/ 652959 w 1533229"/>
                  <a:gd name="connsiteY17" fmla="*/ 151327 h 273031"/>
                  <a:gd name="connsiteX18" fmla="*/ 692239 w 1533229"/>
                  <a:gd name="connsiteY18" fmla="*/ 151327 h 273031"/>
                  <a:gd name="connsiteX19" fmla="*/ 692239 w 1533229"/>
                  <a:gd name="connsiteY19" fmla="*/ 269168 h 273031"/>
                  <a:gd name="connsiteX20" fmla="*/ 838415 w 1533229"/>
                  <a:gd name="connsiteY20" fmla="*/ 269168 h 273031"/>
                  <a:gd name="connsiteX21" fmla="*/ 838415 w 1533229"/>
                  <a:gd name="connsiteY21" fmla="*/ 209926 h 273031"/>
                  <a:gd name="connsiteX22" fmla="*/ 765649 w 1533229"/>
                  <a:gd name="connsiteY22" fmla="*/ 209926 h 273031"/>
                  <a:gd name="connsiteX23" fmla="*/ 765649 w 1533229"/>
                  <a:gd name="connsiteY23" fmla="*/ 151327 h 273031"/>
                  <a:gd name="connsiteX24" fmla="*/ 838415 w 1533229"/>
                  <a:gd name="connsiteY24" fmla="*/ 151327 h 273031"/>
                  <a:gd name="connsiteX25" fmla="*/ 838415 w 1533229"/>
                  <a:gd name="connsiteY25" fmla="*/ 92084 h 273031"/>
                  <a:gd name="connsiteX26" fmla="*/ 765649 w 1533229"/>
                  <a:gd name="connsiteY26" fmla="*/ 92084 h 273031"/>
                  <a:gd name="connsiteX27" fmla="*/ 765649 w 1533229"/>
                  <a:gd name="connsiteY27" fmla="*/ 36705 h 273031"/>
                  <a:gd name="connsiteX28" fmla="*/ 632997 w 1533229"/>
                  <a:gd name="connsiteY28" fmla="*/ 192539 h 273031"/>
                  <a:gd name="connsiteX29" fmla="*/ 462352 w 1533229"/>
                  <a:gd name="connsiteY29" fmla="*/ 192539 h 273031"/>
                  <a:gd name="connsiteX30" fmla="*/ 508072 w 1533229"/>
                  <a:gd name="connsiteY30" fmla="*/ 216365 h 273031"/>
                  <a:gd name="connsiteX31" fmla="*/ 548640 w 1533229"/>
                  <a:gd name="connsiteY31" fmla="*/ 209926 h 273031"/>
                  <a:gd name="connsiteX32" fmla="*/ 627845 w 1533229"/>
                  <a:gd name="connsiteY32" fmla="*/ 209926 h 273031"/>
                  <a:gd name="connsiteX33" fmla="*/ 508072 w 1533229"/>
                  <a:gd name="connsiteY33" fmla="*/ 273032 h 273031"/>
                  <a:gd name="connsiteX34" fmla="*/ 388942 w 1533229"/>
                  <a:gd name="connsiteY34" fmla="*/ 180304 h 273031"/>
                  <a:gd name="connsiteX35" fmla="*/ 511291 w 1533229"/>
                  <a:gd name="connsiteY35" fmla="*/ 87576 h 273031"/>
                  <a:gd name="connsiteX36" fmla="*/ 632997 w 1533229"/>
                  <a:gd name="connsiteY36" fmla="*/ 192539 h 273031"/>
                  <a:gd name="connsiteX37" fmla="*/ 556367 w 1533229"/>
                  <a:gd name="connsiteY37" fmla="*/ 152615 h 273031"/>
                  <a:gd name="connsiteX38" fmla="*/ 510647 w 1533229"/>
                  <a:gd name="connsiteY38" fmla="*/ 135228 h 273031"/>
                  <a:gd name="connsiteX39" fmla="*/ 465571 w 1533229"/>
                  <a:gd name="connsiteY39" fmla="*/ 152615 h 273031"/>
                  <a:gd name="connsiteX40" fmla="*/ 556367 w 1533229"/>
                  <a:gd name="connsiteY40" fmla="*/ 152615 h 273031"/>
                  <a:gd name="connsiteX41" fmla="*/ 1041901 w 1533229"/>
                  <a:gd name="connsiteY41" fmla="*/ 186744 h 273031"/>
                  <a:gd name="connsiteX42" fmla="*/ 985878 w 1533229"/>
                  <a:gd name="connsiteY42" fmla="*/ 208638 h 273031"/>
                  <a:gd name="connsiteX43" fmla="*/ 943377 w 1533229"/>
                  <a:gd name="connsiteY43" fmla="*/ 165493 h 273031"/>
                  <a:gd name="connsiteX44" fmla="*/ 943377 w 1533229"/>
                  <a:gd name="connsiteY44" fmla="*/ 92084 h 273031"/>
                  <a:gd name="connsiteX45" fmla="*/ 870612 w 1533229"/>
                  <a:gd name="connsiteY45" fmla="*/ 92084 h 273031"/>
                  <a:gd name="connsiteX46" fmla="*/ 870612 w 1533229"/>
                  <a:gd name="connsiteY46" fmla="*/ 194471 h 273031"/>
                  <a:gd name="connsiteX47" fmla="*/ 957544 w 1533229"/>
                  <a:gd name="connsiteY47" fmla="*/ 269812 h 273031"/>
                  <a:gd name="connsiteX48" fmla="*/ 1041901 w 1533229"/>
                  <a:gd name="connsiteY48" fmla="*/ 243411 h 273031"/>
                  <a:gd name="connsiteX49" fmla="*/ 1041901 w 1533229"/>
                  <a:gd name="connsiteY49" fmla="*/ 268524 h 273031"/>
                  <a:gd name="connsiteX50" fmla="*/ 1114667 w 1533229"/>
                  <a:gd name="connsiteY50" fmla="*/ 268524 h 273031"/>
                  <a:gd name="connsiteX51" fmla="*/ 1114667 w 1533229"/>
                  <a:gd name="connsiteY51" fmla="*/ 91440 h 273031"/>
                  <a:gd name="connsiteX52" fmla="*/ 1041901 w 1533229"/>
                  <a:gd name="connsiteY52" fmla="*/ 91440 h 273031"/>
                  <a:gd name="connsiteX53" fmla="*/ 1041901 w 1533229"/>
                  <a:gd name="connsiteY53" fmla="*/ 186744 h 273031"/>
                  <a:gd name="connsiteX54" fmla="*/ 1457888 w 1533229"/>
                  <a:gd name="connsiteY54" fmla="*/ 89508 h 273031"/>
                  <a:gd name="connsiteX55" fmla="*/ 1371600 w 1533229"/>
                  <a:gd name="connsiteY55" fmla="*/ 123637 h 273031"/>
                  <a:gd name="connsiteX56" fmla="*/ 1305274 w 1533229"/>
                  <a:gd name="connsiteY56" fmla="*/ 89508 h 273031"/>
                  <a:gd name="connsiteX57" fmla="*/ 1225425 w 1533229"/>
                  <a:gd name="connsiteY57" fmla="*/ 121705 h 273031"/>
                  <a:gd name="connsiteX58" fmla="*/ 1225425 w 1533229"/>
                  <a:gd name="connsiteY58" fmla="*/ 92084 h 273031"/>
                  <a:gd name="connsiteX59" fmla="*/ 1152659 w 1533229"/>
                  <a:gd name="connsiteY59" fmla="*/ 92084 h 273031"/>
                  <a:gd name="connsiteX60" fmla="*/ 1152659 w 1533229"/>
                  <a:gd name="connsiteY60" fmla="*/ 269168 h 273031"/>
                  <a:gd name="connsiteX61" fmla="*/ 1225425 w 1533229"/>
                  <a:gd name="connsiteY61" fmla="*/ 269168 h 273031"/>
                  <a:gd name="connsiteX62" fmla="*/ 1225425 w 1533229"/>
                  <a:gd name="connsiteY62" fmla="*/ 173865 h 273031"/>
                  <a:gd name="connsiteX63" fmla="*/ 1273721 w 1533229"/>
                  <a:gd name="connsiteY63" fmla="*/ 151327 h 273031"/>
                  <a:gd name="connsiteX64" fmla="*/ 1307850 w 1533229"/>
                  <a:gd name="connsiteY64" fmla="*/ 194471 h 273031"/>
                  <a:gd name="connsiteX65" fmla="*/ 1307850 w 1533229"/>
                  <a:gd name="connsiteY65" fmla="*/ 269168 h 273031"/>
                  <a:gd name="connsiteX66" fmla="*/ 1380615 w 1533229"/>
                  <a:gd name="connsiteY66" fmla="*/ 269168 h 273031"/>
                  <a:gd name="connsiteX67" fmla="*/ 1380615 w 1533229"/>
                  <a:gd name="connsiteY67" fmla="*/ 171933 h 273031"/>
                  <a:gd name="connsiteX68" fmla="*/ 1426335 w 1533229"/>
                  <a:gd name="connsiteY68" fmla="*/ 151327 h 273031"/>
                  <a:gd name="connsiteX69" fmla="*/ 1460464 w 1533229"/>
                  <a:gd name="connsiteY69" fmla="*/ 194471 h 273031"/>
                  <a:gd name="connsiteX70" fmla="*/ 1460464 w 1533229"/>
                  <a:gd name="connsiteY70" fmla="*/ 269168 h 273031"/>
                  <a:gd name="connsiteX71" fmla="*/ 1533230 w 1533229"/>
                  <a:gd name="connsiteY71" fmla="*/ 269168 h 273031"/>
                  <a:gd name="connsiteX72" fmla="*/ 1533230 w 1533229"/>
                  <a:gd name="connsiteY72" fmla="*/ 162918 h 273031"/>
                  <a:gd name="connsiteX73" fmla="*/ 1457888 w 1533229"/>
                  <a:gd name="connsiteY73" fmla="*/ 89508 h 273031"/>
                  <a:gd name="connsiteX74" fmla="*/ 0 w 1533229"/>
                  <a:gd name="connsiteY74" fmla="*/ 92084 h 273031"/>
                  <a:gd name="connsiteX75" fmla="*/ 0 w 1533229"/>
                  <a:gd name="connsiteY75" fmla="*/ 269168 h 273031"/>
                  <a:gd name="connsiteX76" fmla="*/ 72766 w 1533229"/>
                  <a:gd name="connsiteY76" fmla="*/ 269168 h 273031"/>
                  <a:gd name="connsiteX77" fmla="*/ 72766 w 1533229"/>
                  <a:gd name="connsiteY77" fmla="*/ 92084 h 273031"/>
                  <a:gd name="connsiteX78" fmla="*/ 0 w 1533229"/>
                  <a:gd name="connsiteY78" fmla="*/ 92084 h 273031"/>
                  <a:gd name="connsiteX79" fmla="*/ 72766 w 1533229"/>
                  <a:gd name="connsiteY79" fmla="*/ 0 h 273031"/>
                  <a:gd name="connsiteX80" fmla="*/ 0 w 1533229"/>
                  <a:gd name="connsiteY80" fmla="*/ 0 h 273031"/>
                  <a:gd name="connsiteX81" fmla="*/ 0 w 1533229"/>
                  <a:gd name="connsiteY81" fmla="*/ 72766 h 273031"/>
                  <a:gd name="connsiteX82" fmla="*/ 72766 w 1533229"/>
                  <a:gd name="connsiteY82" fmla="*/ 72766 h 273031"/>
                  <a:gd name="connsiteX83" fmla="*/ 72766 w 1533229"/>
                  <a:gd name="connsiteY83" fmla="*/ 0 h 27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1533229" h="273031">
                    <a:moveTo>
                      <a:pt x="358677" y="169357"/>
                    </a:moveTo>
                    <a:lnTo>
                      <a:pt x="358677" y="269168"/>
                    </a:lnTo>
                    <a:lnTo>
                      <a:pt x="285267" y="269168"/>
                    </a:lnTo>
                    <a:lnTo>
                      <a:pt x="285267" y="198978"/>
                    </a:lnTo>
                    <a:cubicBezTo>
                      <a:pt x="285267" y="167425"/>
                      <a:pt x="274964" y="154546"/>
                      <a:pt x="242123" y="154546"/>
                    </a:cubicBezTo>
                    <a:cubicBezTo>
                      <a:pt x="220229" y="154546"/>
                      <a:pt x="197691" y="164206"/>
                      <a:pt x="183524" y="177728"/>
                    </a:cubicBezTo>
                    <a:lnTo>
                      <a:pt x="183524" y="269812"/>
                    </a:lnTo>
                    <a:lnTo>
                      <a:pt x="110758" y="269812"/>
                    </a:lnTo>
                    <a:lnTo>
                      <a:pt x="110758" y="92084"/>
                    </a:lnTo>
                    <a:lnTo>
                      <a:pt x="183524" y="92084"/>
                    </a:lnTo>
                    <a:lnTo>
                      <a:pt x="183524" y="117842"/>
                    </a:lnTo>
                    <a:cubicBezTo>
                      <a:pt x="205418" y="102387"/>
                      <a:pt x="233108" y="90152"/>
                      <a:pt x="271744" y="90152"/>
                    </a:cubicBezTo>
                    <a:cubicBezTo>
                      <a:pt x="312957" y="90152"/>
                      <a:pt x="358677" y="103675"/>
                      <a:pt x="358677" y="169357"/>
                    </a:cubicBezTo>
                    <a:close/>
                    <a:moveTo>
                      <a:pt x="765005" y="36705"/>
                    </a:moveTo>
                    <a:lnTo>
                      <a:pt x="692239" y="36705"/>
                    </a:lnTo>
                    <a:lnTo>
                      <a:pt x="692239" y="92084"/>
                    </a:lnTo>
                    <a:lnTo>
                      <a:pt x="652959" y="92084"/>
                    </a:lnTo>
                    <a:lnTo>
                      <a:pt x="652959" y="151327"/>
                    </a:lnTo>
                    <a:lnTo>
                      <a:pt x="692239" y="151327"/>
                    </a:lnTo>
                    <a:lnTo>
                      <a:pt x="692239" y="269168"/>
                    </a:lnTo>
                    <a:lnTo>
                      <a:pt x="838415" y="269168"/>
                    </a:lnTo>
                    <a:lnTo>
                      <a:pt x="838415" y="209926"/>
                    </a:lnTo>
                    <a:lnTo>
                      <a:pt x="765649" y="209926"/>
                    </a:lnTo>
                    <a:lnTo>
                      <a:pt x="765649" y="151327"/>
                    </a:lnTo>
                    <a:lnTo>
                      <a:pt x="838415" y="151327"/>
                    </a:lnTo>
                    <a:lnTo>
                      <a:pt x="838415" y="92084"/>
                    </a:lnTo>
                    <a:lnTo>
                      <a:pt x="765649" y="92084"/>
                    </a:lnTo>
                    <a:lnTo>
                      <a:pt x="765649" y="36705"/>
                    </a:lnTo>
                    <a:close/>
                    <a:moveTo>
                      <a:pt x="632997" y="192539"/>
                    </a:moveTo>
                    <a:lnTo>
                      <a:pt x="462352" y="192539"/>
                    </a:lnTo>
                    <a:cubicBezTo>
                      <a:pt x="468147" y="211857"/>
                      <a:pt x="488109" y="216365"/>
                      <a:pt x="508072" y="216365"/>
                    </a:cubicBezTo>
                    <a:cubicBezTo>
                      <a:pt x="527390" y="216365"/>
                      <a:pt x="538337" y="215077"/>
                      <a:pt x="548640" y="209926"/>
                    </a:cubicBezTo>
                    <a:lnTo>
                      <a:pt x="627845" y="209926"/>
                    </a:lnTo>
                    <a:cubicBezTo>
                      <a:pt x="616254" y="252426"/>
                      <a:pt x="577617" y="273032"/>
                      <a:pt x="508072" y="273032"/>
                    </a:cubicBezTo>
                    <a:cubicBezTo>
                      <a:pt x="437882" y="273032"/>
                      <a:pt x="388942" y="246630"/>
                      <a:pt x="388942" y="180304"/>
                    </a:cubicBezTo>
                    <a:cubicBezTo>
                      <a:pt x="388942" y="113978"/>
                      <a:pt x="437882" y="87576"/>
                      <a:pt x="511291" y="87576"/>
                    </a:cubicBezTo>
                    <a:cubicBezTo>
                      <a:pt x="585345" y="87576"/>
                      <a:pt x="632997" y="113978"/>
                      <a:pt x="632997" y="192539"/>
                    </a:cubicBezTo>
                    <a:close/>
                    <a:moveTo>
                      <a:pt x="556367" y="152615"/>
                    </a:moveTo>
                    <a:cubicBezTo>
                      <a:pt x="547996" y="140380"/>
                      <a:pt x="529966" y="135228"/>
                      <a:pt x="510647" y="135228"/>
                    </a:cubicBezTo>
                    <a:cubicBezTo>
                      <a:pt x="491329" y="135228"/>
                      <a:pt x="473299" y="141024"/>
                      <a:pt x="465571" y="152615"/>
                    </a:cubicBezTo>
                    <a:lnTo>
                      <a:pt x="556367" y="152615"/>
                    </a:lnTo>
                    <a:close/>
                    <a:moveTo>
                      <a:pt x="1041901" y="186744"/>
                    </a:moveTo>
                    <a:cubicBezTo>
                      <a:pt x="1028378" y="199622"/>
                      <a:pt x="1006484" y="208638"/>
                      <a:pt x="985878" y="208638"/>
                    </a:cubicBezTo>
                    <a:cubicBezTo>
                      <a:pt x="954325" y="208638"/>
                      <a:pt x="943377" y="195759"/>
                      <a:pt x="943377" y="165493"/>
                    </a:cubicBezTo>
                    <a:lnTo>
                      <a:pt x="943377" y="92084"/>
                    </a:lnTo>
                    <a:lnTo>
                      <a:pt x="870612" y="92084"/>
                    </a:lnTo>
                    <a:lnTo>
                      <a:pt x="870612" y="194471"/>
                    </a:lnTo>
                    <a:cubicBezTo>
                      <a:pt x="870612" y="257577"/>
                      <a:pt x="918264" y="269812"/>
                      <a:pt x="957544" y="269812"/>
                    </a:cubicBezTo>
                    <a:cubicBezTo>
                      <a:pt x="994249" y="269812"/>
                      <a:pt x="1021295" y="258221"/>
                      <a:pt x="1041901" y="243411"/>
                    </a:cubicBezTo>
                    <a:lnTo>
                      <a:pt x="1041901" y="268524"/>
                    </a:lnTo>
                    <a:lnTo>
                      <a:pt x="1114667" y="268524"/>
                    </a:lnTo>
                    <a:lnTo>
                      <a:pt x="1114667" y="91440"/>
                    </a:lnTo>
                    <a:lnTo>
                      <a:pt x="1041901" y="91440"/>
                    </a:lnTo>
                    <a:lnTo>
                      <a:pt x="1041901" y="186744"/>
                    </a:lnTo>
                    <a:close/>
                    <a:moveTo>
                      <a:pt x="1457888" y="89508"/>
                    </a:moveTo>
                    <a:cubicBezTo>
                      <a:pt x="1414744" y="89508"/>
                      <a:pt x="1388987" y="103031"/>
                      <a:pt x="1371600" y="123637"/>
                    </a:cubicBezTo>
                    <a:cubicBezTo>
                      <a:pt x="1357433" y="97879"/>
                      <a:pt x="1327168" y="89508"/>
                      <a:pt x="1305274" y="89508"/>
                    </a:cubicBezTo>
                    <a:cubicBezTo>
                      <a:pt x="1262130" y="89508"/>
                      <a:pt x="1241523" y="106895"/>
                      <a:pt x="1225425" y="121705"/>
                    </a:cubicBezTo>
                    <a:lnTo>
                      <a:pt x="1225425" y="92084"/>
                    </a:lnTo>
                    <a:lnTo>
                      <a:pt x="1152659" y="92084"/>
                    </a:lnTo>
                    <a:lnTo>
                      <a:pt x="1152659" y="269168"/>
                    </a:lnTo>
                    <a:lnTo>
                      <a:pt x="1225425" y="269168"/>
                    </a:lnTo>
                    <a:lnTo>
                      <a:pt x="1225425" y="173865"/>
                    </a:lnTo>
                    <a:cubicBezTo>
                      <a:pt x="1240236" y="159054"/>
                      <a:pt x="1255690" y="151327"/>
                      <a:pt x="1273721" y="151327"/>
                    </a:cubicBezTo>
                    <a:cubicBezTo>
                      <a:pt x="1299478" y="151327"/>
                      <a:pt x="1307850" y="164206"/>
                      <a:pt x="1307850" y="194471"/>
                    </a:cubicBezTo>
                    <a:lnTo>
                      <a:pt x="1307850" y="269168"/>
                    </a:lnTo>
                    <a:lnTo>
                      <a:pt x="1380615" y="269168"/>
                    </a:lnTo>
                    <a:lnTo>
                      <a:pt x="1380615" y="171933"/>
                    </a:lnTo>
                    <a:cubicBezTo>
                      <a:pt x="1395426" y="157122"/>
                      <a:pt x="1408305" y="151327"/>
                      <a:pt x="1426335" y="151327"/>
                    </a:cubicBezTo>
                    <a:cubicBezTo>
                      <a:pt x="1452093" y="151327"/>
                      <a:pt x="1460464" y="164206"/>
                      <a:pt x="1460464" y="194471"/>
                    </a:cubicBezTo>
                    <a:lnTo>
                      <a:pt x="1460464" y="269168"/>
                    </a:lnTo>
                    <a:lnTo>
                      <a:pt x="1533230" y="269168"/>
                    </a:lnTo>
                    <a:lnTo>
                      <a:pt x="1533230" y="162918"/>
                    </a:lnTo>
                    <a:cubicBezTo>
                      <a:pt x="1533230" y="101743"/>
                      <a:pt x="1488798" y="89508"/>
                      <a:pt x="1457888" y="89508"/>
                    </a:cubicBezTo>
                    <a:close/>
                    <a:moveTo>
                      <a:pt x="0" y="92084"/>
                    </a:moveTo>
                    <a:lnTo>
                      <a:pt x="0" y="269168"/>
                    </a:lnTo>
                    <a:lnTo>
                      <a:pt x="72766" y="269168"/>
                    </a:lnTo>
                    <a:lnTo>
                      <a:pt x="72766" y="92084"/>
                    </a:lnTo>
                    <a:lnTo>
                      <a:pt x="0" y="92084"/>
                    </a:lnTo>
                    <a:close/>
                    <a:moveTo>
                      <a:pt x="72766" y="0"/>
                    </a:moveTo>
                    <a:lnTo>
                      <a:pt x="0" y="0"/>
                    </a:lnTo>
                    <a:lnTo>
                      <a:pt x="0" y="72766"/>
                    </a:lnTo>
                    <a:lnTo>
                      <a:pt x="72766" y="72766"/>
                    </a:lnTo>
                    <a:lnTo>
                      <a:pt x="72766" y="0"/>
                    </a:lnTo>
                    <a:close/>
                  </a:path>
                </a:pathLst>
              </a:custGeom>
              <a:solidFill>
                <a:schemeClr val="bg1"/>
              </a:solidFill>
              <a:ln w="64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87CE0B4-A958-4D06-9420-19E32A7A994A}"/>
                  </a:ext>
                </a:extLst>
              </p:cNvPr>
              <p:cNvSpPr/>
              <p:nvPr/>
            </p:nvSpPr>
            <p:spPr>
              <a:xfrm>
                <a:off x="8363039" y="5384227"/>
                <a:ext cx="218296" cy="218940"/>
              </a:xfrm>
              <a:custGeom>
                <a:avLst/>
                <a:gdLst>
                  <a:gd name="connsiteX0" fmla="*/ 72766 w 218296"/>
                  <a:gd name="connsiteY0" fmla="*/ 0 h 218940"/>
                  <a:gd name="connsiteX1" fmla="*/ 72766 w 218296"/>
                  <a:gd name="connsiteY1" fmla="*/ 72766 h 218940"/>
                  <a:gd name="connsiteX2" fmla="*/ 145531 w 218296"/>
                  <a:gd name="connsiteY2" fmla="*/ 72766 h 218940"/>
                  <a:gd name="connsiteX3" fmla="*/ 145531 w 218296"/>
                  <a:gd name="connsiteY3" fmla="*/ 145531 h 218940"/>
                  <a:gd name="connsiteX4" fmla="*/ 218297 w 218296"/>
                  <a:gd name="connsiteY4" fmla="*/ 145531 h 218940"/>
                  <a:gd name="connsiteX5" fmla="*/ 218297 w 218296"/>
                  <a:gd name="connsiteY5" fmla="*/ 0 h 218940"/>
                  <a:gd name="connsiteX6" fmla="*/ 72766 w 218296"/>
                  <a:gd name="connsiteY6" fmla="*/ 0 h 218940"/>
                  <a:gd name="connsiteX7" fmla="*/ 72766 w 218296"/>
                  <a:gd name="connsiteY7" fmla="*/ 146175 h 218940"/>
                  <a:gd name="connsiteX8" fmla="*/ 0 w 218296"/>
                  <a:gd name="connsiteY8" fmla="*/ 146175 h 218940"/>
                  <a:gd name="connsiteX9" fmla="*/ 0 w 218296"/>
                  <a:gd name="connsiteY9" fmla="*/ 218941 h 218940"/>
                  <a:gd name="connsiteX10" fmla="*/ 72766 w 218296"/>
                  <a:gd name="connsiteY10" fmla="*/ 218941 h 218940"/>
                  <a:gd name="connsiteX11" fmla="*/ 72766 w 218296"/>
                  <a:gd name="connsiteY11" fmla="*/ 146175 h 218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296" h="218940">
                    <a:moveTo>
                      <a:pt x="72766" y="0"/>
                    </a:moveTo>
                    <a:lnTo>
                      <a:pt x="72766" y="72766"/>
                    </a:lnTo>
                    <a:lnTo>
                      <a:pt x="145531" y="72766"/>
                    </a:lnTo>
                    <a:lnTo>
                      <a:pt x="145531" y="145531"/>
                    </a:lnTo>
                    <a:lnTo>
                      <a:pt x="218297" y="145531"/>
                    </a:lnTo>
                    <a:lnTo>
                      <a:pt x="218297" y="0"/>
                    </a:lnTo>
                    <a:lnTo>
                      <a:pt x="72766" y="0"/>
                    </a:lnTo>
                    <a:close/>
                    <a:moveTo>
                      <a:pt x="72766" y="146175"/>
                    </a:moveTo>
                    <a:lnTo>
                      <a:pt x="0" y="146175"/>
                    </a:lnTo>
                    <a:lnTo>
                      <a:pt x="0" y="218941"/>
                    </a:lnTo>
                    <a:lnTo>
                      <a:pt x="72766" y="218941"/>
                    </a:lnTo>
                    <a:lnTo>
                      <a:pt x="72766" y="146175"/>
                    </a:lnTo>
                    <a:close/>
                  </a:path>
                </a:pathLst>
              </a:custGeom>
              <a:solidFill>
                <a:srgbClr val="00AA9B"/>
              </a:solidFill>
              <a:ln w="64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</p:grpSp>
      <p:sp>
        <p:nvSpPr>
          <p:cNvPr id="49" name="Text Placeholder 18">
            <a:extLst>
              <a:ext uri="{FF2B5EF4-FFF2-40B4-BE49-F238E27FC236}">
                <a16:creationId xmlns:a16="http://schemas.microsoft.com/office/drawing/2014/main" id="{1F2F5812-A87B-4FF0-8AF0-430D0522C0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38376" y="1614406"/>
            <a:ext cx="3000374" cy="913555"/>
          </a:xfrm>
        </p:spPr>
        <p:txBody>
          <a:bodyPr wrap="square" tIns="75600">
            <a:spAutoFit/>
          </a:bodyPr>
          <a:lstStyle>
            <a:lvl1pPr marL="10800">
              <a:defRPr/>
            </a:lvl1pPr>
            <a:lvl2pPr marL="10800">
              <a:spcBef>
                <a:spcPts val="225"/>
              </a:spcBef>
              <a:defRPr sz="1125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344"/>
              </a:spcBef>
              <a:defRPr sz="975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email@inetum.com</a:t>
            </a:r>
          </a:p>
          <a:p>
            <a:pPr lvl="2"/>
            <a:r>
              <a:rPr lang="en-US"/>
              <a:t>Social network</a:t>
            </a:r>
          </a:p>
        </p:txBody>
      </p:sp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565143D5-803B-4BBC-9EEC-05BD666ADE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438900" y="3086100"/>
            <a:ext cx="1219200" cy="1219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fr-FR"/>
              <a:t>Insert </a:t>
            </a:r>
            <a:r>
              <a:rPr lang="fr-FR" err="1"/>
              <a:t>picture</a:t>
            </a:r>
            <a:endParaRPr lang="en-US"/>
          </a:p>
        </p:txBody>
      </p:sp>
      <p:sp>
        <p:nvSpPr>
          <p:cNvPr id="59" name="Text Placeholder 18">
            <a:extLst>
              <a:ext uri="{FF2B5EF4-FFF2-40B4-BE49-F238E27FC236}">
                <a16:creationId xmlns:a16="http://schemas.microsoft.com/office/drawing/2014/main" id="{15EB7A04-D68C-41D0-B905-5073B5F80E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1476" y="3328906"/>
            <a:ext cx="3000374" cy="913555"/>
          </a:xfrm>
        </p:spPr>
        <p:txBody>
          <a:bodyPr wrap="square" tIns="75600">
            <a:spAutoFit/>
          </a:bodyPr>
          <a:lstStyle>
            <a:lvl1pPr marL="10800">
              <a:defRPr/>
            </a:lvl1pPr>
            <a:lvl2pPr marL="10800">
              <a:spcBef>
                <a:spcPts val="225"/>
              </a:spcBef>
              <a:defRPr sz="1125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344"/>
              </a:spcBef>
              <a:defRPr sz="975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email@inetum.com</a:t>
            </a:r>
          </a:p>
          <a:p>
            <a:pPr lvl="2"/>
            <a:r>
              <a:rPr lang="en-US"/>
              <a:t>Social network</a:t>
            </a:r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E0B973B9-F199-4B5E-803F-4410743BD72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438900" y="1371600"/>
            <a:ext cx="1219200" cy="1219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fr-FR"/>
              <a:t>Insert </a:t>
            </a:r>
            <a:r>
              <a:rPr lang="fr-FR" err="1"/>
              <a:t>picture</a:t>
            </a:r>
            <a:endParaRPr lang="en-US"/>
          </a:p>
        </p:txBody>
      </p:sp>
      <p:sp>
        <p:nvSpPr>
          <p:cNvPr id="61" name="Text Placeholder 18">
            <a:extLst>
              <a:ext uri="{FF2B5EF4-FFF2-40B4-BE49-F238E27FC236}">
                <a16:creationId xmlns:a16="http://schemas.microsoft.com/office/drawing/2014/main" id="{A2767ABD-17B9-4375-BB06-FA22C3DCE9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1476" y="1614406"/>
            <a:ext cx="3000374" cy="913555"/>
          </a:xfrm>
        </p:spPr>
        <p:txBody>
          <a:bodyPr wrap="square" tIns="75600">
            <a:spAutoFit/>
          </a:bodyPr>
          <a:lstStyle>
            <a:lvl1pPr marL="10800">
              <a:defRPr/>
            </a:lvl1pPr>
            <a:lvl2pPr marL="10800">
              <a:spcBef>
                <a:spcPts val="225"/>
              </a:spcBef>
              <a:defRPr sz="1125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344"/>
              </a:spcBef>
              <a:defRPr sz="975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email@inetum.com</a:t>
            </a:r>
          </a:p>
          <a:p>
            <a:pPr lvl="2"/>
            <a:r>
              <a:rPr lang="en-US"/>
              <a:t>Social network</a:t>
            </a:r>
          </a:p>
        </p:txBody>
      </p:sp>
    </p:spTree>
    <p:extLst>
      <p:ext uri="{BB962C8B-B14F-4D97-AF65-F5344CB8AC3E}">
        <p14:creationId xmlns:p14="http://schemas.microsoft.com/office/powerpoint/2010/main" val="12731879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C564269-2D87-478B-AE16-29E8D03E9CC3}"/>
              </a:ext>
            </a:extLst>
          </p:cNvPr>
          <p:cNvSpPr/>
          <p:nvPr/>
        </p:nvSpPr>
        <p:spPr>
          <a:xfrm>
            <a:off x="685339" y="5552612"/>
            <a:ext cx="266977" cy="266977"/>
          </a:xfrm>
          <a:custGeom>
            <a:avLst/>
            <a:gdLst>
              <a:gd name="connsiteX0" fmla="*/ 194681 w 355969"/>
              <a:gd name="connsiteY0" fmla="*/ 72480 h 355969"/>
              <a:gd name="connsiteX1" fmla="*/ 228819 w 355969"/>
              <a:gd name="connsiteY1" fmla="*/ 72727 h 355969"/>
              <a:gd name="connsiteX2" fmla="*/ 228819 w 355969"/>
              <a:gd name="connsiteY2" fmla="*/ 110823 h 355969"/>
              <a:gd name="connsiteX3" fmla="*/ 204082 w 355969"/>
              <a:gd name="connsiteY3" fmla="*/ 110823 h 355969"/>
              <a:gd name="connsiteX4" fmla="*/ 194434 w 355969"/>
              <a:gd name="connsiteY4" fmla="*/ 121460 h 355969"/>
              <a:gd name="connsiteX5" fmla="*/ 194434 w 355969"/>
              <a:gd name="connsiteY5" fmla="*/ 144465 h 355969"/>
              <a:gd name="connsiteX6" fmla="*/ 229313 w 355969"/>
              <a:gd name="connsiteY6" fmla="*/ 144465 h 355969"/>
              <a:gd name="connsiteX7" fmla="*/ 225356 w 355969"/>
              <a:gd name="connsiteY7" fmla="*/ 183550 h 355969"/>
              <a:gd name="connsiteX8" fmla="*/ 194434 w 355969"/>
              <a:gd name="connsiteY8" fmla="*/ 183550 h 355969"/>
              <a:gd name="connsiteX9" fmla="*/ 194434 w 355969"/>
              <a:gd name="connsiteY9" fmla="*/ 283241 h 355969"/>
              <a:gd name="connsiteX10" fmla="*/ 148423 w 355969"/>
              <a:gd name="connsiteY10" fmla="*/ 283241 h 355969"/>
              <a:gd name="connsiteX11" fmla="*/ 148423 w 355969"/>
              <a:gd name="connsiteY11" fmla="*/ 183303 h 355969"/>
              <a:gd name="connsiteX12" fmla="*/ 126654 w 355969"/>
              <a:gd name="connsiteY12" fmla="*/ 183303 h 355969"/>
              <a:gd name="connsiteX13" fmla="*/ 126654 w 355969"/>
              <a:gd name="connsiteY13" fmla="*/ 144218 h 355969"/>
              <a:gd name="connsiteX14" fmla="*/ 148423 w 355969"/>
              <a:gd name="connsiteY14" fmla="*/ 144218 h 355969"/>
              <a:gd name="connsiteX15" fmla="*/ 148423 w 355969"/>
              <a:gd name="connsiteY15" fmla="*/ 118986 h 355969"/>
              <a:gd name="connsiteX16" fmla="*/ 194681 w 355969"/>
              <a:gd name="connsiteY16" fmla="*/ 72480 h 355969"/>
              <a:gd name="connsiteX17" fmla="*/ 12369 w 355969"/>
              <a:gd name="connsiteY17" fmla="*/ 12369 h 355969"/>
              <a:gd name="connsiteX18" fmla="*/ 12369 w 355969"/>
              <a:gd name="connsiteY18" fmla="*/ 343600 h 355969"/>
              <a:gd name="connsiteX19" fmla="*/ 343600 w 355969"/>
              <a:gd name="connsiteY19" fmla="*/ 343600 h 355969"/>
              <a:gd name="connsiteX20" fmla="*/ 343600 w 355969"/>
              <a:gd name="connsiteY20" fmla="*/ 12369 h 355969"/>
              <a:gd name="connsiteX21" fmla="*/ 0 w 355969"/>
              <a:gd name="connsiteY21" fmla="*/ 0 h 355969"/>
              <a:gd name="connsiteX22" fmla="*/ 355969 w 355969"/>
              <a:gd name="connsiteY22" fmla="*/ 0 h 355969"/>
              <a:gd name="connsiteX23" fmla="*/ 355969 w 355969"/>
              <a:gd name="connsiteY23" fmla="*/ 355969 h 355969"/>
              <a:gd name="connsiteX24" fmla="*/ 0 w 355969"/>
              <a:gd name="connsiteY24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5969" h="355969">
                <a:moveTo>
                  <a:pt x="194681" y="72480"/>
                </a:moveTo>
                <a:lnTo>
                  <a:pt x="228819" y="72727"/>
                </a:lnTo>
                <a:lnTo>
                  <a:pt x="228819" y="110823"/>
                </a:lnTo>
                <a:lnTo>
                  <a:pt x="204082" y="110823"/>
                </a:lnTo>
                <a:cubicBezTo>
                  <a:pt x="200124" y="110823"/>
                  <a:pt x="194434" y="112802"/>
                  <a:pt x="194434" y="121460"/>
                </a:cubicBezTo>
                <a:lnTo>
                  <a:pt x="194434" y="144465"/>
                </a:lnTo>
                <a:lnTo>
                  <a:pt x="229313" y="144465"/>
                </a:lnTo>
                <a:lnTo>
                  <a:pt x="225356" y="183550"/>
                </a:lnTo>
                <a:lnTo>
                  <a:pt x="194434" y="183550"/>
                </a:lnTo>
                <a:lnTo>
                  <a:pt x="194434" y="283241"/>
                </a:lnTo>
                <a:lnTo>
                  <a:pt x="148423" y="283241"/>
                </a:lnTo>
                <a:lnTo>
                  <a:pt x="148423" y="183303"/>
                </a:lnTo>
                <a:lnTo>
                  <a:pt x="126654" y="183303"/>
                </a:lnTo>
                <a:lnTo>
                  <a:pt x="126654" y="144218"/>
                </a:lnTo>
                <a:lnTo>
                  <a:pt x="148423" y="144218"/>
                </a:lnTo>
                <a:lnTo>
                  <a:pt x="148423" y="118986"/>
                </a:lnTo>
                <a:cubicBezTo>
                  <a:pt x="148423" y="100928"/>
                  <a:pt x="157081" y="72727"/>
                  <a:pt x="194681" y="72480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76E0276-2192-4BC6-8F70-F1EE82A36BF6}"/>
              </a:ext>
            </a:extLst>
          </p:cNvPr>
          <p:cNvSpPr/>
          <p:nvPr/>
        </p:nvSpPr>
        <p:spPr>
          <a:xfrm>
            <a:off x="1088401" y="5552612"/>
            <a:ext cx="266977" cy="266977"/>
          </a:xfrm>
          <a:custGeom>
            <a:avLst/>
            <a:gdLst>
              <a:gd name="connsiteX0" fmla="*/ 216945 w 355969"/>
              <a:gd name="connsiteY0" fmla="*/ 95980 h 355969"/>
              <a:gd name="connsiteX1" fmla="*/ 247372 w 355969"/>
              <a:gd name="connsiteY1" fmla="*/ 109091 h 355969"/>
              <a:gd name="connsiteX2" fmla="*/ 273841 w 355969"/>
              <a:gd name="connsiteY2" fmla="*/ 98948 h 355969"/>
              <a:gd name="connsiteX3" fmla="*/ 255536 w 355969"/>
              <a:gd name="connsiteY3" fmla="*/ 121954 h 355969"/>
              <a:gd name="connsiteX4" fmla="*/ 279531 w 355969"/>
              <a:gd name="connsiteY4" fmla="*/ 115275 h 355969"/>
              <a:gd name="connsiteX5" fmla="*/ 258751 w 355969"/>
              <a:gd name="connsiteY5" fmla="*/ 136796 h 355969"/>
              <a:gd name="connsiteX6" fmla="*/ 258751 w 355969"/>
              <a:gd name="connsiteY6" fmla="*/ 142239 h 355969"/>
              <a:gd name="connsiteX7" fmla="*/ 140260 w 355969"/>
              <a:gd name="connsiteY7" fmla="*/ 260730 h 355969"/>
              <a:gd name="connsiteX8" fmla="*/ 76438 w 355969"/>
              <a:gd name="connsiteY8" fmla="*/ 241930 h 355969"/>
              <a:gd name="connsiteX9" fmla="*/ 86086 w 355969"/>
              <a:gd name="connsiteY9" fmla="*/ 242672 h 355969"/>
              <a:gd name="connsiteX10" fmla="*/ 137786 w 355969"/>
              <a:gd name="connsiteY10" fmla="*/ 224861 h 355969"/>
              <a:gd name="connsiteX11" fmla="*/ 98949 w 355969"/>
              <a:gd name="connsiteY11" fmla="*/ 195918 h 355969"/>
              <a:gd name="connsiteX12" fmla="*/ 106865 w 355969"/>
              <a:gd name="connsiteY12" fmla="*/ 196661 h 355969"/>
              <a:gd name="connsiteX13" fmla="*/ 117749 w 355969"/>
              <a:gd name="connsiteY13" fmla="*/ 195176 h 355969"/>
              <a:gd name="connsiteX14" fmla="*/ 84354 w 355969"/>
              <a:gd name="connsiteY14" fmla="*/ 154360 h 355969"/>
              <a:gd name="connsiteX15" fmla="*/ 84354 w 355969"/>
              <a:gd name="connsiteY15" fmla="*/ 153865 h 355969"/>
              <a:gd name="connsiteX16" fmla="*/ 103154 w 355969"/>
              <a:gd name="connsiteY16" fmla="*/ 159060 h 355969"/>
              <a:gd name="connsiteX17" fmla="*/ 84601 w 355969"/>
              <a:gd name="connsiteY17" fmla="*/ 124428 h 355969"/>
              <a:gd name="connsiteX18" fmla="*/ 90291 w 355969"/>
              <a:gd name="connsiteY18" fmla="*/ 103401 h 355969"/>
              <a:gd name="connsiteX19" fmla="*/ 176129 w 355969"/>
              <a:gd name="connsiteY19" fmla="*/ 146939 h 355969"/>
              <a:gd name="connsiteX20" fmla="*/ 175140 w 355969"/>
              <a:gd name="connsiteY20" fmla="*/ 137539 h 355969"/>
              <a:gd name="connsiteX21" fmla="*/ 216945 w 355969"/>
              <a:gd name="connsiteY21" fmla="*/ 95980 h 355969"/>
              <a:gd name="connsiteX22" fmla="*/ 12369 w 355969"/>
              <a:gd name="connsiteY22" fmla="*/ 12369 h 355969"/>
              <a:gd name="connsiteX23" fmla="*/ 12369 w 355969"/>
              <a:gd name="connsiteY23" fmla="*/ 343600 h 355969"/>
              <a:gd name="connsiteX24" fmla="*/ 343600 w 355969"/>
              <a:gd name="connsiteY24" fmla="*/ 343600 h 355969"/>
              <a:gd name="connsiteX25" fmla="*/ 343600 w 355969"/>
              <a:gd name="connsiteY25" fmla="*/ 12369 h 355969"/>
              <a:gd name="connsiteX26" fmla="*/ 0 w 355969"/>
              <a:gd name="connsiteY26" fmla="*/ 0 h 355969"/>
              <a:gd name="connsiteX27" fmla="*/ 355969 w 355969"/>
              <a:gd name="connsiteY27" fmla="*/ 0 h 355969"/>
              <a:gd name="connsiteX28" fmla="*/ 355969 w 355969"/>
              <a:gd name="connsiteY28" fmla="*/ 355969 h 355969"/>
              <a:gd name="connsiteX29" fmla="*/ 0 w 355969"/>
              <a:gd name="connsiteY29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5969" h="355969">
                <a:moveTo>
                  <a:pt x="216945" y="95980"/>
                </a:moveTo>
                <a:cubicBezTo>
                  <a:pt x="228819" y="95980"/>
                  <a:pt x="239704" y="100927"/>
                  <a:pt x="247372" y="109091"/>
                </a:cubicBezTo>
                <a:cubicBezTo>
                  <a:pt x="256772" y="107112"/>
                  <a:pt x="265678" y="103649"/>
                  <a:pt x="273841" y="98948"/>
                </a:cubicBezTo>
                <a:cubicBezTo>
                  <a:pt x="270625" y="108596"/>
                  <a:pt x="264194" y="116759"/>
                  <a:pt x="255536" y="121954"/>
                </a:cubicBezTo>
                <a:cubicBezTo>
                  <a:pt x="263946" y="120717"/>
                  <a:pt x="272109" y="118491"/>
                  <a:pt x="279531" y="115275"/>
                </a:cubicBezTo>
                <a:cubicBezTo>
                  <a:pt x="273841" y="123686"/>
                  <a:pt x="266915" y="130859"/>
                  <a:pt x="258751" y="136796"/>
                </a:cubicBezTo>
                <a:cubicBezTo>
                  <a:pt x="258751" y="138528"/>
                  <a:pt x="258751" y="140507"/>
                  <a:pt x="258751" y="142239"/>
                </a:cubicBezTo>
                <a:cubicBezTo>
                  <a:pt x="258751" y="197155"/>
                  <a:pt x="216945" y="260730"/>
                  <a:pt x="140260" y="260730"/>
                </a:cubicBezTo>
                <a:cubicBezTo>
                  <a:pt x="116760" y="260730"/>
                  <a:pt x="94991" y="253803"/>
                  <a:pt x="76438" y="241930"/>
                </a:cubicBezTo>
                <a:cubicBezTo>
                  <a:pt x="79654" y="242177"/>
                  <a:pt x="82870" y="242424"/>
                  <a:pt x="86086" y="242672"/>
                </a:cubicBezTo>
                <a:cubicBezTo>
                  <a:pt x="105628" y="242672"/>
                  <a:pt x="123439" y="235993"/>
                  <a:pt x="137786" y="224861"/>
                </a:cubicBezTo>
                <a:cubicBezTo>
                  <a:pt x="119728" y="224614"/>
                  <a:pt x="104144" y="212492"/>
                  <a:pt x="98949" y="195918"/>
                </a:cubicBezTo>
                <a:cubicBezTo>
                  <a:pt x="101670" y="196413"/>
                  <a:pt x="104144" y="196661"/>
                  <a:pt x="106865" y="196661"/>
                </a:cubicBezTo>
                <a:cubicBezTo>
                  <a:pt x="110575" y="196661"/>
                  <a:pt x="114286" y="196166"/>
                  <a:pt x="117749" y="195176"/>
                </a:cubicBezTo>
                <a:cubicBezTo>
                  <a:pt x="98702" y="191466"/>
                  <a:pt x="84354" y="174644"/>
                  <a:pt x="84354" y="154360"/>
                </a:cubicBezTo>
                <a:cubicBezTo>
                  <a:pt x="84354" y="154112"/>
                  <a:pt x="84354" y="154112"/>
                  <a:pt x="84354" y="153865"/>
                </a:cubicBezTo>
                <a:cubicBezTo>
                  <a:pt x="89796" y="157081"/>
                  <a:pt x="96228" y="158813"/>
                  <a:pt x="103154" y="159060"/>
                </a:cubicBezTo>
                <a:cubicBezTo>
                  <a:pt x="92022" y="151639"/>
                  <a:pt x="84601" y="138775"/>
                  <a:pt x="84601" y="124428"/>
                </a:cubicBezTo>
                <a:cubicBezTo>
                  <a:pt x="84601" y="116759"/>
                  <a:pt x="86828" y="109585"/>
                  <a:pt x="90291" y="103401"/>
                </a:cubicBezTo>
                <a:cubicBezTo>
                  <a:pt x="110823" y="128633"/>
                  <a:pt x="141497" y="145207"/>
                  <a:pt x="176129" y="146939"/>
                </a:cubicBezTo>
                <a:cubicBezTo>
                  <a:pt x="175634" y="143970"/>
                  <a:pt x="175140" y="140754"/>
                  <a:pt x="175140" y="137539"/>
                </a:cubicBezTo>
                <a:cubicBezTo>
                  <a:pt x="175140" y="114533"/>
                  <a:pt x="193940" y="95980"/>
                  <a:pt x="216945" y="95980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2" name="Graphique 30">
            <a:extLst>
              <a:ext uri="{FF2B5EF4-FFF2-40B4-BE49-F238E27FC236}">
                <a16:creationId xmlns:a16="http://schemas.microsoft.com/office/drawing/2014/main" id="{C83DFE0C-84EB-4342-A444-67F30DED4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3713307"/>
            <a:ext cx="2743200" cy="647163"/>
          </a:xfrm>
          <a:prstGeom prst="rect">
            <a:avLst/>
          </a:prstGeom>
        </p:spPr>
      </p:pic>
      <p:grpSp>
        <p:nvGrpSpPr>
          <p:cNvPr id="46" name="object 2">
            <a:extLst>
              <a:ext uri="{FF2B5EF4-FFF2-40B4-BE49-F238E27FC236}">
                <a16:creationId xmlns:a16="http://schemas.microsoft.com/office/drawing/2014/main" id="{BB9F7213-EC40-4749-A1E4-E32C4E765A91}"/>
              </a:ext>
            </a:extLst>
          </p:cNvPr>
          <p:cNvGrpSpPr/>
          <p:nvPr/>
        </p:nvGrpSpPr>
        <p:grpSpPr>
          <a:xfrm>
            <a:off x="8763000" y="4800600"/>
            <a:ext cx="3429000" cy="2057400"/>
            <a:chOff x="11684000" y="6400800"/>
            <a:chExt cx="4572000" cy="2743200"/>
          </a:xfrm>
        </p:grpSpPr>
        <p:sp>
          <p:nvSpPr>
            <p:cNvPr id="47" name="object 3">
              <a:extLst>
                <a:ext uri="{FF2B5EF4-FFF2-40B4-BE49-F238E27FC236}">
                  <a16:creationId xmlns:a16="http://schemas.microsoft.com/office/drawing/2014/main" id="{A3DA601A-C499-463F-B966-C0E55DB30FFE}"/>
                </a:ext>
              </a:extLst>
            </p:cNvPr>
            <p:cNvSpPr/>
            <p:nvPr/>
          </p:nvSpPr>
          <p:spPr>
            <a:xfrm>
              <a:off x="15341600" y="82296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EF4641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0" name="object 4">
              <a:extLst>
                <a:ext uri="{FF2B5EF4-FFF2-40B4-BE49-F238E27FC236}">
                  <a16:creationId xmlns:a16="http://schemas.microsoft.com/office/drawing/2014/main" id="{57EA7595-5FA8-47B7-A684-859CB6B726B8}"/>
                </a:ext>
              </a:extLst>
            </p:cNvPr>
            <p:cNvSpPr/>
            <p:nvPr/>
          </p:nvSpPr>
          <p:spPr>
            <a:xfrm>
              <a:off x="11684000" y="6400799"/>
              <a:ext cx="4572000" cy="2743200"/>
            </a:xfrm>
            <a:custGeom>
              <a:avLst/>
              <a:gdLst/>
              <a:ahLst/>
              <a:cxnLst/>
              <a:rect l="l" t="t" r="r" b="b"/>
              <a:pathLst>
                <a:path w="4572000" h="27432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  <a:path w="4572000" h="2743200">
                  <a:moveTo>
                    <a:pt x="1813928" y="1828800"/>
                  </a:moveTo>
                  <a:lnTo>
                    <a:pt x="899528" y="1828800"/>
                  </a:lnTo>
                  <a:lnTo>
                    <a:pt x="899528" y="2743200"/>
                  </a:lnTo>
                  <a:lnTo>
                    <a:pt x="1813928" y="2743200"/>
                  </a:lnTo>
                  <a:lnTo>
                    <a:pt x="1813928" y="1828800"/>
                  </a:lnTo>
                  <a:close/>
                </a:path>
                <a:path w="4572000" h="2743200">
                  <a:moveTo>
                    <a:pt x="2742171" y="914400"/>
                  </a:moveTo>
                  <a:lnTo>
                    <a:pt x="1827771" y="914400"/>
                  </a:lnTo>
                  <a:lnTo>
                    <a:pt x="1827771" y="1828800"/>
                  </a:lnTo>
                  <a:lnTo>
                    <a:pt x="2742171" y="1828800"/>
                  </a:lnTo>
                  <a:lnTo>
                    <a:pt x="2742171" y="914400"/>
                  </a:lnTo>
                  <a:close/>
                </a:path>
                <a:path w="4572000" h="2743200">
                  <a:moveTo>
                    <a:pt x="3657600" y="0"/>
                  </a:moveTo>
                  <a:lnTo>
                    <a:pt x="2743200" y="0"/>
                  </a:lnTo>
                  <a:lnTo>
                    <a:pt x="2743200" y="914400"/>
                  </a:lnTo>
                  <a:lnTo>
                    <a:pt x="3657600" y="914400"/>
                  </a:lnTo>
                  <a:lnTo>
                    <a:pt x="3657600" y="0"/>
                  </a:lnTo>
                  <a:close/>
                </a:path>
                <a:path w="4572000" h="2743200">
                  <a:moveTo>
                    <a:pt x="4572000" y="914400"/>
                  </a:moveTo>
                  <a:lnTo>
                    <a:pt x="3657600" y="914400"/>
                  </a:lnTo>
                  <a:lnTo>
                    <a:pt x="3657600" y="1828800"/>
                  </a:lnTo>
                  <a:lnTo>
                    <a:pt x="4572000" y="1828800"/>
                  </a:lnTo>
                  <a:lnTo>
                    <a:pt x="4572000" y="914400"/>
                  </a:lnTo>
                  <a:close/>
                </a:path>
              </a:pathLst>
            </a:custGeom>
            <a:solidFill>
              <a:srgbClr val="005473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1" name="object 5">
            <a:extLst>
              <a:ext uri="{FF2B5EF4-FFF2-40B4-BE49-F238E27FC236}">
                <a16:creationId xmlns:a16="http://schemas.microsoft.com/office/drawing/2014/main" id="{834E675D-8600-4DE1-99EE-C11F03127E1D}"/>
              </a:ext>
            </a:extLst>
          </p:cNvPr>
          <p:cNvSpPr/>
          <p:nvPr/>
        </p:nvSpPr>
        <p:spPr>
          <a:xfrm>
            <a:off x="7391495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7">
            <a:extLst>
              <a:ext uri="{FF2B5EF4-FFF2-40B4-BE49-F238E27FC236}">
                <a16:creationId xmlns:a16="http://schemas.microsoft.com/office/drawing/2014/main" id="{0FD0DC21-D1DC-424F-A634-BAAECE75093E}"/>
              </a:ext>
            </a:extLst>
          </p:cNvPr>
          <p:cNvSpPr/>
          <p:nvPr/>
        </p:nvSpPr>
        <p:spPr>
          <a:xfrm>
            <a:off x="10134600" y="0"/>
            <a:ext cx="1371600" cy="2057400"/>
          </a:xfrm>
          <a:custGeom>
            <a:avLst/>
            <a:gdLst/>
            <a:ahLst/>
            <a:cxnLst/>
            <a:rect l="l" t="t" r="r" b="b"/>
            <a:pathLst>
              <a:path w="1828800" h="2743200">
                <a:moveTo>
                  <a:pt x="914400" y="1828800"/>
                </a:moveTo>
                <a:lnTo>
                  <a:pt x="0" y="1828800"/>
                </a:lnTo>
                <a:lnTo>
                  <a:pt x="0" y="2743200"/>
                </a:lnTo>
                <a:lnTo>
                  <a:pt x="914400" y="2743200"/>
                </a:lnTo>
                <a:lnTo>
                  <a:pt x="914400" y="1828800"/>
                </a:lnTo>
                <a:close/>
              </a:path>
              <a:path w="1828800" h="27432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8">
            <a:extLst>
              <a:ext uri="{FF2B5EF4-FFF2-40B4-BE49-F238E27FC236}">
                <a16:creationId xmlns:a16="http://schemas.microsoft.com/office/drawing/2014/main" id="{8B413841-B2AA-4355-A7C7-CEFEBD01FC8E}"/>
              </a:ext>
            </a:extLst>
          </p:cNvPr>
          <p:cNvSpPr/>
          <p:nvPr/>
        </p:nvSpPr>
        <p:spPr>
          <a:xfrm>
            <a:off x="6705600" y="1371599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9144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914400" y="914400"/>
                </a:lnTo>
                <a:close/>
              </a:path>
              <a:path w="1828800" h="18288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13">
            <a:extLst>
              <a:ext uri="{FF2B5EF4-FFF2-40B4-BE49-F238E27FC236}">
                <a16:creationId xmlns:a16="http://schemas.microsoft.com/office/drawing/2014/main" id="{2F0B4D82-3112-41F2-AD2B-0EF2CD0013D4}"/>
              </a:ext>
            </a:extLst>
          </p:cNvPr>
          <p:cNvSpPr txBox="1"/>
          <p:nvPr/>
        </p:nvSpPr>
        <p:spPr>
          <a:xfrm>
            <a:off x="4486275" y="3895725"/>
            <a:ext cx="1533525" cy="2635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r">
              <a:lnSpc>
                <a:spcPct val="100000"/>
              </a:lnSpc>
              <a:spcBef>
                <a:spcPts val="75"/>
              </a:spcBef>
            </a:pPr>
            <a:r>
              <a:rPr sz="1650" b="1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inetum.</a:t>
            </a:r>
            <a:r>
              <a:rPr lang="fr-FR" sz="1650" b="1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com</a:t>
            </a:r>
            <a:endParaRPr sz="1650">
              <a:latin typeface="Verdana" panose="020B0604030504040204" pitchFamily="34" charset="0"/>
              <a:cs typeface="Poppins ExtraBold"/>
            </a:endParaRPr>
          </a:p>
        </p:txBody>
      </p:sp>
      <p:sp>
        <p:nvSpPr>
          <p:cNvPr id="5" name="object 29">
            <a:extLst>
              <a:ext uri="{FF2B5EF4-FFF2-40B4-BE49-F238E27FC236}">
                <a16:creationId xmlns:a16="http://schemas.microsoft.com/office/drawing/2014/main" id="{06CB742D-9F4D-42D3-B49A-F528B3B02573}"/>
              </a:ext>
            </a:extLst>
          </p:cNvPr>
          <p:cNvSpPr txBox="1"/>
          <p:nvPr/>
        </p:nvSpPr>
        <p:spPr>
          <a:xfrm>
            <a:off x="676275" y="4791073"/>
            <a:ext cx="6105525" cy="663163"/>
          </a:xfrm>
          <a:prstGeom prst="rect">
            <a:avLst/>
          </a:prstGeom>
        </p:spPr>
        <p:txBody>
          <a:bodyPr vert="horz" wrap="square" lIns="0" tIns="16669" rIns="0" bIns="0" rtlCol="0">
            <a:spAutoFit/>
          </a:bodyPr>
          <a:lstStyle/>
          <a:p>
            <a:pPr marL="10001" marR="3810" indent="-953" algn="just">
              <a:lnSpc>
                <a:spcPct val="100000"/>
              </a:lnSpc>
              <a:spcBef>
                <a:spcPts val="131"/>
              </a:spcBef>
            </a:pPr>
            <a:r>
              <a:rPr sz="1050" spc="8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FRANCE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8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SPAIN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8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PORTUGAL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8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BELGIUM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8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SWITZERLAND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8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LUXEMBOURG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8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ENGLAND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POLAND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ROMANIA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MOROCCO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TUNISIA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SENEGAL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CÔTE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D’IVOIRE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ANGOLA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CAMEROON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USA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BRAZIL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COLOMBIA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MEXICO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1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RP OF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PANAMA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PERU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CHILI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050" spc="1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COSTA RICA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DOMINICAN REPUBLIC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ARGENTINA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SINGAPORE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</a:t>
            </a:r>
            <a:r>
              <a:rPr sz="1050" spc="7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050" spc="23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UAE</a:t>
            </a:r>
            <a:endParaRPr sz="1050">
              <a:latin typeface="Verdana" panose="020B0604030504040204" pitchFamily="34" charset="0"/>
              <a:cs typeface="Poppin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9DECAC8-71CB-465E-8692-A9FFA0221876}"/>
              </a:ext>
            </a:extLst>
          </p:cNvPr>
          <p:cNvSpPr/>
          <p:nvPr/>
        </p:nvSpPr>
        <p:spPr>
          <a:xfrm>
            <a:off x="1491463" y="5552611"/>
            <a:ext cx="266977" cy="266977"/>
          </a:xfrm>
          <a:custGeom>
            <a:avLst/>
            <a:gdLst>
              <a:gd name="connsiteX0" fmla="*/ 87075 w 355969"/>
              <a:gd name="connsiteY0" fmla="*/ 148918 h 355969"/>
              <a:gd name="connsiteX1" fmla="*/ 126655 w 355969"/>
              <a:gd name="connsiteY1" fmla="*/ 148918 h 355969"/>
              <a:gd name="connsiteX2" fmla="*/ 126655 w 355969"/>
              <a:gd name="connsiteY2" fmla="*/ 267657 h 355969"/>
              <a:gd name="connsiteX3" fmla="*/ 87075 w 355969"/>
              <a:gd name="connsiteY3" fmla="*/ 267657 h 355969"/>
              <a:gd name="connsiteX4" fmla="*/ 223377 w 355969"/>
              <a:gd name="connsiteY4" fmla="*/ 146196 h 355969"/>
              <a:gd name="connsiteX5" fmla="*/ 268893 w 355969"/>
              <a:gd name="connsiteY5" fmla="*/ 199628 h 355969"/>
              <a:gd name="connsiteX6" fmla="*/ 268893 w 355969"/>
              <a:gd name="connsiteY6" fmla="*/ 267903 h 355969"/>
              <a:gd name="connsiteX7" fmla="*/ 229314 w 355969"/>
              <a:gd name="connsiteY7" fmla="*/ 267903 h 355969"/>
              <a:gd name="connsiteX8" fmla="*/ 229314 w 355969"/>
              <a:gd name="connsiteY8" fmla="*/ 204328 h 355969"/>
              <a:gd name="connsiteX9" fmla="*/ 209277 w 355969"/>
              <a:gd name="connsiteY9" fmla="*/ 177365 h 355969"/>
              <a:gd name="connsiteX10" fmla="*/ 188992 w 355969"/>
              <a:gd name="connsiteY10" fmla="*/ 191712 h 355969"/>
              <a:gd name="connsiteX11" fmla="*/ 187755 w 355969"/>
              <a:gd name="connsiteY11" fmla="*/ 201360 h 355969"/>
              <a:gd name="connsiteX12" fmla="*/ 187755 w 355969"/>
              <a:gd name="connsiteY12" fmla="*/ 267656 h 355969"/>
              <a:gd name="connsiteX13" fmla="*/ 148423 w 355969"/>
              <a:gd name="connsiteY13" fmla="*/ 267656 h 355969"/>
              <a:gd name="connsiteX14" fmla="*/ 148423 w 355969"/>
              <a:gd name="connsiteY14" fmla="*/ 148917 h 355969"/>
              <a:gd name="connsiteX15" fmla="*/ 187755 w 355969"/>
              <a:gd name="connsiteY15" fmla="*/ 148917 h 355969"/>
              <a:gd name="connsiteX16" fmla="*/ 187755 w 355969"/>
              <a:gd name="connsiteY16" fmla="*/ 165738 h 355969"/>
              <a:gd name="connsiteX17" fmla="*/ 187508 w 355969"/>
              <a:gd name="connsiteY17" fmla="*/ 166233 h 355969"/>
              <a:gd name="connsiteX18" fmla="*/ 187755 w 355969"/>
              <a:gd name="connsiteY18" fmla="*/ 166233 h 355969"/>
              <a:gd name="connsiteX19" fmla="*/ 187755 w 355969"/>
              <a:gd name="connsiteY19" fmla="*/ 165738 h 355969"/>
              <a:gd name="connsiteX20" fmla="*/ 223377 w 355969"/>
              <a:gd name="connsiteY20" fmla="*/ 146196 h 355969"/>
              <a:gd name="connsiteX21" fmla="*/ 107360 w 355969"/>
              <a:gd name="connsiteY21" fmla="*/ 88311 h 355969"/>
              <a:gd name="connsiteX22" fmla="*/ 127644 w 355969"/>
              <a:gd name="connsiteY22" fmla="*/ 108596 h 355969"/>
              <a:gd name="connsiteX23" fmla="*/ 107360 w 355969"/>
              <a:gd name="connsiteY23" fmla="*/ 128880 h 355969"/>
              <a:gd name="connsiteX24" fmla="*/ 87075 w 355969"/>
              <a:gd name="connsiteY24" fmla="*/ 108596 h 355969"/>
              <a:gd name="connsiteX25" fmla="*/ 107360 w 355969"/>
              <a:gd name="connsiteY25" fmla="*/ 88311 h 355969"/>
              <a:gd name="connsiteX26" fmla="*/ 12369 w 355969"/>
              <a:gd name="connsiteY26" fmla="*/ 12369 h 355969"/>
              <a:gd name="connsiteX27" fmla="*/ 12369 w 355969"/>
              <a:gd name="connsiteY27" fmla="*/ 343600 h 355969"/>
              <a:gd name="connsiteX28" fmla="*/ 343600 w 355969"/>
              <a:gd name="connsiteY28" fmla="*/ 343600 h 355969"/>
              <a:gd name="connsiteX29" fmla="*/ 343600 w 355969"/>
              <a:gd name="connsiteY29" fmla="*/ 12369 h 355969"/>
              <a:gd name="connsiteX30" fmla="*/ 0 w 355969"/>
              <a:gd name="connsiteY30" fmla="*/ 0 h 355969"/>
              <a:gd name="connsiteX31" fmla="*/ 355969 w 355969"/>
              <a:gd name="connsiteY31" fmla="*/ 0 h 355969"/>
              <a:gd name="connsiteX32" fmla="*/ 355969 w 355969"/>
              <a:gd name="connsiteY32" fmla="*/ 355969 h 355969"/>
              <a:gd name="connsiteX33" fmla="*/ 0 w 355969"/>
              <a:gd name="connsiteY33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5969" h="355969">
                <a:moveTo>
                  <a:pt x="87075" y="148918"/>
                </a:moveTo>
                <a:lnTo>
                  <a:pt x="126655" y="148918"/>
                </a:lnTo>
                <a:lnTo>
                  <a:pt x="126655" y="267657"/>
                </a:lnTo>
                <a:lnTo>
                  <a:pt x="87075" y="267657"/>
                </a:lnTo>
                <a:close/>
                <a:moveTo>
                  <a:pt x="223377" y="146196"/>
                </a:moveTo>
                <a:cubicBezTo>
                  <a:pt x="249351" y="146196"/>
                  <a:pt x="268893" y="163017"/>
                  <a:pt x="268893" y="199628"/>
                </a:cubicBezTo>
                <a:lnTo>
                  <a:pt x="268893" y="267903"/>
                </a:lnTo>
                <a:lnTo>
                  <a:pt x="229314" y="267903"/>
                </a:lnTo>
                <a:lnTo>
                  <a:pt x="229314" y="204328"/>
                </a:lnTo>
                <a:cubicBezTo>
                  <a:pt x="229314" y="188249"/>
                  <a:pt x="223624" y="177365"/>
                  <a:pt x="209277" y="177365"/>
                </a:cubicBezTo>
                <a:cubicBezTo>
                  <a:pt x="198392" y="177365"/>
                  <a:pt x="191961" y="184539"/>
                  <a:pt x="188992" y="191712"/>
                </a:cubicBezTo>
                <a:cubicBezTo>
                  <a:pt x="188003" y="194186"/>
                  <a:pt x="187755" y="197897"/>
                  <a:pt x="187755" y="201360"/>
                </a:cubicBezTo>
                <a:lnTo>
                  <a:pt x="187755" y="267656"/>
                </a:lnTo>
                <a:lnTo>
                  <a:pt x="148423" y="267656"/>
                </a:lnTo>
                <a:cubicBezTo>
                  <a:pt x="148423" y="267656"/>
                  <a:pt x="148918" y="160049"/>
                  <a:pt x="148423" y="148917"/>
                </a:cubicBezTo>
                <a:lnTo>
                  <a:pt x="187755" y="148917"/>
                </a:lnTo>
                <a:lnTo>
                  <a:pt x="187755" y="165738"/>
                </a:lnTo>
                <a:cubicBezTo>
                  <a:pt x="187755" y="165986"/>
                  <a:pt x="187508" y="165986"/>
                  <a:pt x="187508" y="166233"/>
                </a:cubicBezTo>
                <a:lnTo>
                  <a:pt x="187755" y="166233"/>
                </a:lnTo>
                <a:lnTo>
                  <a:pt x="187755" y="165738"/>
                </a:lnTo>
                <a:cubicBezTo>
                  <a:pt x="192950" y="157822"/>
                  <a:pt x="202350" y="146196"/>
                  <a:pt x="223377" y="146196"/>
                </a:cubicBezTo>
                <a:close/>
                <a:moveTo>
                  <a:pt x="107360" y="88311"/>
                </a:moveTo>
                <a:cubicBezTo>
                  <a:pt x="118491" y="88311"/>
                  <a:pt x="127644" y="97464"/>
                  <a:pt x="127644" y="108596"/>
                </a:cubicBezTo>
                <a:cubicBezTo>
                  <a:pt x="127644" y="119727"/>
                  <a:pt x="118491" y="128880"/>
                  <a:pt x="107360" y="128880"/>
                </a:cubicBezTo>
                <a:cubicBezTo>
                  <a:pt x="96228" y="128880"/>
                  <a:pt x="87075" y="119727"/>
                  <a:pt x="87075" y="108596"/>
                </a:cubicBezTo>
                <a:cubicBezTo>
                  <a:pt x="87075" y="97464"/>
                  <a:pt x="96228" y="88311"/>
                  <a:pt x="107360" y="88311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rgbClr val="232D4B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F4B6AF33-E409-439A-A4AE-378CE2291372}"/>
              </a:ext>
            </a:extLst>
          </p:cNvPr>
          <p:cNvSpPr/>
          <p:nvPr/>
        </p:nvSpPr>
        <p:spPr>
          <a:xfrm>
            <a:off x="1894525" y="5552611"/>
            <a:ext cx="266977" cy="266977"/>
          </a:xfrm>
          <a:custGeom>
            <a:avLst/>
            <a:gdLst>
              <a:gd name="connsiteX0" fmla="*/ 157576 w 355969"/>
              <a:gd name="connsiteY0" fmla="*/ 135312 h 355969"/>
              <a:gd name="connsiteX1" fmla="*/ 157576 w 355969"/>
              <a:gd name="connsiteY1" fmla="*/ 212739 h 355969"/>
              <a:gd name="connsiteX2" fmla="*/ 216203 w 355969"/>
              <a:gd name="connsiteY2" fmla="*/ 173902 h 355969"/>
              <a:gd name="connsiteX3" fmla="*/ 106122 w 355969"/>
              <a:gd name="connsiteY3" fmla="*/ 106122 h 355969"/>
              <a:gd name="connsiteX4" fmla="*/ 249845 w 355969"/>
              <a:gd name="connsiteY4" fmla="*/ 106122 h 355969"/>
              <a:gd name="connsiteX5" fmla="*/ 280520 w 355969"/>
              <a:gd name="connsiteY5" fmla="*/ 136796 h 355969"/>
              <a:gd name="connsiteX6" fmla="*/ 280520 w 355969"/>
              <a:gd name="connsiteY6" fmla="*/ 219171 h 355969"/>
              <a:gd name="connsiteX7" fmla="*/ 249845 w 355969"/>
              <a:gd name="connsiteY7" fmla="*/ 249845 h 355969"/>
              <a:gd name="connsiteX8" fmla="*/ 106122 w 355969"/>
              <a:gd name="connsiteY8" fmla="*/ 249845 h 355969"/>
              <a:gd name="connsiteX9" fmla="*/ 75448 w 355969"/>
              <a:gd name="connsiteY9" fmla="*/ 219171 h 355969"/>
              <a:gd name="connsiteX10" fmla="*/ 75448 w 355969"/>
              <a:gd name="connsiteY10" fmla="*/ 136796 h 355969"/>
              <a:gd name="connsiteX11" fmla="*/ 106122 w 355969"/>
              <a:gd name="connsiteY11" fmla="*/ 106122 h 355969"/>
              <a:gd name="connsiteX12" fmla="*/ 12369 w 355969"/>
              <a:gd name="connsiteY12" fmla="*/ 12369 h 355969"/>
              <a:gd name="connsiteX13" fmla="*/ 12369 w 355969"/>
              <a:gd name="connsiteY13" fmla="*/ 343600 h 355969"/>
              <a:gd name="connsiteX14" fmla="*/ 343600 w 355969"/>
              <a:gd name="connsiteY14" fmla="*/ 343600 h 355969"/>
              <a:gd name="connsiteX15" fmla="*/ 343600 w 355969"/>
              <a:gd name="connsiteY15" fmla="*/ 12369 h 355969"/>
              <a:gd name="connsiteX16" fmla="*/ 0 w 355969"/>
              <a:gd name="connsiteY16" fmla="*/ 0 h 355969"/>
              <a:gd name="connsiteX17" fmla="*/ 355969 w 355969"/>
              <a:gd name="connsiteY17" fmla="*/ 0 h 355969"/>
              <a:gd name="connsiteX18" fmla="*/ 355969 w 355969"/>
              <a:gd name="connsiteY18" fmla="*/ 355969 h 355969"/>
              <a:gd name="connsiteX19" fmla="*/ 0 w 355969"/>
              <a:gd name="connsiteY19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5969" h="355969">
                <a:moveTo>
                  <a:pt x="157576" y="135312"/>
                </a:moveTo>
                <a:lnTo>
                  <a:pt x="157576" y="212739"/>
                </a:lnTo>
                <a:lnTo>
                  <a:pt x="216203" y="173902"/>
                </a:lnTo>
                <a:close/>
                <a:moveTo>
                  <a:pt x="106122" y="106122"/>
                </a:moveTo>
                <a:lnTo>
                  <a:pt x="249845" y="106122"/>
                </a:lnTo>
                <a:cubicBezTo>
                  <a:pt x="266914" y="106122"/>
                  <a:pt x="280520" y="119975"/>
                  <a:pt x="280520" y="136796"/>
                </a:cubicBezTo>
                <a:lnTo>
                  <a:pt x="280520" y="219171"/>
                </a:lnTo>
                <a:cubicBezTo>
                  <a:pt x="280520" y="235992"/>
                  <a:pt x="266667" y="249845"/>
                  <a:pt x="249845" y="249845"/>
                </a:cubicBezTo>
                <a:lnTo>
                  <a:pt x="106122" y="249845"/>
                </a:lnTo>
                <a:cubicBezTo>
                  <a:pt x="89053" y="249845"/>
                  <a:pt x="75448" y="235992"/>
                  <a:pt x="75448" y="219171"/>
                </a:cubicBezTo>
                <a:lnTo>
                  <a:pt x="75448" y="136796"/>
                </a:lnTo>
                <a:cubicBezTo>
                  <a:pt x="75448" y="119727"/>
                  <a:pt x="89301" y="106122"/>
                  <a:pt x="106122" y="106122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rgbClr val="232D4B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DAB5BBE-6303-447E-8EA1-1E3F10068624}"/>
              </a:ext>
            </a:extLst>
          </p:cNvPr>
          <p:cNvSpPr/>
          <p:nvPr/>
        </p:nvSpPr>
        <p:spPr>
          <a:xfrm>
            <a:off x="2297588" y="5552611"/>
            <a:ext cx="266977" cy="266977"/>
          </a:xfrm>
          <a:custGeom>
            <a:avLst/>
            <a:gdLst>
              <a:gd name="connsiteX0" fmla="*/ 177860 w 355969"/>
              <a:gd name="connsiteY0" fmla="*/ 141496 h 355969"/>
              <a:gd name="connsiteX1" fmla="*/ 141249 w 355969"/>
              <a:gd name="connsiteY1" fmla="*/ 178107 h 355969"/>
              <a:gd name="connsiteX2" fmla="*/ 177860 w 355969"/>
              <a:gd name="connsiteY2" fmla="*/ 214719 h 355969"/>
              <a:gd name="connsiteX3" fmla="*/ 214471 w 355969"/>
              <a:gd name="connsiteY3" fmla="*/ 178107 h 355969"/>
              <a:gd name="connsiteX4" fmla="*/ 177860 w 355969"/>
              <a:gd name="connsiteY4" fmla="*/ 141496 h 355969"/>
              <a:gd name="connsiteX5" fmla="*/ 177860 w 355969"/>
              <a:gd name="connsiteY5" fmla="*/ 121954 h 355969"/>
              <a:gd name="connsiteX6" fmla="*/ 233766 w 355969"/>
              <a:gd name="connsiteY6" fmla="*/ 178107 h 355969"/>
              <a:gd name="connsiteX7" fmla="*/ 177860 w 355969"/>
              <a:gd name="connsiteY7" fmla="*/ 234014 h 355969"/>
              <a:gd name="connsiteX8" fmla="*/ 121954 w 355969"/>
              <a:gd name="connsiteY8" fmla="*/ 177860 h 355969"/>
              <a:gd name="connsiteX9" fmla="*/ 177860 w 355969"/>
              <a:gd name="connsiteY9" fmla="*/ 121954 h 355969"/>
              <a:gd name="connsiteX10" fmla="*/ 235993 w 355969"/>
              <a:gd name="connsiteY10" fmla="*/ 107359 h 355969"/>
              <a:gd name="connsiteX11" fmla="*/ 248609 w 355969"/>
              <a:gd name="connsiteY11" fmla="*/ 119975 h 355969"/>
              <a:gd name="connsiteX12" fmla="*/ 235993 w 355969"/>
              <a:gd name="connsiteY12" fmla="*/ 132591 h 355969"/>
              <a:gd name="connsiteX13" fmla="*/ 223377 w 355969"/>
              <a:gd name="connsiteY13" fmla="*/ 119975 h 355969"/>
              <a:gd name="connsiteX14" fmla="*/ 235993 w 355969"/>
              <a:gd name="connsiteY14" fmla="*/ 107359 h 355969"/>
              <a:gd name="connsiteX15" fmla="*/ 130364 w 355969"/>
              <a:gd name="connsiteY15" fmla="*/ 89053 h 355969"/>
              <a:gd name="connsiteX16" fmla="*/ 88806 w 355969"/>
              <a:gd name="connsiteY16" fmla="*/ 130612 h 355969"/>
              <a:gd name="connsiteX17" fmla="*/ 89053 w 355969"/>
              <a:gd name="connsiteY17" fmla="*/ 130612 h 355969"/>
              <a:gd name="connsiteX18" fmla="*/ 89053 w 355969"/>
              <a:gd name="connsiteY18" fmla="*/ 225355 h 355969"/>
              <a:gd name="connsiteX19" fmla="*/ 130612 w 355969"/>
              <a:gd name="connsiteY19" fmla="*/ 266914 h 355969"/>
              <a:gd name="connsiteX20" fmla="*/ 225108 w 355969"/>
              <a:gd name="connsiteY20" fmla="*/ 266914 h 355969"/>
              <a:gd name="connsiteX21" fmla="*/ 266666 w 355969"/>
              <a:gd name="connsiteY21" fmla="*/ 225355 h 355969"/>
              <a:gd name="connsiteX22" fmla="*/ 266666 w 355969"/>
              <a:gd name="connsiteY22" fmla="*/ 130612 h 355969"/>
              <a:gd name="connsiteX23" fmla="*/ 225108 w 355969"/>
              <a:gd name="connsiteY23" fmla="*/ 89053 h 355969"/>
              <a:gd name="connsiteX24" fmla="*/ 130364 w 355969"/>
              <a:gd name="connsiteY24" fmla="*/ 71737 h 355969"/>
              <a:gd name="connsiteX25" fmla="*/ 225603 w 355969"/>
              <a:gd name="connsiteY25" fmla="*/ 71737 h 355969"/>
              <a:gd name="connsiteX26" fmla="*/ 284230 w 355969"/>
              <a:gd name="connsiteY26" fmla="*/ 130364 h 355969"/>
              <a:gd name="connsiteX27" fmla="*/ 284230 w 355969"/>
              <a:gd name="connsiteY27" fmla="*/ 225603 h 355969"/>
              <a:gd name="connsiteX28" fmla="*/ 225603 w 355969"/>
              <a:gd name="connsiteY28" fmla="*/ 284230 h 355969"/>
              <a:gd name="connsiteX29" fmla="*/ 130364 w 355969"/>
              <a:gd name="connsiteY29" fmla="*/ 284230 h 355969"/>
              <a:gd name="connsiteX30" fmla="*/ 71737 w 355969"/>
              <a:gd name="connsiteY30" fmla="*/ 225603 h 355969"/>
              <a:gd name="connsiteX31" fmla="*/ 71737 w 355969"/>
              <a:gd name="connsiteY31" fmla="*/ 130364 h 355969"/>
              <a:gd name="connsiteX32" fmla="*/ 130364 w 355969"/>
              <a:gd name="connsiteY32" fmla="*/ 71737 h 355969"/>
              <a:gd name="connsiteX33" fmla="*/ 12369 w 355969"/>
              <a:gd name="connsiteY33" fmla="*/ 12369 h 355969"/>
              <a:gd name="connsiteX34" fmla="*/ 12369 w 355969"/>
              <a:gd name="connsiteY34" fmla="*/ 343600 h 355969"/>
              <a:gd name="connsiteX35" fmla="*/ 343600 w 355969"/>
              <a:gd name="connsiteY35" fmla="*/ 343600 h 355969"/>
              <a:gd name="connsiteX36" fmla="*/ 343600 w 355969"/>
              <a:gd name="connsiteY36" fmla="*/ 12369 h 355969"/>
              <a:gd name="connsiteX37" fmla="*/ 0 w 355969"/>
              <a:gd name="connsiteY37" fmla="*/ 0 h 355969"/>
              <a:gd name="connsiteX38" fmla="*/ 355969 w 355969"/>
              <a:gd name="connsiteY38" fmla="*/ 0 h 355969"/>
              <a:gd name="connsiteX39" fmla="*/ 355969 w 355969"/>
              <a:gd name="connsiteY39" fmla="*/ 355969 h 355969"/>
              <a:gd name="connsiteX40" fmla="*/ 0 w 355969"/>
              <a:gd name="connsiteY40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5969" h="355969">
                <a:moveTo>
                  <a:pt x="177860" y="141496"/>
                </a:moveTo>
                <a:cubicBezTo>
                  <a:pt x="157823" y="141496"/>
                  <a:pt x="141496" y="157823"/>
                  <a:pt x="141249" y="178107"/>
                </a:cubicBezTo>
                <a:cubicBezTo>
                  <a:pt x="141249" y="198392"/>
                  <a:pt x="157576" y="214719"/>
                  <a:pt x="177860" y="214719"/>
                </a:cubicBezTo>
                <a:cubicBezTo>
                  <a:pt x="198145" y="214719"/>
                  <a:pt x="214471" y="198392"/>
                  <a:pt x="214471" y="178107"/>
                </a:cubicBezTo>
                <a:cubicBezTo>
                  <a:pt x="214471" y="157823"/>
                  <a:pt x="198145" y="141496"/>
                  <a:pt x="177860" y="141496"/>
                </a:cubicBezTo>
                <a:close/>
                <a:moveTo>
                  <a:pt x="177860" y="121954"/>
                </a:moveTo>
                <a:cubicBezTo>
                  <a:pt x="209029" y="121954"/>
                  <a:pt x="233766" y="147186"/>
                  <a:pt x="233766" y="178107"/>
                </a:cubicBezTo>
                <a:cubicBezTo>
                  <a:pt x="233766" y="209029"/>
                  <a:pt x="208782" y="234014"/>
                  <a:pt x="177860" y="234014"/>
                </a:cubicBezTo>
                <a:cubicBezTo>
                  <a:pt x="146939" y="234014"/>
                  <a:pt x="121954" y="208782"/>
                  <a:pt x="121954" y="177860"/>
                </a:cubicBezTo>
                <a:cubicBezTo>
                  <a:pt x="121954" y="146939"/>
                  <a:pt x="146939" y="121954"/>
                  <a:pt x="177860" y="121954"/>
                </a:cubicBezTo>
                <a:close/>
                <a:moveTo>
                  <a:pt x="235993" y="107359"/>
                </a:moveTo>
                <a:cubicBezTo>
                  <a:pt x="242919" y="107359"/>
                  <a:pt x="248609" y="113049"/>
                  <a:pt x="248609" y="119975"/>
                </a:cubicBezTo>
                <a:cubicBezTo>
                  <a:pt x="248609" y="126901"/>
                  <a:pt x="242919" y="132591"/>
                  <a:pt x="235993" y="132591"/>
                </a:cubicBezTo>
                <a:cubicBezTo>
                  <a:pt x="229067" y="132591"/>
                  <a:pt x="223377" y="126901"/>
                  <a:pt x="223377" y="119975"/>
                </a:cubicBezTo>
                <a:cubicBezTo>
                  <a:pt x="223377" y="113049"/>
                  <a:pt x="229067" y="107359"/>
                  <a:pt x="235993" y="107359"/>
                </a:cubicBezTo>
                <a:close/>
                <a:moveTo>
                  <a:pt x="130364" y="89053"/>
                </a:moveTo>
                <a:cubicBezTo>
                  <a:pt x="107359" y="89053"/>
                  <a:pt x="88806" y="107606"/>
                  <a:pt x="88806" y="130612"/>
                </a:cubicBezTo>
                <a:lnTo>
                  <a:pt x="89053" y="130612"/>
                </a:lnTo>
                <a:lnTo>
                  <a:pt x="89053" y="225355"/>
                </a:lnTo>
                <a:cubicBezTo>
                  <a:pt x="89053" y="248361"/>
                  <a:pt x="107606" y="266914"/>
                  <a:pt x="130612" y="266914"/>
                </a:cubicBezTo>
                <a:lnTo>
                  <a:pt x="225108" y="266914"/>
                </a:lnTo>
                <a:cubicBezTo>
                  <a:pt x="248113" y="266914"/>
                  <a:pt x="266666" y="248361"/>
                  <a:pt x="266666" y="225355"/>
                </a:cubicBezTo>
                <a:lnTo>
                  <a:pt x="266666" y="130612"/>
                </a:lnTo>
                <a:cubicBezTo>
                  <a:pt x="266666" y="107606"/>
                  <a:pt x="248113" y="89053"/>
                  <a:pt x="225108" y="89053"/>
                </a:cubicBezTo>
                <a:close/>
                <a:moveTo>
                  <a:pt x="130364" y="71737"/>
                </a:moveTo>
                <a:lnTo>
                  <a:pt x="225603" y="71737"/>
                </a:lnTo>
                <a:cubicBezTo>
                  <a:pt x="258008" y="71737"/>
                  <a:pt x="284230" y="97958"/>
                  <a:pt x="284230" y="130364"/>
                </a:cubicBezTo>
                <a:lnTo>
                  <a:pt x="284230" y="225603"/>
                </a:lnTo>
                <a:cubicBezTo>
                  <a:pt x="284230" y="258008"/>
                  <a:pt x="258008" y="284230"/>
                  <a:pt x="225603" y="284230"/>
                </a:cubicBezTo>
                <a:lnTo>
                  <a:pt x="130364" y="284230"/>
                </a:lnTo>
                <a:cubicBezTo>
                  <a:pt x="97958" y="284230"/>
                  <a:pt x="71737" y="258008"/>
                  <a:pt x="71737" y="225603"/>
                </a:cubicBezTo>
                <a:lnTo>
                  <a:pt x="71737" y="130364"/>
                </a:lnTo>
                <a:cubicBezTo>
                  <a:pt x="71737" y="97958"/>
                  <a:pt x="97958" y="71737"/>
                  <a:pt x="130364" y="71737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rgbClr val="232D4B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D4A96E6-C3EB-45C1-B3BA-4E240EF4D554}"/>
              </a:ext>
            </a:extLst>
          </p:cNvPr>
          <p:cNvSpPr/>
          <p:nvPr/>
        </p:nvSpPr>
        <p:spPr>
          <a:xfrm>
            <a:off x="9448800" y="34290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2556039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End 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C564269-2D87-478B-AE16-29E8D03E9CC3}"/>
              </a:ext>
            </a:extLst>
          </p:cNvPr>
          <p:cNvSpPr/>
          <p:nvPr/>
        </p:nvSpPr>
        <p:spPr>
          <a:xfrm>
            <a:off x="685339" y="5552612"/>
            <a:ext cx="266977" cy="266977"/>
          </a:xfrm>
          <a:custGeom>
            <a:avLst/>
            <a:gdLst>
              <a:gd name="connsiteX0" fmla="*/ 194681 w 355969"/>
              <a:gd name="connsiteY0" fmla="*/ 72480 h 355969"/>
              <a:gd name="connsiteX1" fmla="*/ 228819 w 355969"/>
              <a:gd name="connsiteY1" fmla="*/ 72727 h 355969"/>
              <a:gd name="connsiteX2" fmla="*/ 228819 w 355969"/>
              <a:gd name="connsiteY2" fmla="*/ 110823 h 355969"/>
              <a:gd name="connsiteX3" fmla="*/ 204082 w 355969"/>
              <a:gd name="connsiteY3" fmla="*/ 110823 h 355969"/>
              <a:gd name="connsiteX4" fmla="*/ 194434 w 355969"/>
              <a:gd name="connsiteY4" fmla="*/ 121460 h 355969"/>
              <a:gd name="connsiteX5" fmla="*/ 194434 w 355969"/>
              <a:gd name="connsiteY5" fmla="*/ 144465 h 355969"/>
              <a:gd name="connsiteX6" fmla="*/ 229313 w 355969"/>
              <a:gd name="connsiteY6" fmla="*/ 144465 h 355969"/>
              <a:gd name="connsiteX7" fmla="*/ 225356 w 355969"/>
              <a:gd name="connsiteY7" fmla="*/ 183550 h 355969"/>
              <a:gd name="connsiteX8" fmla="*/ 194434 w 355969"/>
              <a:gd name="connsiteY8" fmla="*/ 183550 h 355969"/>
              <a:gd name="connsiteX9" fmla="*/ 194434 w 355969"/>
              <a:gd name="connsiteY9" fmla="*/ 283241 h 355969"/>
              <a:gd name="connsiteX10" fmla="*/ 148423 w 355969"/>
              <a:gd name="connsiteY10" fmla="*/ 283241 h 355969"/>
              <a:gd name="connsiteX11" fmla="*/ 148423 w 355969"/>
              <a:gd name="connsiteY11" fmla="*/ 183303 h 355969"/>
              <a:gd name="connsiteX12" fmla="*/ 126654 w 355969"/>
              <a:gd name="connsiteY12" fmla="*/ 183303 h 355969"/>
              <a:gd name="connsiteX13" fmla="*/ 126654 w 355969"/>
              <a:gd name="connsiteY13" fmla="*/ 144218 h 355969"/>
              <a:gd name="connsiteX14" fmla="*/ 148423 w 355969"/>
              <a:gd name="connsiteY14" fmla="*/ 144218 h 355969"/>
              <a:gd name="connsiteX15" fmla="*/ 148423 w 355969"/>
              <a:gd name="connsiteY15" fmla="*/ 118986 h 355969"/>
              <a:gd name="connsiteX16" fmla="*/ 194681 w 355969"/>
              <a:gd name="connsiteY16" fmla="*/ 72480 h 355969"/>
              <a:gd name="connsiteX17" fmla="*/ 12369 w 355969"/>
              <a:gd name="connsiteY17" fmla="*/ 12369 h 355969"/>
              <a:gd name="connsiteX18" fmla="*/ 12369 w 355969"/>
              <a:gd name="connsiteY18" fmla="*/ 343600 h 355969"/>
              <a:gd name="connsiteX19" fmla="*/ 343600 w 355969"/>
              <a:gd name="connsiteY19" fmla="*/ 343600 h 355969"/>
              <a:gd name="connsiteX20" fmla="*/ 343600 w 355969"/>
              <a:gd name="connsiteY20" fmla="*/ 12369 h 355969"/>
              <a:gd name="connsiteX21" fmla="*/ 0 w 355969"/>
              <a:gd name="connsiteY21" fmla="*/ 0 h 355969"/>
              <a:gd name="connsiteX22" fmla="*/ 355969 w 355969"/>
              <a:gd name="connsiteY22" fmla="*/ 0 h 355969"/>
              <a:gd name="connsiteX23" fmla="*/ 355969 w 355969"/>
              <a:gd name="connsiteY23" fmla="*/ 355969 h 355969"/>
              <a:gd name="connsiteX24" fmla="*/ 0 w 355969"/>
              <a:gd name="connsiteY24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5969" h="355969">
                <a:moveTo>
                  <a:pt x="194681" y="72480"/>
                </a:moveTo>
                <a:lnTo>
                  <a:pt x="228819" y="72727"/>
                </a:lnTo>
                <a:lnTo>
                  <a:pt x="228819" y="110823"/>
                </a:lnTo>
                <a:lnTo>
                  <a:pt x="204082" y="110823"/>
                </a:lnTo>
                <a:cubicBezTo>
                  <a:pt x="200124" y="110823"/>
                  <a:pt x="194434" y="112802"/>
                  <a:pt x="194434" y="121460"/>
                </a:cubicBezTo>
                <a:lnTo>
                  <a:pt x="194434" y="144465"/>
                </a:lnTo>
                <a:lnTo>
                  <a:pt x="229313" y="144465"/>
                </a:lnTo>
                <a:lnTo>
                  <a:pt x="225356" y="183550"/>
                </a:lnTo>
                <a:lnTo>
                  <a:pt x="194434" y="183550"/>
                </a:lnTo>
                <a:lnTo>
                  <a:pt x="194434" y="283241"/>
                </a:lnTo>
                <a:lnTo>
                  <a:pt x="148423" y="283241"/>
                </a:lnTo>
                <a:lnTo>
                  <a:pt x="148423" y="183303"/>
                </a:lnTo>
                <a:lnTo>
                  <a:pt x="126654" y="183303"/>
                </a:lnTo>
                <a:lnTo>
                  <a:pt x="126654" y="144218"/>
                </a:lnTo>
                <a:lnTo>
                  <a:pt x="148423" y="144218"/>
                </a:lnTo>
                <a:lnTo>
                  <a:pt x="148423" y="118986"/>
                </a:lnTo>
                <a:cubicBezTo>
                  <a:pt x="148423" y="100928"/>
                  <a:pt x="157081" y="72727"/>
                  <a:pt x="194681" y="72480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76E0276-2192-4BC6-8F70-F1EE82A36BF6}"/>
              </a:ext>
            </a:extLst>
          </p:cNvPr>
          <p:cNvSpPr/>
          <p:nvPr/>
        </p:nvSpPr>
        <p:spPr>
          <a:xfrm>
            <a:off x="1088401" y="5552612"/>
            <a:ext cx="266977" cy="266977"/>
          </a:xfrm>
          <a:custGeom>
            <a:avLst/>
            <a:gdLst>
              <a:gd name="connsiteX0" fmla="*/ 216945 w 355969"/>
              <a:gd name="connsiteY0" fmla="*/ 95980 h 355969"/>
              <a:gd name="connsiteX1" fmla="*/ 247372 w 355969"/>
              <a:gd name="connsiteY1" fmla="*/ 109091 h 355969"/>
              <a:gd name="connsiteX2" fmla="*/ 273841 w 355969"/>
              <a:gd name="connsiteY2" fmla="*/ 98948 h 355969"/>
              <a:gd name="connsiteX3" fmla="*/ 255536 w 355969"/>
              <a:gd name="connsiteY3" fmla="*/ 121954 h 355969"/>
              <a:gd name="connsiteX4" fmla="*/ 279531 w 355969"/>
              <a:gd name="connsiteY4" fmla="*/ 115275 h 355969"/>
              <a:gd name="connsiteX5" fmla="*/ 258751 w 355969"/>
              <a:gd name="connsiteY5" fmla="*/ 136796 h 355969"/>
              <a:gd name="connsiteX6" fmla="*/ 258751 w 355969"/>
              <a:gd name="connsiteY6" fmla="*/ 142239 h 355969"/>
              <a:gd name="connsiteX7" fmla="*/ 140260 w 355969"/>
              <a:gd name="connsiteY7" fmla="*/ 260730 h 355969"/>
              <a:gd name="connsiteX8" fmla="*/ 76438 w 355969"/>
              <a:gd name="connsiteY8" fmla="*/ 241930 h 355969"/>
              <a:gd name="connsiteX9" fmla="*/ 86086 w 355969"/>
              <a:gd name="connsiteY9" fmla="*/ 242672 h 355969"/>
              <a:gd name="connsiteX10" fmla="*/ 137786 w 355969"/>
              <a:gd name="connsiteY10" fmla="*/ 224861 h 355969"/>
              <a:gd name="connsiteX11" fmla="*/ 98949 w 355969"/>
              <a:gd name="connsiteY11" fmla="*/ 195918 h 355969"/>
              <a:gd name="connsiteX12" fmla="*/ 106865 w 355969"/>
              <a:gd name="connsiteY12" fmla="*/ 196661 h 355969"/>
              <a:gd name="connsiteX13" fmla="*/ 117749 w 355969"/>
              <a:gd name="connsiteY13" fmla="*/ 195176 h 355969"/>
              <a:gd name="connsiteX14" fmla="*/ 84354 w 355969"/>
              <a:gd name="connsiteY14" fmla="*/ 154360 h 355969"/>
              <a:gd name="connsiteX15" fmla="*/ 84354 w 355969"/>
              <a:gd name="connsiteY15" fmla="*/ 153865 h 355969"/>
              <a:gd name="connsiteX16" fmla="*/ 103154 w 355969"/>
              <a:gd name="connsiteY16" fmla="*/ 159060 h 355969"/>
              <a:gd name="connsiteX17" fmla="*/ 84601 w 355969"/>
              <a:gd name="connsiteY17" fmla="*/ 124428 h 355969"/>
              <a:gd name="connsiteX18" fmla="*/ 90291 w 355969"/>
              <a:gd name="connsiteY18" fmla="*/ 103401 h 355969"/>
              <a:gd name="connsiteX19" fmla="*/ 176129 w 355969"/>
              <a:gd name="connsiteY19" fmla="*/ 146939 h 355969"/>
              <a:gd name="connsiteX20" fmla="*/ 175140 w 355969"/>
              <a:gd name="connsiteY20" fmla="*/ 137539 h 355969"/>
              <a:gd name="connsiteX21" fmla="*/ 216945 w 355969"/>
              <a:gd name="connsiteY21" fmla="*/ 95980 h 355969"/>
              <a:gd name="connsiteX22" fmla="*/ 12369 w 355969"/>
              <a:gd name="connsiteY22" fmla="*/ 12369 h 355969"/>
              <a:gd name="connsiteX23" fmla="*/ 12369 w 355969"/>
              <a:gd name="connsiteY23" fmla="*/ 343600 h 355969"/>
              <a:gd name="connsiteX24" fmla="*/ 343600 w 355969"/>
              <a:gd name="connsiteY24" fmla="*/ 343600 h 355969"/>
              <a:gd name="connsiteX25" fmla="*/ 343600 w 355969"/>
              <a:gd name="connsiteY25" fmla="*/ 12369 h 355969"/>
              <a:gd name="connsiteX26" fmla="*/ 0 w 355969"/>
              <a:gd name="connsiteY26" fmla="*/ 0 h 355969"/>
              <a:gd name="connsiteX27" fmla="*/ 355969 w 355969"/>
              <a:gd name="connsiteY27" fmla="*/ 0 h 355969"/>
              <a:gd name="connsiteX28" fmla="*/ 355969 w 355969"/>
              <a:gd name="connsiteY28" fmla="*/ 355969 h 355969"/>
              <a:gd name="connsiteX29" fmla="*/ 0 w 355969"/>
              <a:gd name="connsiteY29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5969" h="355969">
                <a:moveTo>
                  <a:pt x="216945" y="95980"/>
                </a:moveTo>
                <a:cubicBezTo>
                  <a:pt x="228819" y="95980"/>
                  <a:pt x="239704" y="100927"/>
                  <a:pt x="247372" y="109091"/>
                </a:cubicBezTo>
                <a:cubicBezTo>
                  <a:pt x="256772" y="107112"/>
                  <a:pt x="265678" y="103649"/>
                  <a:pt x="273841" y="98948"/>
                </a:cubicBezTo>
                <a:cubicBezTo>
                  <a:pt x="270625" y="108596"/>
                  <a:pt x="264194" y="116759"/>
                  <a:pt x="255536" y="121954"/>
                </a:cubicBezTo>
                <a:cubicBezTo>
                  <a:pt x="263946" y="120717"/>
                  <a:pt x="272109" y="118491"/>
                  <a:pt x="279531" y="115275"/>
                </a:cubicBezTo>
                <a:cubicBezTo>
                  <a:pt x="273841" y="123686"/>
                  <a:pt x="266915" y="130859"/>
                  <a:pt x="258751" y="136796"/>
                </a:cubicBezTo>
                <a:cubicBezTo>
                  <a:pt x="258751" y="138528"/>
                  <a:pt x="258751" y="140507"/>
                  <a:pt x="258751" y="142239"/>
                </a:cubicBezTo>
                <a:cubicBezTo>
                  <a:pt x="258751" y="197155"/>
                  <a:pt x="216945" y="260730"/>
                  <a:pt x="140260" y="260730"/>
                </a:cubicBezTo>
                <a:cubicBezTo>
                  <a:pt x="116760" y="260730"/>
                  <a:pt x="94991" y="253803"/>
                  <a:pt x="76438" y="241930"/>
                </a:cubicBezTo>
                <a:cubicBezTo>
                  <a:pt x="79654" y="242177"/>
                  <a:pt x="82870" y="242424"/>
                  <a:pt x="86086" y="242672"/>
                </a:cubicBezTo>
                <a:cubicBezTo>
                  <a:pt x="105628" y="242672"/>
                  <a:pt x="123439" y="235993"/>
                  <a:pt x="137786" y="224861"/>
                </a:cubicBezTo>
                <a:cubicBezTo>
                  <a:pt x="119728" y="224614"/>
                  <a:pt x="104144" y="212492"/>
                  <a:pt x="98949" y="195918"/>
                </a:cubicBezTo>
                <a:cubicBezTo>
                  <a:pt x="101670" y="196413"/>
                  <a:pt x="104144" y="196661"/>
                  <a:pt x="106865" y="196661"/>
                </a:cubicBezTo>
                <a:cubicBezTo>
                  <a:pt x="110575" y="196661"/>
                  <a:pt x="114286" y="196166"/>
                  <a:pt x="117749" y="195176"/>
                </a:cubicBezTo>
                <a:cubicBezTo>
                  <a:pt x="98702" y="191466"/>
                  <a:pt x="84354" y="174644"/>
                  <a:pt x="84354" y="154360"/>
                </a:cubicBezTo>
                <a:cubicBezTo>
                  <a:pt x="84354" y="154112"/>
                  <a:pt x="84354" y="154112"/>
                  <a:pt x="84354" y="153865"/>
                </a:cubicBezTo>
                <a:cubicBezTo>
                  <a:pt x="89796" y="157081"/>
                  <a:pt x="96228" y="158813"/>
                  <a:pt x="103154" y="159060"/>
                </a:cubicBezTo>
                <a:cubicBezTo>
                  <a:pt x="92022" y="151639"/>
                  <a:pt x="84601" y="138775"/>
                  <a:pt x="84601" y="124428"/>
                </a:cubicBezTo>
                <a:cubicBezTo>
                  <a:pt x="84601" y="116759"/>
                  <a:pt x="86828" y="109585"/>
                  <a:pt x="90291" y="103401"/>
                </a:cubicBezTo>
                <a:cubicBezTo>
                  <a:pt x="110823" y="128633"/>
                  <a:pt x="141497" y="145207"/>
                  <a:pt x="176129" y="146939"/>
                </a:cubicBezTo>
                <a:cubicBezTo>
                  <a:pt x="175634" y="143970"/>
                  <a:pt x="175140" y="140754"/>
                  <a:pt x="175140" y="137539"/>
                </a:cubicBezTo>
                <a:cubicBezTo>
                  <a:pt x="175140" y="114533"/>
                  <a:pt x="193940" y="95980"/>
                  <a:pt x="216945" y="95980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2" name="Graphique 30">
            <a:extLst>
              <a:ext uri="{FF2B5EF4-FFF2-40B4-BE49-F238E27FC236}">
                <a16:creationId xmlns:a16="http://schemas.microsoft.com/office/drawing/2014/main" id="{C83DFE0C-84EB-4342-A444-67F30DED4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1" y="3713307"/>
            <a:ext cx="2743198" cy="647163"/>
          </a:xfrm>
          <a:prstGeom prst="rect">
            <a:avLst/>
          </a:prstGeom>
        </p:spPr>
      </p:pic>
      <p:grpSp>
        <p:nvGrpSpPr>
          <p:cNvPr id="46" name="object 2">
            <a:extLst>
              <a:ext uri="{FF2B5EF4-FFF2-40B4-BE49-F238E27FC236}">
                <a16:creationId xmlns:a16="http://schemas.microsoft.com/office/drawing/2014/main" id="{BB9F7213-EC40-4749-A1E4-E32C4E765A91}"/>
              </a:ext>
            </a:extLst>
          </p:cNvPr>
          <p:cNvGrpSpPr/>
          <p:nvPr/>
        </p:nvGrpSpPr>
        <p:grpSpPr>
          <a:xfrm>
            <a:off x="8763000" y="4800600"/>
            <a:ext cx="3429000" cy="2057400"/>
            <a:chOff x="11684000" y="6400800"/>
            <a:chExt cx="4572000" cy="2743200"/>
          </a:xfrm>
        </p:grpSpPr>
        <p:sp>
          <p:nvSpPr>
            <p:cNvPr id="47" name="object 3">
              <a:extLst>
                <a:ext uri="{FF2B5EF4-FFF2-40B4-BE49-F238E27FC236}">
                  <a16:creationId xmlns:a16="http://schemas.microsoft.com/office/drawing/2014/main" id="{A3DA601A-C499-463F-B966-C0E55DB30FFE}"/>
                </a:ext>
              </a:extLst>
            </p:cNvPr>
            <p:cNvSpPr/>
            <p:nvPr/>
          </p:nvSpPr>
          <p:spPr>
            <a:xfrm>
              <a:off x="15341600" y="82296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EF4641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0" name="object 4">
              <a:extLst>
                <a:ext uri="{FF2B5EF4-FFF2-40B4-BE49-F238E27FC236}">
                  <a16:creationId xmlns:a16="http://schemas.microsoft.com/office/drawing/2014/main" id="{57EA7595-5FA8-47B7-A684-859CB6B726B8}"/>
                </a:ext>
              </a:extLst>
            </p:cNvPr>
            <p:cNvSpPr/>
            <p:nvPr/>
          </p:nvSpPr>
          <p:spPr>
            <a:xfrm>
              <a:off x="11684000" y="6400799"/>
              <a:ext cx="4572000" cy="2743200"/>
            </a:xfrm>
            <a:custGeom>
              <a:avLst/>
              <a:gdLst/>
              <a:ahLst/>
              <a:cxnLst/>
              <a:rect l="l" t="t" r="r" b="b"/>
              <a:pathLst>
                <a:path w="4572000" h="27432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  <a:path w="4572000" h="2743200">
                  <a:moveTo>
                    <a:pt x="1813928" y="1828800"/>
                  </a:moveTo>
                  <a:lnTo>
                    <a:pt x="899528" y="1828800"/>
                  </a:lnTo>
                  <a:lnTo>
                    <a:pt x="899528" y="2743200"/>
                  </a:lnTo>
                  <a:lnTo>
                    <a:pt x="1813928" y="2743200"/>
                  </a:lnTo>
                  <a:lnTo>
                    <a:pt x="1813928" y="1828800"/>
                  </a:lnTo>
                  <a:close/>
                </a:path>
                <a:path w="4572000" h="2743200">
                  <a:moveTo>
                    <a:pt x="2742171" y="914400"/>
                  </a:moveTo>
                  <a:lnTo>
                    <a:pt x="1827771" y="914400"/>
                  </a:lnTo>
                  <a:lnTo>
                    <a:pt x="1827771" y="1828800"/>
                  </a:lnTo>
                  <a:lnTo>
                    <a:pt x="2742171" y="1828800"/>
                  </a:lnTo>
                  <a:lnTo>
                    <a:pt x="2742171" y="914400"/>
                  </a:lnTo>
                  <a:close/>
                </a:path>
                <a:path w="4572000" h="2743200">
                  <a:moveTo>
                    <a:pt x="3657600" y="0"/>
                  </a:moveTo>
                  <a:lnTo>
                    <a:pt x="2743200" y="0"/>
                  </a:lnTo>
                  <a:lnTo>
                    <a:pt x="2743200" y="914400"/>
                  </a:lnTo>
                  <a:lnTo>
                    <a:pt x="3657600" y="914400"/>
                  </a:lnTo>
                  <a:lnTo>
                    <a:pt x="3657600" y="0"/>
                  </a:lnTo>
                  <a:close/>
                </a:path>
                <a:path w="4572000" h="2743200">
                  <a:moveTo>
                    <a:pt x="4572000" y="914400"/>
                  </a:moveTo>
                  <a:lnTo>
                    <a:pt x="3657600" y="914400"/>
                  </a:lnTo>
                  <a:lnTo>
                    <a:pt x="3657600" y="1828800"/>
                  </a:lnTo>
                  <a:lnTo>
                    <a:pt x="4572000" y="1828800"/>
                  </a:lnTo>
                  <a:lnTo>
                    <a:pt x="4572000" y="914400"/>
                  </a:lnTo>
                  <a:close/>
                </a:path>
              </a:pathLst>
            </a:custGeom>
            <a:solidFill>
              <a:srgbClr val="005473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1" name="object 5">
            <a:extLst>
              <a:ext uri="{FF2B5EF4-FFF2-40B4-BE49-F238E27FC236}">
                <a16:creationId xmlns:a16="http://schemas.microsoft.com/office/drawing/2014/main" id="{834E675D-8600-4DE1-99EE-C11F03127E1D}"/>
              </a:ext>
            </a:extLst>
          </p:cNvPr>
          <p:cNvSpPr/>
          <p:nvPr/>
        </p:nvSpPr>
        <p:spPr>
          <a:xfrm>
            <a:off x="7391495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7">
            <a:extLst>
              <a:ext uri="{FF2B5EF4-FFF2-40B4-BE49-F238E27FC236}">
                <a16:creationId xmlns:a16="http://schemas.microsoft.com/office/drawing/2014/main" id="{0FD0DC21-D1DC-424F-A634-BAAECE75093E}"/>
              </a:ext>
            </a:extLst>
          </p:cNvPr>
          <p:cNvSpPr/>
          <p:nvPr/>
        </p:nvSpPr>
        <p:spPr>
          <a:xfrm>
            <a:off x="10134600" y="0"/>
            <a:ext cx="1371600" cy="2057400"/>
          </a:xfrm>
          <a:custGeom>
            <a:avLst/>
            <a:gdLst/>
            <a:ahLst/>
            <a:cxnLst/>
            <a:rect l="l" t="t" r="r" b="b"/>
            <a:pathLst>
              <a:path w="1828800" h="2743200">
                <a:moveTo>
                  <a:pt x="914400" y="1828800"/>
                </a:moveTo>
                <a:lnTo>
                  <a:pt x="0" y="1828800"/>
                </a:lnTo>
                <a:lnTo>
                  <a:pt x="0" y="2743200"/>
                </a:lnTo>
                <a:lnTo>
                  <a:pt x="914400" y="2743200"/>
                </a:lnTo>
                <a:lnTo>
                  <a:pt x="914400" y="1828800"/>
                </a:lnTo>
                <a:close/>
              </a:path>
              <a:path w="1828800" h="27432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8">
            <a:extLst>
              <a:ext uri="{FF2B5EF4-FFF2-40B4-BE49-F238E27FC236}">
                <a16:creationId xmlns:a16="http://schemas.microsoft.com/office/drawing/2014/main" id="{8B413841-B2AA-4355-A7C7-CEFEBD01FC8E}"/>
              </a:ext>
            </a:extLst>
          </p:cNvPr>
          <p:cNvSpPr/>
          <p:nvPr/>
        </p:nvSpPr>
        <p:spPr>
          <a:xfrm>
            <a:off x="6705600" y="1371599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9144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914400" y="914400"/>
                </a:lnTo>
                <a:close/>
              </a:path>
              <a:path w="1828800" h="18288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29">
            <a:extLst>
              <a:ext uri="{FF2B5EF4-FFF2-40B4-BE49-F238E27FC236}">
                <a16:creationId xmlns:a16="http://schemas.microsoft.com/office/drawing/2014/main" id="{06CB742D-9F4D-42D3-B49A-F528B3B02573}"/>
              </a:ext>
            </a:extLst>
          </p:cNvPr>
          <p:cNvSpPr txBox="1"/>
          <p:nvPr/>
        </p:nvSpPr>
        <p:spPr>
          <a:xfrm>
            <a:off x="676275" y="4791073"/>
            <a:ext cx="6105525" cy="663163"/>
          </a:xfrm>
          <a:prstGeom prst="rect">
            <a:avLst/>
          </a:prstGeom>
        </p:spPr>
        <p:txBody>
          <a:bodyPr vert="horz" wrap="square" lIns="0" tIns="16669" rIns="0" bIns="0" rtlCol="0">
            <a:spAutoFit/>
          </a:bodyPr>
          <a:lstStyle/>
          <a:p>
            <a:pPr marL="10001" marR="3810" indent="-953" algn="just">
              <a:lnSpc>
                <a:spcPct val="100000"/>
              </a:lnSpc>
              <a:spcBef>
                <a:spcPts val="131"/>
              </a:spcBef>
            </a:pPr>
            <a:r>
              <a:rPr sz="1050" spc="8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FRANCE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8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SPAIN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8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PORTUGAL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8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BELGIUM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8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SWITZERLAND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8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LUXEMBOURG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8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ENGLAND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POLAND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ROMANIA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MOROCCO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TUNISIA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SENEGAL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CÔTE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D’IVOIRE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ANGOLA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CAMEROON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USA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BRAZIL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COLOMBIA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MEXICO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1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RP OF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PANAMA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PERU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CHILI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050" spc="1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COSTA RICA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DOMINICAN REPUBLIC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ARGENTINA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SINGAPORE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</a:t>
            </a:r>
            <a:r>
              <a:rPr sz="1050" spc="7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050" spc="23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UAE</a:t>
            </a:r>
            <a:endParaRPr sz="1050">
              <a:latin typeface="Verdana" panose="020B0604030504040204" pitchFamily="34" charset="0"/>
              <a:cs typeface="Poppin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9DECAC8-71CB-465E-8692-A9FFA0221876}"/>
              </a:ext>
            </a:extLst>
          </p:cNvPr>
          <p:cNvSpPr/>
          <p:nvPr/>
        </p:nvSpPr>
        <p:spPr>
          <a:xfrm>
            <a:off x="1491463" y="5552611"/>
            <a:ext cx="266977" cy="266977"/>
          </a:xfrm>
          <a:custGeom>
            <a:avLst/>
            <a:gdLst>
              <a:gd name="connsiteX0" fmla="*/ 87075 w 355969"/>
              <a:gd name="connsiteY0" fmla="*/ 148918 h 355969"/>
              <a:gd name="connsiteX1" fmla="*/ 126655 w 355969"/>
              <a:gd name="connsiteY1" fmla="*/ 148918 h 355969"/>
              <a:gd name="connsiteX2" fmla="*/ 126655 w 355969"/>
              <a:gd name="connsiteY2" fmla="*/ 267657 h 355969"/>
              <a:gd name="connsiteX3" fmla="*/ 87075 w 355969"/>
              <a:gd name="connsiteY3" fmla="*/ 267657 h 355969"/>
              <a:gd name="connsiteX4" fmla="*/ 223377 w 355969"/>
              <a:gd name="connsiteY4" fmla="*/ 146196 h 355969"/>
              <a:gd name="connsiteX5" fmla="*/ 268893 w 355969"/>
              <a:gd name="connsiteY5" fmla="*/ 199628 h 355969"/>
              <a:gd name="connsiteX6" fmla="*/ 268893 w 355969"/>
              <a:gd name="connsiteY6" fmla="*/ 267903 h 355969"/>
              <a:gd name="connsiteX7" fmla="*/ 229314 w 355969"/>
              <a:gd name="connsiteY7" fmla="*/ 267903 h 355969"/>
              <a:gd name="connsiteX8" fmla="*/ 229314 w 355969"/>
              <a:gd name="connsiteY8" fmla="*/ 204328 h 355969"/>
              <a:gd name="connsiteX9" fmla="*/ 209277 w 355969"/>
              <a:gd name="connsiteY9" fmla="*/ 177365 h 355969"/>
              <a:gd name="connsiteX10" fmla="*/ 188992 w 355969"/>
              <a:gd name="connsiteY10" fmla="*/ 191712 h 355969"/>
              <a:gd name="connsiteX11" fmla="*/ 187755 w 355969"/>
              <a:gd name="connsiteY11" fmla="*/ 201360 h 355969"/>
              <a:gd name="connsiteX12" fmla="*/ 187755 w 355969"/>
              <a:gd name="connsiteY12" fmla="*/ 267656 h 355969"/>
              <a:gd name="connsiteX13" fmla="*/ 148423 w 355969"/>
              <a:gd name="connsiteY13" fmla="*/ 267656 h 355969"/>
              <a:gd name="connsiteX14" fmla="*/ 148423 w 355969"/>
              <a:gd name="connsiteY14" fmla="*/ 148917 h 355969"/>
              <a:gd name="connsiteX15" fmla="*/ 187755 w 355969"/>
              <a:gd name="connsiteY15" fmla="*/ 148917 h 355969"/>
              <a:gd name="connsiteX16" fmla="*/ 187755 w 355969"/>
              <a:gd name="connsiteY16" fmla="*/ 165738 h 355969"/>
              <a:gd name="connsiteX17" fmla="*/ 187508 w 355969"/>
              <a:gd name="connsiteY17" fmla="*/ 166233 h 355969"/>
              <a:gd name="connsiteX18" fmla="*/ 187755 w 355969"/>
              <a:gd name="connsiteY18" fmla="*/ 166233 h 355969"/>
              <a:gd name="connsiteX19" fmla="*/ 187755 w 355969"/>
              <a:gd name="connsiteY19" fmla="*/ 165738 h 355969"/>
              <a:gd name="connsiteX20" fmla="*/ 223377 w 355969"/>
              <a:gd name="connsiteY20" fmla="*/ 146196 h 355969"/>
              <a:gd name="connsiteX21" fmla="*/ 107360 w 355969"/>
              <a:gd name="connsiteY21" fmla="*/ 88311 h 355969"/>
              <a:gd name="connsiteX22" fmla="*/ 127644 w 355969"/>
              <a:gd name="connsiteY22" fmla="*/ 108596 h 355969"/>
              <a:gd name="connsiteX23" fmla="*/ 107360 w 355969"/>
              <a:gd name="connsiteY23" fmla="*/ 128880 h 355969"/>
              <a:gd name="connsiteX24" fmla="*/ 87075 w 355969"/>
              <a:gd name="connsiteY24" fmla="*/ 108596 h 355969"/>
              <a:gd name="connsiteX25" fmla="*/ 107360 w 355969"/>
              <a:gd name="connsiteY25" fmla="*/ 88311 h 355969"/>
              <a:gd name="connsiteX26" fmla="*/ 12369 w 355969"/>
              <a:gd name="connsiteY26" fmla="*/ 12369 h 355969"/>
              <a:gd name="connsiteX27" fmla="*/ 12369 w 355969"/>
              <a:gd name="connsiteY27" fmla="*/ 343600 h 355969"/>
              <a:gd name="connsiteX28" fmla="*/ 343600 w 355969"/>
              <a:gd name="connsiteY28" fmla="*/ 343600 h 355969"/>
              <a:gd name="connsiteX29" fmla="*/ 343600 w 355969"/>
              <a:gd name="connsiteY29" fmla="*/ 12369 h 355969"/>
              <a:gd name="connsiteX30" fmla="*/ 0 w 355969"/>
              <a:gd name="connsiteY30" fmla="*/ 0 h 355969"/>
              <a:gd name="connsiteX31" fmla="*/ 355969 w 355969"/>
              <a:gd name="connsiteY31" fmla="*/ 0 h 355969"/>
              <a:gd name="connsiteX32" fmla="*/ 355969 w 355969"/>
              <a:gd name="connsiteY32" fmla="*/ 355969 h 355969"/>
              <a:gd name="connsiteX33" fmla="*/ 0 w 355969"/>
              <a:gd name="connsiteY33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5969" h="355969">
                <a:moveTo>
                  <a:pt x="87075" y="148918"/>
                </a:moveTo>
                <a:lnTo>
                  <a:pt x="126655" y="148918"/>
                </a:lnTo>
                <a:lnTo>
                  <a:pt x="126655" y="267657"/>
                </a:lnTo>
                <a:lnTo>
                  <a:pt x="87075" y="267657"/>
                </a:lnTo>
                <a:close/>
                <a:moveTo>
                  <a:pt x="223377" y="146196"/>
                </a:moveTo>
                <a:cubicBezTo>
                  <a:pt x="249351" y="146196"/>
                  <a:pt x="268893" y="163017"/>
                  <a:pt x="268893" y="199628"/>
                </a:cubicBezTo>
                <a:lnTo>
                  <a:pt x="268893" y="267903"/>
                </a:lnTo>
                <a:lnTo>
                  <a:pt x="229314" y="267903"/>
                </a:lnTo>
                <a:lnTo>
                  <a:pt x="229314" y="204328"/>
                </a:lnTo>
                <a:cubicBezTo>
                  <a:pt x="229314" y="188249"/>
                  <a:pt x="223624" y="177365"/>
                  <a:pt x="209277" y="177365"/>
                </a:cubicBezTo>
                <a:cubicBezTo>
                  <a:pt x="198392" y="177365"/>
                  <a:pt x="191961" y="184539"/>
                  <a:pt x="188992" y="191712"/>
                </a:cubicBezTo>
                <a:cubicBezTo>
                  <a:pt x="188003" y="194186"/>
                  <a:pt x="187755" y="197897"/>
                  <a:pt x="187755" y="201360"/>
                </a:cubicBezTo>
                <a:lnTo>
                  <a:pt x="187755" y="267656"/>
                </a:lnTo>
                <a:lnTo>
                  <a:pt x="148423" y="267656"/>
                </a:lnTo>
                <a:cubicBezTo>
                  <a:pt x="148423" y="267656"/>
                  <a:pt x="148918" y="160049"/>
                  <a:pt x="148423" y="148917"/>
                </a:cubicBezTo>
                <a:lnTo>
                  <a:pt x="187755" y="148917"/>
                </a:lnTo>
                <a:lnTo>
                  <a:pt x="187755" y="165738"/>
                </a:lnTo>
                <a:cubicBezTo>
                  <a:pt x="187755" y="165986"/>
                  <a:pt x="187508" y="165986"/>
                  <a:pt x="187508" y="166233"/>
                </a:cubicBezTo>
                <a:lnTo>
                  <a:pt x="187755" y="166233"/>
                </a:lnTo>
                <a:lnTo>
                  <a:pt x="187755" y="165738"/>
                </a:lnTo>
                <a:cubicBezTo>
                  <a:pt x="192950" y="157822"/>
                  <a:pt x="202350" y="146196"/>
                  <a:pt x="223377" y="146196"/>
                </a:cubicBezTo>
                <a:close/>
                <a:moveTo>
                  <a:pt x="107360" y="88311"/>
                </a:moveTo>
                <a:cubicBezTo>
                  <a:pt x="118491" y="88311"/>
                  <a:pt x="127644" y="97464"/>
                  <a:pt x="127644" y="108596"/>
                </a:cubicBezTo>
                <a:cubicBezTo>
                  <a:pt x="127644" y="119727"/>
                  <a:pt x="118491" y="128880"/>
                  <a:pt x="107360" y="128880"/>
                </a:cubicBezTo>
                <a:cubicBezTo>
                  <a:pt x="96228" y="128880"/>
                  <a:pt x="87075" y="119727"/>
                  <a:pt x="87075" y="108596"/>
                </a:cubicBezTo>
                <a:cubicBezTo>
                  <a:pt x="87075" y="97464"/>
                  <a:pt x="96228" y="88311"/>
                  <a:pt x="107360" y="88311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F4B6AF33-E409-439A-A4AE-378CE2291372}"/>
              </a:ext>
            </a:extLst>
          </p:cNvPr>
          <p:cNvSpPr/>
          <p:nvPr/>
        </p:nvSpPr>
        <p:spPr>
          <a:xfrm>
            <a:off x="1894525" y="5552611"/>
            <a:ext cx="266977" cy="266977"/>
          </a:xfrm>
          <a:custGeom>
            <a:avLst/>
            <a:gdLst>
              <a:gd name="connsiteX0" fmla="*/ 157576 w 355969"/>
              <a:gd name="connsiteY0" fmla="*/ 135312 h 355969"/>
              <a:gd name="connsiteX1" fmla="*/ 157576 w 355969"/>
              <a:gd name="connsiteY1" fmla="*/ 212739 h 355969"/>
              <a:gd name="connsiteX2" fmla="*/ 216203 w 355969"/>
              <a:gd name="connsiteY2" fmla="*/ 173902 h 355969"/>
              <a:gd name="connsiteX3" fmla="*/ 106122 w 355969"/>
              <a:gd name="connsiteY3" fmla="*/ 106122 h 355969"/>
              <a:gd name="connsiteX4" fmla="*/ 249845 w 355969"/>
              <a:gd name="connsiteY4" fmla="*/ 106122 h 355969"/>
              <a:gd name="connsiteX5" fmla="*/ 280520 w 355969"/>
              <a:gd name="connsiteY5" fmla="*/ 136796 h 355969"/>
              <a:gd name="connsiteX6" fmla="*/ 280520 w 355969"/>
              <a:gd name="connsiteY6" fmla="*/ 219171 h 355969"/>
              <a:gd name="connsiteX7" fmla="*/ 249845 w 355969"/>
              <a:gd name="connsiteY7" fmla="*/ 249845 h 355969"/>
              <a:gd name="connsiteX8" fmla="*/ 106122 w 355969"/>
              <a:gd name="connsiteY8" fmla="*/ 249845 h 355969"/>
              <a:gd name="connsiteX9" fmla="*/ 75448 w 355969"/>
              <a:gd name="connsiteY9" fmla="*/ 219171 h 355969"/>
              <a:gd name="connsiteX10" fmla="*/ 75448 w 355969"/>
              <a:gd name="connsiteY10" fmla="*/ 136796 h 355969"/>
              <a:gd name="connsiteX11" fmla="*/ 106122 w 355969"/>
              <a:gd name="connsiteY11" fmla="*/ 106122 h 355969"/>
              <a:gd name="connsiteX12" fmla="*/ 12369 w 355969"/>
              <a:gd name="connsiteY12" fmla="*/ 12369 h 355969"/>
              <a:gd name="connsiteX13" fmla="*/ 12369 w 355969"/>
              <a:gd name="connsiteY13" fmla="*/ 343600 h 355969"/>
              <a:gd name="connsiteX14" fmla="*/ 343600 w 355969"/>
              <a:gd name="connsiteY14" fmla="*/ 343600 h 355969"/>
              <a:gd name="connsiteX15" fmla="*/ 343600 w 355969"/>
              <a:gd name="connsiteY15" fmla="*/ 12369 h 355969"/>
              <a:gd name="connsiteX16" fmla="*/ 0 w 355969"/>
              <a:gd name="connsiteY16" fmla="*/ 0 h 355969"/>
              <a:gd name="connsiteX17" fmla="*/ 355969 w 355969"/>
              <a:gd name="connsiteY17" fmla="*/ 0 h 355969"/>
              <a:gd name="connsiteX18" fmla="*/ 355969 w 355969"/>
              <a:gd name="connsiteY18" fmla="*/ 355969 h 355969"/>
              <a:gd name="connsiteX19" fmla="*/ 0 w 355969"/>
              <a:gd name="connsiteY19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5969" h="355969">
                <a:moveTo>
                  <a:pt x="157576" y="135312"/>
                </a:moveTo>
                <a:lnTo>
                  <a:pt x="157576" y="212739"/>
                </a:lnTo>
                <a:lnTo>
                  <a:pt x="216203" y="173902"/>
                </a:lnTo>
                <a:close/>
                <a:moveTo>
                  <a:pt x="106122" y="106122"/>
                </a:moveTo>
                <a:lnTo>
                  <a:pt x="249845" y="106122"/>
                </a:lnTo>
                <a:cubicBezTo>
                  <a:pt x="266914" y="106122"/>
                  <a:pt x="280520" y="119975"/>
                  <a:pt x="280520" y="136796"/>
                </a:cubicBezTo>
                <a:lnTo>
                  <a:pt x="280520" y="219171"/>
                </a:lnTo>
                <a:cubicBezTo>
                  <a:pt x="280520" y="235992"/>
                  <a:pt x="266667" y="249845"/>
                  <a:pt x="249845" y="249845"/>
                </a:cubicBezTo>
                <a:lnTo>
                  <a:pt x="106122" y="249845"/>
                </a:lnTo>
                <a:cubicBezTo>
                  <a:pt x="89053" y="249845"/>
                  <a:pt x="75448" y="235992"/>
                  <a:pt x="75448" y="219171"/>
                </a:cubicBezTo>
                <a:lnTo>
                  <a:pt x="75448" y="136796"/>
                </a:lnTo>
                <a:cubicBezTo>
                  <a:pt x="75448" y="119727"/>
                  <a:pt x="89301" y="106122"/>
                  <a:pt x="106122" y="106122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DAB5BBE-6303-447E-8EA1-1E3F10068624}"/>
              </a:ext>
            </a:extLst>
          </p:cNvPr>
          <p:cNvSpPr/>
          <p:nvPr/>
        </p:nvSpPr>
        <p:spPr>
          <a:xfrm>
            <a:off x="2297588" y="5552611"/>
            <a:ext cx="266977" cy="266977"/>
          </a:xfrm>
          <a:custGeom>
            <a:avLst/>
            <a:gdLst>
              <a:gd name="connsiteX0" fmla="*/ 177860 w 355969"/>
              <a:gd name="connsiteY0" fmla="*/ 141496 h 355969"/>
              <a:gd name="connsiteX1" fmla="*/ 141249 w 355969"/>
              <a:gd name="connsiteY1" fmla="*/ 178107 h 355969"/>
              <a:gd name="connsiteX2" fmla="*/ 177860 w 355969"/>
              <a:gd name="connsiteY2" fmla="*/ 214719 h 355969"/>
              <a:gd name="connsiteX3" fmla="*/ 214471 w 355969"/>
              <a:gd name="connsiteY3" fmla="*/ 178107 h 355969"/>
              <a:gd name="connsiteX4" fmla="*/ 177860 w 355969"/>
              <a:gd name="connsiteY4" fmla="*/ 141496 h 355969"/>
              <a:gd name="connsiteX5" fmla="*/ 177860 w 355969"/>
              <a:gd name="connsiteY5" fmla="*/ 121954 h 355969"/>
              <a:gd name="connsiteX6" fmla="*/ 233766 w 355969"/>
              <a:gd name="connsiteY6" fmla="*/ 178107 h 355969"/>
              <a:gd name="connsiteX7" fmla="*/ 177860 w 355969"/>
              <a:gd name="connsiteY7" fmla="*/ 234014 h 355969"/>
              <a:gd name="connsiteX8" fmla="*/ 121954 w 355969"/>
              <a:gd name="connsiteY8" fmla="*/ 177860 h 355969"/>
              <a:gd name="connsiteX9" fmla="*/ 177860 w 355969"/>
              <a:gd name="connsiteY9" fmla="*/ 121954 h 355969"/>
              <a:gd name="connsiteX10" fmla="*/ 235993 w 355969"/>
              <a:gd name="connsiteY10" fmla="*/ 107359 h 355969"/>
              <a:gd name="connsiteX11" fmla="*/ 248609 w 355969"/>
              <a:gd name="connsiteY11" fmla="*/ 119975 h 355969"/>
              <a:gd name="connsiteX12" fmla="*/ 235993 w 355969"/>
              <a:gd name="connsiteY12" fmla="*/ 132591 h 355969"/>
              <a:gd name="connsiteX13" fmla="*/ 223377 w 355969"/>
              <a:gd name="connsiteY13" fmla="*/ 119975 h 355969"/>
              <a:gd name="connsiteX14" fmla="*/ 235993 w 355969"/>
              <a:gd name="connsiteY14" fmla="*/ 107359 h 355969"/>
              <a:gd name="connsiteX15" fmla="*/ 130364 w 355969"/>
              <a:gd name="connsiteY15" fmla="*/ 89053 h 355969"/>
              <a:gd name="connsiteX16" fmla="*/ 88806 w 355969"/>
              <a:gd name="connsiteY16" fmla="*/ 130612 h 355969"/>
              <a:gd name="connsiteX17" fmla="*/ 89053 w 355969"/>
              <a:gd name="connsiteY17" fmla="*/ 130612 h 355969"/>
              <a:gd name="connsiteX18" fmla="*/ 89053 w 355969"/>
              <a:gd name="connsiteY18" fmla="*/ 225355 h 355969"/>
              <a:gd name="connsiteX19" fmla="*/ 130612 w 355969"/>
              <a:gd name="connsiteY19" fmla="*/ 266914 h 355969"/>
              <a:gd name="connsiteX20" fmla="*/ 225108 w 355969"/>
              <a:gd name="connsiteY20" fmla="*/ 266914 h 355969"/>
              <a:gd name="connsiteX21" fmla="*/ 266666 w 355969"/>
              <a:gd name="connsiteY21" fmla="*/ 225355 h 355969"/>
              <a:gd name="connsiteX22" fmla="*/ 266666 w 355969"/>
              <a:gd name="connsiteY22" fmla="*/ 130612 h 355969"/>
              <a:gd name="connsiteX23" fmla="*/ 225108 w 355969"/>
              <a:gd name="connsiteY23" fmla="*/ 89053 h 355969"/>
              <a:gd name="connsiteX24" fmla="*/ 130364 w 355969"/>
              <a:gd name="connsiteY24" fmla="*/ 71737 h 355969"/>
              <a:gd name="connsiteX25" fmla="*/ 225603 w 355969"/>
              <a:gd name="connsiteY25" fmla="*/ 71737 h 355969"/>
              <a:gd name="connsiteX26" fmla="*/ 284230 w 355969"/>
              <a:gd name="connsiteY26" fmla="*/ 130364 h 355969"/>
              <a:gd name="connsiteX27" fmla="*/ 284230 w 355969"/>
              <a:gd name="connsiteY27" fmla="*/ 225603 h 355969"/>
              <a:gd name="connsiteX28" fmla="*/ 225603 w 355969"/>
              <a:gd name="connsiteY28" fmla="*/ 284230 h 355969"/>
              <a:gd name="connsiteX29" fmla="*/ 130364 w 355969"/>
              <a:gd name="connsiteY29" fmla="*/ 284230 h 355969"/>
              <a:gd name="connsiteX30" fmla="*/ 71737 w 355969"/>
              <a:gd name="connsiteY30" fmla="*/ 225603 h 355969"/>
              <a:gd name="connsiteX31" fmla="*/ 71737 w 355969"/>
              <a:gd name="connsiteY31" fmla="*/ 130364 h 355969"/>
              <a:gd name="connsiteX32" fmla="*/ 130364 w 355969"/>
              <a:gd name="connsiteY32" fmla="*/ 71737 h 355969"/>
              <a:gd name="connsiteX33" fmla="*/ 12369 w 355969"/>
              <a:gd name="connsiteY33" fmla="*/ 12369 h 355969"/>
              <a:gd name="connsiteX34" fmla="*/ 12369 w 355969"/>
              <a:gd name="connsiteY34" fmla="*/ 343600 h 355969"/>
              <a:gd name="connsiteX35" fmla="*/ 343600 w 355969"/>
              <a:gd name="connsiteY35" fmla="*/ 343600 h 355969"/>
              <a:gd name="connsiteX36" fmla="*/ 343600 w 355969"/>
              <a:gd name="connsiteY36" fmla="*/ 12369 h 355969"/>
              <a:gd name="connsiteX37" fmla="*/ 0 w 355969"/>
              <a:gd name="connsiteY37" fmla="*/ 0 h 355969"/>
              <a:gd name="connsiteX38" fmla="*/ 355969 w 355969"/>
              <a:gd name="connsiteY38" fmla="*/ 0 h 355969"/>
              <a:gd name="connsiteX39" fmla="*/ 355969 w 355969"/>
              <a:gd name="connsiteY39" fmla="*/ 355969 h 355969"/>
              <a:gd name="connsiteX40" fmla="*/ 0 w 355969"/>
              <a:gd name="connsiteY40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5969" h="355969">
                <a:moveTo>
                  <a:pt x="177860" y="141496"/>
                </a:moveTo>
                <a:cubicBezTo>
                  <a:pt x="157823" y="141496"/>
                  <a:pt x="141496" y="157823"/>
                  <a:pt x="141249" y="178107"/>
                </a:cubicBezTo>
                <a:cubicBezTo>
                  <a:pt x="141249" y="198392"/>
                  <a:pt x="157576" y="214719"/>
                  <a:pt x="177860" y="214719"/>
                </a:cubicBezTo>
                <a:cubicBezTo>
                  <a:pt x="198145" y="214719"/>
                  <a:pt x="214471" y="198392"/>
                  <a:pt x="214471" y="178107"/>
                </a:cubicBezTo>
                <a:cubicBezTo>
                  <a:pt x="214471" y="157823"/>
                  <a:pt x="198145" y="141496"/>
                  <a:pt x="177860" y="141496"/>
                </a:cubicBezTo>
                <a:close/>
                <a:moveTo>
                  <a:pt x="177860" y="121954"/>
                </a:moveTo>
                <a:cubicBezTo>
                  <a:pt x="209029" y="121954"/>
                  <a:pt x="233766" y="147186"/>
                  <a:pt x="233766" y="178107"/>
                </a:cubicBezTo>
                <a:cubicBezTo>
                  <a:pt x="233766" y="209029"/>
                  <a:pt x="208782" y="234014"/>
                  <a:pt x="177860" y="234014"/>
                </a:cubicBezTo>
                <a:cubicBezTo>
                  <a:pt x="146939" y="234014"/>
                  <a:pt x="121954" y="208782"/>
                  <a:pt x="121954" y="177860"/>
                </a:cubicBezTo>
                <a:cubicBezTo>
                  <a:pt x="121954" y="146939"/>
                  <a:pt x="146939" y="121954"/>
                  <a:pt x="177860" y="121954"/>
                </a:cubicBezTo>
                <a:close/>
                <a:moveTo>
                  <a:pt x="235993" y="107359"/>
                </a:moveTo>
                <a:cubicBezTo>
                  <a:pt x="242919" y="107359"/>
                  <a:pt x="248609" y="113049"/>
                  <a:pt x="248609" y="119975"/>
                </a:cubicBezTo>
                <a:cubicBezTo>
                  <a:pt x="248609" y="126901"/>
                  <a:pt x="242919" y="132591"/>
                  <a:pt x="235993" y="132591"/>
                </a:cubicBezTo>
                <a:cubicBezTo>
                  <a:pt x="229067" y="132591"/>
                  <a:pt x="223377" y="126901"/>
                  <a:pt x="223377" y="119975"/>
                </a:cubicBezTo>
                <a:cubicBezTo>
                  <a:pt x="223377" y="113049"/>
                  <a:pt x="229067" y="107359"/>
                  <a:pt x="235993" y="107359"/>
                </a:cubicBezTo>
                <a:close/>
                <a:moveTo>
                  <a:pt x="130364" y="89053"/>
                </a:moveTo>
                <a:cubicBezTo>
                  <a:pt x="107359" y="89053"/>
                  <a:pt x="88806" y="107606"/>
                  <a:pt x="88806" y="130612"/>
                </a:cubicBezTo>
                <a:lnTo>
                  <a:pt x="89053" y="130612"/>
                </a:lnTo>
                <a:lnTo>
                  <a:pt x="89053" y="225355"/>
                </a:lnTo>
                <a:cubicBezTo>
                  <a:pt x="89053" y="248361"/>
                  <a:pt x="107606" y="266914"/>
                  <a:pt x="130612" y="266914"/>
                </a:cubicBezTo>
                <a:lnTo>
                  <a:pt x="225108" y="266914"/>
                </a:lnTo>
                <a:cubicBezTo>
                  <a:pt x="248113" y="266914"/>
                  <a:pt x="266666" y="248361"/>
                  <a:pt x="266666" y="225355"/>
                </a:cubicBezTo>
                <a:lnTo>
                  <a:pt x="266666" y="130612"/>
                </a:lnTo>
                <a:cubicBezTo>
                  <a:pt x="266666" y="107606"/>
                  <a:pt x="248113" y="89053"/>
                  <a:pt x="225108" y="89053"/>
                </a:cubicBezTo>
                <a:close/>
                <a:moveTo>
                  <a:pt x="130364" y="71737"/>
                </a:moveTo>
                <a:lnTo>
                  <a:pt x="225603" y="71737"/>
                </a:lnTo>
                <a:cubicBezTo>
                  <a:pt x="258008" y="71737"/>
                  <a:pt x="284230" y="97958"/>
                  <a:pt x="284230" y="130364"/>
                </a:cubicBezTo>
                <a:lnTo>
                  <a:pt x="284230" y="225603"/>
                </a:lnTo>
                <a:cubicBezTo>
                  <a:pt x="284230" y="258008"/>
                  <a:pt x="258008" y="284230"/>
                  <a:pt x="225603" y="284230"/>
                </a:cubicBezTo>
                <a:lnTo>
                  <a:pt x="130364" y="284230"/>
                </a:lnTo>
                <a:cubicBezTo>
                  <a:pt x="97958" y="284230"/>
                  <a:pt x="71737" y="258008"/>
                  <a:pt x="71737" y="225603"/>
                </a:cubicBezTo>
                <a:lnTo>
                  <a:pt x="71737" y="130364"/>
                </a:lnTo>
                <a:cubicBezTo>
                  <a:pt x="71737" y="97958"/>
                  <a:pt x="97958" y="71737"/>
                  <a:pt x="130364" y="71737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FBBE171D-EA4E-452C-8EBE-60BD260840FF}"/>
              </a:ext>
            </a:extLst>
          </p:cNvPr>
          <p:cNvSpPr/>
          <p:nvPr/>
        </p:nvSpPr>
        <p:spPr>
          <a:xfrm>
            <a:off x="9448800" y="34290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609C26D4-87EE-42AD-8338-D5EE327E9EA9}"/>
              </a:ext>
            </a:extLst>
          </p:cNvPr>
          <p:cNvSpPr txBox="1"/>
          <p:nvPr/>
        </p:nvSpPr>
        <p:spPr>
          <a:xfrm>
            <a:off x="4486275" y="3895725"/>
            <a:ext cx="1533525" cy="2635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r">
              <a:lnSpc>
                <a:spcPct val="100000"/>
              </a:lnSpc>
              <a:spcBef>
                <a:spcPts val="75"/>
              </a:spcBef>
            </a:pPr>
            <a:r>
              <a:rPr sz="1650" b="1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inetum.</a:t>
            </a:r>
            <a:r>
              <a:rPr lang="fr-FR" sz="1650" b="1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com</a:t>
            </a:r>
            <a:endParaRPr sz="1650">
              <a:latin typeface="Verdana" panose="020B0604030504040204" pitchFamily="34" charset="0"/>
              <a:cs typeface="Poppins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7568191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End F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C564269-2D87-478B-AE16-29E8D03E9CC3}"/>
              </a:ext>
            </a:extLst>
          </p:cNvPr>
          <p:cNvSpPr/>
          <p:nvPr/>
        </p:nvSpPr>
        <p:spPr>
          <a:xfrm>
            <a:off x="685339" y="5552612"/>
            <a:ext cx="266977" cy="266977"/>
          </a:xfrm>
          <a:custGeom>
            <a:avLst/>
            <a:gdLst>
              <a:gd name="connsiteX0" fmla="*/ 194681 w 355969"/>
              <a:gd name="connsiteY0" fmla="*/ 72480 h 355969"/>
              <a:gd name="connsiteX1" fmla="*/ 228819 w 355969"/>
              <a:gd name="connsiteY1" fmla="*/ 72727 h 355969"/>
              <a:gd name="connsiteX2" fmla="*/ 228819 w 355969"/>
              <a:gd name="connsiteY2" fmla="*/ 110823 h 355969"/>
              <a:gd name="connsiteX3" fmla="*/ 204082 w 355969"/>
              <a:gd name="connsiteY3" fmla="*/ 110823 h 355969"/>
              <a:gd name="connsiteX4" fmla="*/ 194434 w 355969"/>
              <a:gd name="connsiteY4" fmla="*/ 121460 h 355969"/>
              <a:gd name="connsiteX5" fmla="*/ 194434 w 355969"/>
              <a:gd name="connsiteY5" fmla="*/ 144465 h 355969"/>
              <a:gd name="connsiteX6" fmla="*/ 229313 w 355969"/>
              <a:gd name="connsiteY6" fmla="*/ 144465 h 355969"/>
              <a:gd name="connsiteX7" fmla="*/ 225356 w 355969"/>
              <a:gd name="connsiteY7" fmla="*/ 183550 h 355969"/>
              <a:gd name="connsiteX8" fmla="*/ 194434 w 355969"/>
              <a:gd name="connsiteY8" fmla="*/ 183550 h 355969"/>
              <a:gd name="connsiteX9" fmla="*/ 194434 w 355969"/>
              <a:gd name="connsiteY9" fmla="*/ 283241 h 355969"/>
              <a:gd name="connsiteX10" fmla="*/ 148423 w 355969"/>
              <a:gd name="connsiteY10" fmla="*/ 283241 h 355969"/>
              <a:gd name="connsiteX11" fmla="*/ 148423 w 355969"/>
              <a:gd name="connsiteY11" fmla="*/ 183303 h 355969"/>
              <a:gd name="connsiteX12" fmla="*/ 126654 w 355969"/>
              <a:gd name="connsiteY12" fmla="*/ 183303 h 355969"/>
              <a:gd name="connsiteX13" fmla="*/ 126654 w 355969"/>
              <a:gd name="connsiteY13" fmla="*/ 144218 h 355969"/>
              <a:gd name="connsiteX14" fmla="*/ 148423 w 355969"/>
              <a:gd name="connsiteY14" fmla="*/ 144218 h 355969"/>
              <a:gd name="connsiteX15" fmla="*/ 148423 w 355969"/>
              <a:gd name="connsiteY15" fmla="*/ 118986 h 355969"/>
              <a:gd name="connsiteX16" fmla="*/ 194681 w 355969"/>
              <a:gd name="connsiteY16" fmla="*/ 72480 h 355969"/>
              <a:gd name="connsiteX17" fmla="*/ 12369 w 355969"/>
              <a:gd name="connsiteY17" fmla="*/ 12369 h 355969"/>
              <a:gd name="connsiteX18" fmla="*/ 12369 w 355969"/>
              <a:gd name="connsiteY18" fmla="*/ 343600 h 355969"/>
              <a:gd name="connsiteX19" fmla="*/ 343600 w 355969"/>
              <a:gd name="connsiteY19" fmla="*/ 343600 h 355969"/>
              <a:gd name="connsiteX20" fmla="*/ 343600 w 355969"/>
              <a:gd name="connsiteY20" fmla="*/ 12369 h 355969"/>
              <a:gd name="connsiteX21" fmla="*/ 0 w 355969"/>
              <a:gd name="connsiteY21" fmla="*/ 0 h 355969"/>
              <a:gd name="connsiteX22" fmla="*/ 355969 w 355969"/>
              <a:gd name="connsiteY22" fmla="*/ 0 h 355969"/>
              <a:gd name="connsiteX23" fmla="*/ 355969 w 355969"/>
              <a:gd name="connsiteY23" fmla="*/ 355969 h 355969"/>
              <a:gd name="connsiteX24" fmla="*/ 0 w 355969"/>
              <a:gd name="connsiteY24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5969" h="355969">
                <a:moveTo>
                  <a:pt x="194681" y="72480"/>
                </a:moveTo>
                <a:lnTo>
                  <a:pt x="228819" y="72727"/>
                </a:lnTo>
                <a:lnTo>
                  <a:pt x="228819" y="110823"/>
                </a:lnTo>
                <a:lnTo>
                  <a:pt x="204082" y="110823"/>
                </a:lnTo>
                <a:cubicBezTo>
                  <a:pt x="200124" y="110823"/>
                  <a:pt x="194434" y="112802"/>
                  <a:pt x="194434" y="121460"/>
                </a:cubicBezTo>
                <a:lnTo>
                  <a:pt x="194434" y="144465"/>
                </a:lnTo>
                <a:lnTo>
                  <a:pt x="229313" y="144465"/>
                </a:lnTo>
                <a:lnTo>
                  <a:pt x="225356" y="183550"/>
                </a:lnTo>
                <a:lnTo>
                  <a:pt x="194434" y="183550"/>
                </a:lnTo>
                <a:lnTo>
                  <a:pt x="194434" y="283241"/>
                </a:lnTo>
                <a:lnTo>
                  <a:pt x="148423" y="283241"/>
                </a:lnTo>
                <a:lnTo>
                  <a:pt x="148423" y="183303"/>
                </a:lnTo>
                <a:lnTo>
                  <a:pt x="126654" y="183303"/>
                </a:lnTo>
                <a:lnTo>
                  <a:pt x="126654" y="144218"/>
                </a:lnTo>
                <a:lnTo>
                  <a:pt x="148423" y="144218"/>
                </a:lnTo>
                <a:lnTo>
                  <a:pt x="148423" y="118986"/>
                </a:lnTo>
                <a:cubicBezTo>
                  <a:pt x="148423" y="100928"/>
                  <a:pt x="157081" y="72727"/>
                  <a:pt x="194681" y="72480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76E0276-2192-4BC6-8F70-F1EE82A36BF6}"/>
              </a:ext>
            </a:extLst>
          </p:cNvPr>
          <p:cNvSpPr/>
          <p:nvPr/>
        </p:nvSpPr>
        <p:spPr>
          <a:xfrm>
            <a:off x="1088401" y="5552612"/>
            <a:ext cx="266977" cy="266977"/>
          </a:xfrm>
          <a:custGeom>
            <a:avLst/>
            <a:gdLst>
              <a:gd name="connsiteX0" fmla="*/ 216945 w 355969"/>
              <a:gd name="connsiteY0" fmla="*/ 95980 h 355969"/>
              <a:gd name="connsiteX1" fmla="*/ 247372 w 355969"/>
              <a:gd name="connsiteY1" fmla="*/ 109091 h 355969"/>
              <a:gd name="connsiteX2" fmla="*/ 273841 w 355969"/>
              <a:gd name="connsiteY2" fmla="*/ 98948 h 355969"/>
              <a:gd name="connsiteX3" fmla="*/ 255536 w 355969"/>
              <a:gd name="connsiteY3" fmla="*/ 121954 h 355969"/>
              <a:gd name="connsiteX4" fmla="*/ 279531 w 355969"/>
              <a:gd name="connsiteY4" fmla="*/ 115275 h 355969"/>
              <a:gd name="connsiteX5" fmla="*/ 258751 w 355969"/>
              <a:gd name="connsiteY5" fmla="*/ 136796 h 355969"/>
              <a:gd name="connsiteX6" fmla="*/ 258751 w 355969"/>
              <a:gd name="connsiteY6" fmla="*/ 142239 h 355969"/>
              <a:gd name="connsiteX7" fmla="*/ 140260 w 355969"/>
              <a:gd name="connsiteY7" fmla="*/ 260730 h 355969"/>
              <a:gd name="connsiteX8" fmla="*/ 76438 w 355969"/>
              <a:gd name="connsiteY8" fmla="*/ 241930 h 355969"/>
              <a:gd name="connsiteX9" fmla="*/ 86086 w 355969"/>
              <a:gd name="connsiteY9" fmla="*/ 242672 h 355969"/>
              <a:gd name="connsiteX10" fmla="*/ 137786 w 355969"/>
              <a:gd name="connsiteY10" fmla="*/ 224861 h 355969"/>
              <a:gd name="connsiteX11" fmla="*/ 98949 w 355969"/>
              <a:gd name="connsiteY11" fmla="*/ 195918 h 355969"/>
              <a:gd name="connsiteX12" fmla="*/ 106865 w 355969"/>
              <a:gd name="connsiteY12" fmla="*/ 196661 h 355969"/>
              <a:gd name="connsiteX13" fmla="*/ 117749 w 355969"/>
              <a:gd name="connsiteY13" fmla="*/ 195176 h 355969"/>
              <a:gd name="connsiteX14" fmla="*/ 84354 w 355969"/>
              <a:gd name="connsiteY14" fmla="*/ 154360 h 355969"/>
              <a:gd name="connsiteX15" fmla="*/ 84354 w 355969"/>
              <a:gd name="connsiteY15" fmla="*/ 153865 h 355969"/>
              <a:gd name="connsiteX16" fmla="*/ 103154 w 355969"/>
              <a:gd name="connsiteY16" fmla="*/ 159060 h 355969"/>
              <a:gd name="connsiteX17" fmla="*/ 84601 w 355969"/>
              <a:gd name="connsiteY17" fmla="*/ 124428 h 355969"/>
              <a:gd name="connsiteX18" fmla="*/ 90291 w 355969"/>
              <a:gd name="connsiteY18" fmla="*/ 103401 h 355969"/>
              <a:gd name="connsiteX19" fmla="*/ 176129 w 355969"/>
              <a:gd name="connsiteY19" fmla="*/ 146939 h 355969"/>
              <a:gd name="connsiteX20" fmla="*/ 175140 w 355969"/>
              <a:gd name="connsiteY20" fmla="*/ 137539 h 355969"/>
              <a:gd name="connsiteX21" fmla="*/ 216945 w 355969"/>
              <a:gd name="connsiteY21" fmla="*/ 95980 h 355969"/>
              <a:gd name="connsiteX22" fmla="*/ 12369 w 355969"/>
              <a:gd name="connsiteY22" fmla="*/ 12369 h 355969"/>
              <a:gd name="connsiteX23" fmla="*/ 12369 w 355969"/>
              <a:gd name="connsiteY23" fmla="*/ 343600 h 355969"/>
              <a:gd name="connsiteX24" fmla="*/ 343600 w 355969"/>
              <a:gd name="connsiteY24" fmla="*/ 343600 h 355969"/>
              <a:gd name="connsiteX25" fmla="*/ 343600 w 355969"/>
              <a:gd name="connsiteY25" fmla="*/ 12369 h 355969"/>
              <a:gd name="connsiteX26" fmla="*/ 0 w 355969"/>
              <a:gd name="connsiteY26" fmla="*/ 0 h 355969"/>
              <a:gd name="connsiteX27" fmla="*/ 355969 w 355969"/>
              <a:gd name="connsiteY27" fmla="*/ 0 h 355969"/>
              <a:gd name="connsiteX28" fmla="*/ 355969 w 355969"/>
              <a:gd name="connsiteY28" fmla="*/ 355969 h 355969"/>
              <a:gd name="connsiteX29" fmla="*/ 0 w 355969"/>
              <a:gd name="connsiteY29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5969" h="355969">
                <a:moveTo>
                  <a:pt x="216945" y="95980"/>
                </a:moveTo>
                <a:cubicBezTo>
                  <a:pt x="228819" y="95980"/>
                  <a:pt x="239704" y="100927"/>
                  <a:pt x="247372" y="109091"/>
                </a:cubicBezTo>
                <a:cubicBezTo>
                  <a:pt x="256772" y="107112"/>
                  <a:pt x="265678" y="103649"/>
                  <a:pt x="273841" y="98948"/>
                </a:cubicBezTo>
                <a:cubicBezTo>
                  <a:pt x="270625" y="108596"/>
                  <a:pt x="264194" y="116759"/>
                  <a:pt x="255536" y="121954"/>
                </a:cubicBezTo>
                <a:cubicBezTo>
                  <a:pt x="263946" y="120717"/>
                  <a:pt x="272109" y="118491"/>
                  <a:pt x="279531" y="115275"/>
                </a:cubicBezTo>
                <a:cubicBezTo>
                  <a:pt x="273841" y="123686"/>
                  <a:pt x="266915" y="130859"/>
                  <a:pt x="258751" y="136796"/>
                </a:cubicBezTo>
                <a:cubicBezTo>
                  <a:pt x="258751" y="138528"/>
                  <a:pt x="258751" y="140507"/>
                  <a:pt x="258751" y="142239"/>
                </a:cubicBezTo>
                <a:cubicBezTo>
                  <a:pt x="258751" y="197155"/>
                  <a:pt x="216945" y="260730"/>
                  <a:pt x="140260" y="260730"/>
                </a:cubicBezTo>
                <a:cubicBezTo>
                  <a:pt x="116760" y="260730"/>
                  <a:pt x="94991" y="253803"/>
                  <a:pt x="76438" y="241930"/>
                </a:cubicBezTo>
                <a:cubicBezTo>
                  <a:pt x="79654" y="242177"/>
                  <a:pt x="82870" y="242424"/>
                  <a:pt x="86086" y="242672"/>
                </a:cubicBezTo>
                <a:cubicBezTo>
                  <a:pt x="105628" y="242672"/>
                  <a:pt x="123439" y="235993"/>
                  <a:pt x="137786" y="224861"/>
                </a:cubicBezTo>
                <a:cubicBezTo>
                  <a:pt x="119728" y="224614"/>
                  <a:pt x="104144" y="212492"/>
                  <a:pt x="98949" y="195918"/>
                </a:cubicBezTo>
                <a:cubicBezTo>
                  <a:pt x="101670" y="196413"/>
                  <a:pt x="104144" y="196661"/>
                  <a:pt x="106865" y="196661"/>
                </a:cubicBezTo>
                <a:cubicBezTo>
                  <a:pt x="110575" y="196661"/>
                  <a:pt x="114286" y="196166"/>
                  <a:pt x="117749" y="195176"/>
                </a:cubicBezTo>
                <a:cubicBezTo>
                  <a:pt x="98702" y="191466"/>
                  <a:pt x="84354" y="174644"/>
                  <a:pt x="84354" y="154360"/>
                </a:cubicBezTo>
                <a:cubicBezTo>
                  <a:pt x="84354" y="154112"/>
                  <a:pt x="84354" y="154112"/>
                  <a:pt x="84354" y="153865"/>
                </a:cubicBezTo>
                <a:cubicBezTo>
                  <a:pt x="89796" y="157081"/>
                  <a:pt x="96228" y="158813"/>
                  <a:pt x="103154" y="159060"/>
                </a:cubicBezTo>
                <a:cubicBezTo>
                  <a:pt x="92022" y="151639"/>
                  <a:pt x="84601" y="138775"/>
                  <a:pt x="84601" y="124428"/>
                </a:cubicBezTo>
                <a:cubicBezTo>
                  <a:pt x="84601" y="116759"/>
                  <a:pt x="86828" y="109585"/>
                  <a:pt x="90291" y="103401"/>
                </a:cubicBezTo>
                <a:cubicBezTo>
                  <a:pt x="110823" y="128633"/>
                  <a:pt x="141497" y="145207"/>
                  <a:pt x="176129" y="146939"/>
                </a:cubicBezTo>
                <a:cubicBezTo>
                  <a:pt x="175634" y="143970"/>
                  <a:pt x="175140" y="140754"/>
                  <a:pt x="175140" y="137539"/>
                </a:cubicBezTo>
                <a:cubicBezTo>
                  <a:pt x="175140" y="114533"/>
                  <a:pt x="193940" y="95980"/>
                  <a:pt x="216945" y="95980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2" name="Graphique 30">
            <a:extLst>
              <a:ext uri="{FF2B5EF4-FFF2-40B4-BE49-F238E27FC236}">
                <a16:creationId xmlns:a16="http://schemas.microsoft.com/office/drawing/2014/main" id="{C83DFE0C-84EB-4342-A444-67F30DED4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1" y="3713307"/>
            <a:ext cx="2743198" cy="647163"/>
          </a:xfrm>
          <a:prstGeom prst="rect">
            <a:avLst/>
          </a:prstGeom>
        </p:spPr>
      </p:pic>
      <p:grpSp>
        <p:nvGrpSpPr>
          <p:cNvPr id="46" name="object 2">
            <a:extLst>
              <a:ext uri="{FF2B5EF4-FFF2-40B4-BE49-F238E27FC236}">
                <a16:creationId xmlns:a16="http://schemas.microsoft.com/office/drawing/2014/main" id="{BB9F7213-EC40-4749-A1E4-E32C4E765A91}"/>
              </a:ext>
            </a:extLst>
          </p:cNvPr>
          <p:cNvGrpSpPr/>
          <p:nvPr/>
        </p:nvGrpSpPr>
        <p:grpSpPr>
          <a:xfrm>
            <a:off x="8763000" y="4800600"/>
            <a:ext cx="3429000" cy="2057400"/>
            <a:chOff x="11684000" y="6400800"/>
            <a:chExt cx="4572000" cy="2743200"/>
          </a:xfrm>
        </p:grpSpPr>
        <p:sp>
          <p:nvSpPr>
            <p:cNvPr id="47" name="object 3">
              <a:extLst>
                <a:ext uri="{FF2B5EF4-FFF2-40B4-BE49-F238E27FC236}">
                  <a16:creationId xmlns:a16="http://schemas.microsoft.com/office/drawing/2014/main" id="{A3DA601A-C499-463F-B966-C0E55DB30FFE}"/>
                </a:ext>
              </a:extLst>
            </p:cNvPr>
            <p:cNvSpPr/>
            <p:nvPr/>
          </p:nvSpPr>
          <p:spPr>
            <a:xfrm>
              <a:off x="15341600" y="82296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EF4641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0" name="object 4">
              <a:extLst>
                <a:ext uri="{FF2B5EF4-FFF2-40B4-BE49-F238E27FC236}">
                  <a16:creationId xmlns:a16="http://schemas.microsoft.com/office/drawing/2014/main" id="{57EA7595-5FA8-47B7-A684-859CB6B726B8}"/>
                </a:ext>
              </a:extLst>
            </p:cNvPr>
            <p:cNvSpPr/>
            <p:nvPr/>
          </p:nvSpPr>
          <p:spPr>
            <a:xfrm>
              <a:off x="11684000" y="6400799"/>
              <a:ext cx="4572000" cy="2743200"/>
            </a:xfrm>
            <a:custGeom>
              <a:avLst/>
              <a:gdLst/>
              <a:ahLst/>
              <a:cxnLst/>
              <a:rect l="l" t="t" r="r" b="b"/>
              <a:pathLst>
                <a:path w="4572000" h="27432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  <a:path w="4572000" h="2743200">
                  <a:moveTo>
                    <a:pt x="1813928" y="1828800"/>
                  </a:moveTo>
                  <a:lnTo>
                    <a:pt x="899528" y="1828800"/>
                  </a:lnTo>
                  <a:lnTo>
                    <a:pt x="899528" y="2743200"/>
                  </a:lnTo>
                  <a:lnTo>
                    <a:pt x="1813928" y="2743200"/>
                  </a:lnTo>
                  <a:lnTo>
                    <a:pt x="1813928" y="1828800"/>
                  </a:lnTo>
                  <a:close/>
                </a:path>
                <a:path w="4572000" h="2743200">
                  <a:moveTo>
                    <a:pt x="2742171" y="914400"/>
                  </a:moveTo>
                  <a:lnTo>
                    <a:pt x="1827771" y="914400"/>
                  </a:lnTo>
                  <a:lnTo>
                    <a:pt x="1827771" y="1828800"/>
                  </a:lnTo>
                  <a:lnTo>
                    <a:pt x="2742171" y="1828800"/>
                  </a:lnTo>
                  <a:lnTo>
                    <a:pt x="2742171" y="914400"/>
                  </a:lnTo>
                  <a:close/>
                </a:path>
                <a:path w="4572000" h="2743200">
                  <a:moveTo>
                    <a:pt x="3657600" y="0"/>
                  </a:moveTo>
                  <a:lnTo>
                    <a:pt x="2743200" y="0"/>
                  </a:lnTo>
                  <a:lnTo>
                    <a:pt x="2743200" y="914400"/>
                  </a:lnTo>
                  <a:lnTo>
                    <a:pt x="3657600" y="914400"/>
                  </a:lnTo>
                  <a:lnTo>
                    <a:pt x="3657600" y="0"/>
                  </a:lnTo>
                  <a:close/>
                </a:path>
                <a:path w="4572000" h="2743200">
                  <a:moveTo>
                    <a:pt x="4572000" y="914400"/>
                  </a:moveTo>
                  <a:lnTo>
                    <a:pt x="3657600" y="914400"/>
                  </a:lnTo>
                  <a:lnTo>
                    <a:pt x="3657600" y="1828800"/>
                  </a:lnTo>
                  <a:lnTo>
                    <a:pt x="4572000" y="1828800"/>
                  </a:lnTo>
                  <a:lnTo>
                    <a:pt x="4572000" y="914400"/>
                  </a:lnTo>
                  <a:close/>
                </a:path>
              </a:pathLst>
            </a:custGeom>
            <a:solidFill>
              <a:srgbClr val="005473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1" name="object 5">
            <a:extLst>
              <a:ext uri="{FF2B5EF4-FFF2-40B4-BE49-F238E27FC236}">
                <a16:creationId xmlns:a16="http://schemas.microsoft.com/office/drawing/2014/main" id="{834E675D-8600-4DE1-99EE-C11F03127E1D}"/>
              </a:ext>
            </a:extLst>
          </p:cNvPr>
          <p:cNvSpPr/>
          <p:nvPr/>
        </p:nvSpPr>
        <p:spPr>
          <a:xfrm>
            <a:off x="7391495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7">
            <a:extLst>
              <a:ext uri="{FF2B5EF4-FFF2-40B4-BE49-F238E27FC236}">
                <a16:creationId xmlns:a16="http://schemas.microsoft.com/office/drawing/2014/main" id="{0FD0DC21-D1DC-424F-A634-BAAECE75093E}"/>
              </a:ext>
            </a:extLst>
          </p:cNvPr>
          <p:cNvSpPr/>
          <p:nvPr/>
        </p:nvSpPr>
        <p:spPr>
          <a:xfrm>
            <a:off x="10134600" y="0"/>
            <a:ext cx="1371600" cy="2057400"/>
          </a:xfrm>
          <a:custGeom>
            <a:avLst/>
            <a:gdLst/>
            <a:ahLst/>
            <a:cxnLst/>
            <a:rect l="l" t="t" r="r" b="b"/>
            <a:pathLst>
              <a:path w="1828800" h="2743200">
                <a:moveTo>
                  <a:pt x="914400" y="1828800"/>
                </a:moveTo>
                <a:lnTo>
                  <a:pt x="0" y="1828800"/>
                </a:lnTo>
                <a:lnTo>
                  <a:pt x="0" y="2743200"/>
                </a:lnTo>
                <a:lnTo>
                  <a:pt x="914400" y="2743200"/>
                </a:lnTo>
                <a:lnTo>
                  <a:pt x="914400" y="1828800"/>
                </a:lnTo>
                <a:close/>
              </a:path>
              <a:path w="1828800" h="27432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8">
            <a:extLst>
              <a:ext uri="{FF2B5EF4-FFF2-40B4-BE49-F238E27FC236}">
                <a16:creationId xmlns:a16="http://schemas.microsoft.com/office/drawing/2014/main" id="{8B413841-B2AA-4355-A7C7-CEFEBD01FC8E}"/>
              </a:ext>
            </a:extLst>
          </p:cNvPr>
          <p:cNvSpPr/>
          <p:nvPr/>
        </p:nvSpPr>
        <p:spPr>
          <a:xfrm>
            <a:off x="6705600" y="1371599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9144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914400" y="914400"/>
                </a:lnTo>
                <a:close/>
              </a:path>
              <a:path w="1828800" h="18288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9DECAC8-71CB-465E-8692-A9FFA0221876}"/>
              </a:ext>
            </a:extLst>
          </p:cNvPr>
          <p:cNvSpPr/>
          <p:nvPr/>
        </p:nvSpPr>
        <p:spPr>
          <a:xfrm>
            <a:off x="1491463" y="5552611"/>
            <a:ext cx="266977" cy="266977"/>
          </a:xfrm>
          <a:custGeom>
            <a:avLst/>
            <a:gdLst>
              <a:gd name="connsiteX0" fmla="*/ 87075 w 355969"/>
              <a:gd name="connsiteY0" fmla="*/ 148918 h 355969"/>
              <a:gd name="connsiteX1" fmla="*/ 126655 w 355969"/>
              <a:gd name="connsiteY1" fmla="*/ 148918 h 355969"/>
              <a:gd name="connsiteX2" fmla="*/ 126655 w 355969"/>
              <a:gd name="connsiteY2" fmla="*/ 267657 h 355969"/>
              <a:gd name="connsiteX3" fmla="*/ 87075 w 355969"/>
              <a:gd name="connsiteY3" fmla="*/ 267657 h 355969"/>
              <a:gd name="connsiteX4" fmla="*/ 223377 w 355969"/>
              <a:gd name="connsiteY4" fmla="*/ 146196 h 355969"/>
              <a:gd name="connsiteX5" fmla="*/ 268893 w 355969"/>
              <a:gd name="connsiteY5" fmla="*/ 199628 h 355969"/>
              <a:gd name="connsiteX6" fmla="*/ 268893 w 355969"/>
              <a:gd name="connsiteY6" fmla="*/ 267903 h 355969"/>
              <a:gd name="connsiteX7" fmla="*/ 229314 w 355969"/>
              <a:gd name="connsiteY7" fmla="*/ 267903 h 355969"/>
              <a:gd name="connsiteX8" fmla="*/ 229314 w 355969"/>
              <a:gd name="connsiteY8" fmla="*/ 204328 h 355969"/>
              <a:gd name="connsiteX9" fmla="*/ 209277 w 355969"/>
              <a:gd name="connsiteY9" fmla="*/ 177365 h 355969"/>
              <a:gd name="connsiteX10" fmla="*/ 188992 w 355969"/>
              <a:gd name="connsiteY10" fmla="*/ 191712 h 355969"/>
              <a:gd name="connsiteX11" fmla="*/ 187755 w 355969"/>
              <a:gd name="connsiteY11" fmla="*/ 201360 h 355969"/>
              <a:gd name="connsiteX12" fmla="*/ 187755 w 355969"/>
              <a:gd name="connsiteY12" fmla="*/ 267656 h 355969"/>
              <a:gd name="connsiteX13" fmla="*/ 148423 w 355969"/>
              <a:gd name="connsiteY13" fmla="*/ 267656 h 355969"/>
              <a:gd name="connsiteX14" fmla="*/ 148423 w 355969"/>
              <a:gd name="connsiteY14" fmla="*/ 148917 h 355969"/>
              <a:gd name="connsiteX15" fmla="*/ 187755 w 355969"/>
              <a:gd name="connsiteY15" fmla="*/ 148917 h 355969"/>
              <a:gd name="connsiteX16" fmla="*/ 187755 w 355969"/>
              <a:gd name="connsiteY16" fmla="*/ 165738 h 355969"/>
              <a:gd name="connsiteX17" fmla="*/ 187508 w 355969"/>
              <a:gd name="connsiteY17" fmla="*/ 166233 h 355969"/>
              <a:gd name="connsiteX18" fmla="*/ 187755 w 355969"/>
              <a:gd name="connsiteY18" fmla="*/ 166233 h 355969"/>
              <a:gd name="connsiteX19" fmla="*/ 187755 w 355969"/>
              <a:gd name="connsiteY19" fmla="*/ 165738 h 355969"/>
              <a:gd name="connsiteX20" fmla="*/ 223377 w 355969"/>
              <a:gd name="connsiteY20" fmla="*/ 146196 h 355969"/>
              <a:gd name="connsiteX21" fmla="*/ 107360 w 355969"/>
              <a:gd name="connsiteY21" fmla="*/ 88311 h 355969"/>
              <a:gd name="connsiteX22" fmla="*/ 127644 w 355969"/>
              <a:gd name="connsiteY22" fmla="*/ 108596 h 355969"/>
              <a:gd name="connsiteX23" fmla="*/ 107360 w 355969"/>
              <a:gd name="connsiteY23" fmla="*/ 128880 h 355969"/>
              <a:gd name="connsiteX24" fmla="*/ 87075 w 355969"/>
              <a:gd name="connsiteY24" fmla="*/ 108596 h 355969"/>
              <a:gd name="connsiteX25" fmla="*/ 107360 w 355969"/>
              <a:gd name="connsiteY25" fmla="*/ 88311 h 355969"/>
              <a:gd name="connsiteX26" fmla="*/ 12369 w 355969"/>
              <a:gd name="connsiteY26" fmla="*/ 12369 h 355969"/>
              <a:gd name="connsiteX27" fmla="*/ 12369 w 355969"/>
              <a:gd name="connsiteY27" fmla="*/ 343600 h 355969"/>
              <a:gd name="connsiteX28" fmla="*/ 343600 w 355969"/>
              <a:gd name="connsiteY28" fmla="*/ 343600 h 355969"/>
              <a:gd name="connsiteX29" fmla="*/ 343600 w 355969"/>
              <a:gd name="connsiteY29" fmla="*/ 12369 h 355969"/>
              <a:gd name="connsiteX30" fmla="*/ 0 w 355969"/>
              <a:gd name="connsiteY30" fmla="*/ 0 h 355969"/>
              <a:gd name="connsiteX31" fmla="*/ 355969 w 355969"/>
              <a:gd name="connsiteY31" fmla="*/ 0 h 355969"/>
              <a:gd name="connsiteX32" fmla="*/ 355969 w 355969"/>
              <a:gd name="connsiteY32" fmla="*/ 355969 h 355969"/>
              <a:gd name="connsiteX33" fmla="*/ 0 w 355969"/>
              <a:gd name="connsiteY33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5969" h="355969">
                <a:moveTo>
                  <a:pt x="87075" y="148918"/>
                </a:moveTo>
                <a:lnTo>
                  <a:pt x="126655" y="148918"/>
                </a:lnTo>
                <a:lnTo>
                  <a:pt x="126655" y="267657"/>
                </a:lnTo>
                <a:lnTo>
                  <a:pt x="87075" y="267657"/>
                </a:lnTo>
                <a:close/>
                <a:moveTo>
                  <a:pt x="223377" y="146196"/>
                </a:moveTo>
                <a:cubicBezTo>
                  <a:pt x="249351" y="146196"/>
                  <a:pt x="268893" y="163017"/>
                  <a:pt x="268893" y="199628"/>
                </a:cubicBezTo>
                <a:lnTo>
                  <a:pt x="268893" y="267903"/>
                </a:lnTo>
                <a:lnTo>
                  <a:pt x="229314" y="267903"/>
                </a:lnTo>
                <a:lnTo>
                  <a:pt x="229314" y="204328"/>
                </a:lnTo>
                <a:cubicBezTo>
                  <a:pt x="229314" y="188249"/>
                  <a:pt x="223624" y="177365"/>
                  <a:pt x="209277" y="177365"/>
                </a:cubicBezTo>
                <a:cubicBezTo>
                  <a:pt x="198392" y="177365"/>
                  <a:pt x="191961" y="184539"/>
                  <a:pt x="188992" y="191712"/>
                </a:cubicBezTo>
                <a:cubicBezTo>
                  <a:pt x="188003" y="194186"/>
                  <a:pt x="187755" y="197897"/>
                  <a:pt x="187755" y="201360"/>
                </a:cubicBezTo>
                <a:lnTo>
                  <a:pt x="187755" y="267656"/>
                </a:lnTo>
                <a:lnTo>
                  <a:pt x="148423" y="267656"/>
                </a:lnTo>
                <a:cubicBezTo>
                  <a:pt x="148423" y="267656"/>
                  <a:pt x="148918" y="160049"/>
                  <a:pt x="148423" y="148917"/>
                </a:cubicBezTo>
                <a:lnTo>
                  <a:pt x="187755" y="148917"/>
                </a:lnTo>
                <a:lnTo>
                  <a:pt x="187755" y="165738"/>
                </a:lnTo>
                <a:cubicBezTo>
                  <a:pt x="187755" y="165986"/>
                  <a:pt x="187508" y="165986"/>
                  <a:pt x="187508" y="166233"/>
                </a:cubicBezTo>
                <a:lnTo>
                  <a:pt x="187755" y="166233"/>
                </a:lnTo>
                <a:lnTo>
                  <a:pt x="187755" y="165738"/>
                </a:lnTo>
                <a:cubicBezTo>
                  <a:pt x="192950" y="157822"/>
                  <a:pt x="202350" y="146196"/>
                  <a:pt x="223377" y="146196"/>
                </a:cubicBezTo>
                <a:close/>
                <a:moveTo>
                  <a:pt x="107360" y="88311"/>
                </a:moveTo>
                <a:cubicBezTo>
                  <a:pt x="118491" y="88311"/>
                  <a:pt x="127644" y="97464"/>
                  <a:pt x="127644" y="108596"/>
                </a:cubicBezTo>
                <a:cubicBezTo>
                  <a:pt x="127644" y="119727"/>
                  <a:pt x="118491" y="128880"/>
                  <a:pt x="107360" y="128880"/>
                </a:cubicBezTo>
                <a:cubicBezTo>
                  <a:pt x="96228" y="128880"/>
                  <a:pt x="87075" y="119727"/>
                  <a:pt x="87075" y="108596"/>
                </a:cubicBezTo>
                <a:cubicBezTo>
                  <a:pt x="87075" y="97464"/>
                  <a:pt x="96228" y="88311"/>
                  <a:pt x="107360" y="88311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F4B6AF33-E409-439A-A4AE-378CE2291372}"/>
              </a:ext>
            </a:extLst>
          </p:cNvPr>
          <p:cNvSpPr/>
          <p:nvPr/>
        </p:nvSpPr>
        <p:spPr>
          <a:xfrm>
            <a:off x="1894525" y="5552611"/>
            <a:ext cx="266977" cy="266977"/>
          </a:xfrm>
          <a:custGeom>
            <a:avLst/>
            <a:gdLst>
              <a:gd name="connsiteX0" fmla="*/ 157576 w 355969"/>
              <a:gd name="connsiteY0" fmla="*/ 135312 h 355969"/>
              <a:gd name="connsiteX1" fmla="*/ 157576 w 355969"/>
              <a:gd name="connsiteY1" fmla="*/ 212739 h 355969"/>
              <a:gd name="connsiteX2" fmla="*/ 216203 w 355969"/>
              <a:gd name="connsiteY2" fmla="*/ 173902 h 355969"/>
              <a:gd name="connsiteX3" fmla="*/ 106122 w 355969"/>
              <a:gd name="connsiteY3" fmla="*/ 106122 h 355969"/>
              <a:gd name="connsiteX4" fmla="*/ 249845 w 355969"/>
              <a:gd name="connsiteY4" fmla="*/ 106122 h 355969"/>
              <a:gd name="connsiteX5" fmla="*/ 280520 w 355969"/>
              <a:gd name="connsiteY5" fmla="*/ 136796 h 355969"/>
              <a:gd name="connsiteX6" fmla="*/ 280520 w 355969"/>
              <a:gd name="connsiteY6" fmla="*/ 219171 h 355969"/>
              <a:gd name="connsiteX7" fmla="*/ 249845 w 355969"/>
              <a:gd name="connsiteY7" fmla="*/ 249845 h 355969"/>
              <a:gd name="connsiteX8" fmla="*/ 106122 w 355969"/>
              <a:gd name="connsiteY8" fmla="*/ 249845 h 355969"/>
              <a:gd name="connsiteX9" fmla="*/ 75448 w 355969"/>
              <a:gd name="connsiteY9" fmla="*/ 219171 h 355969"/>
              <a:gd name="connsiteX10" fmla="*/ 75448 w 355969"/>
              <a:gd name="connsiteY10" fmla="*/ 136796 h 355969"/>
              <a:gd name="connsiteX11" fmla="*/ 106122 w 355969"/>
              <a:gd name="connsiteY11" fmla="*/ 106122 h 355969"/>
              <a:gd name="connsiteX12" fmla="*/ 12369 w 355969"/>
              <a:gd name="connsiteY12" fmla="*/ 12369 h 355969"/>
              <a:gd name="connsiteX13" fmla="*/ 12369 w 355969"/>
              <a:gd name="connsiteY13" fmla="*/ 343600 h 355969"/>
              <a:gd name="connsiteX14" fmla="*/ 343600 w 355969"/>
              <a:gd name="connsiteY14" fmla="*/ 343600 h 355969"/>
              <a:gd name="connsiteX15" fmla="*/ 343600 w 355969"/>
              <a:gd name="connsiteY15" fmla="*/ 12369 h 355969"/>
              <a:gd name="connsiteX16" fmla="*/ 0 w 355969"/>
              <a:gd name="connsiteY16" fmla="*/ 0 h 355969"/>
              <a:gd name="connsiteX17" fmla="*/ 355969 w 355969"/>
              <a:gd name="connsiteY17" fmla="*/ 0 h 355969"/>
              <a:gd name="connsiteX18" fmla="*/ 355969 w 355969"/>
              <a:gd name="connsiteY18" fmla="*/ 355969 h 355969"/>
              <a:gd name="connsiteX19" fmla="*/ 0 w 355969"/>
              <a:gd name="connsiteY19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5969" h="355969">
                <a:moveTo>
                  <a:pt x="157576" y="135312"/>
                </a:moveTo>
                <a:lnTo>
                  <a:pt x="157576" y="212739"/>
                </a:lnTo>
                <a:lnTo>
                  <a:pt x="216203" y="173902"/>
                </a:lnTo>
                <a:close/>
                <a:moveTo>
                  <a:pt x="106122" y="106122"/>
                </a:moveTo>
                <a:lnTo>
                  <a:pt x="249845" y="106122"/>
                </a:lnTo>
                <a:cubicBezTo>
                  <a:pt x="266914" y="106122"/>
                  <a:pt x="280520" y="119975"/>
                  <a:pt x="280520" y="136796"/>
                </a:cubicBezTo>
                <a:lnTo>
                  <a:pt x="280520" y="219171"/>
                </a:lnTo>
                <a:cubicBezTo>
                  <a:pt x="280520" y="235992"/>
                  <a:pt x="266667" y="249845"/>
                  <a:pt x="249845" y="249845"/>
                </a:cubicBezTo>
                <a:lnTo>
                  <a:pt x="106122" y="249845"/>
                </a:lnTo>
                <a:cubicBezTo>
                  <a:pt x="89053" y="249845"/>
                  <a:pt x="75448" y="235992"/>
                  <a:pt x="75448" y="219171"/>
                </a:cubicBezTo>
                <a:lnTo>
                  <a:pt x="75448" y="136796"/>
                </a:lnTo>
                <a:cubicBezTo>
                  <a:pt x="75448" y="119727"/>
                  <a:pt x="89301" y="106122"/>
                  <a:pt x="106122" y="106122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DAB5BBE-6303-447E-8EA1-1E3F10068624}"/>
              </a:ext>
            </a:extLst>
          </p:cNvPr>
          <p:cNvSpPr/>
          <p:nvPr/>
        </p:nvSpPr>
        <p:spPr>
          <a:xfrm>
            <a:off x="2297588" y="5552611"/>
            <a:ext cx="266977" cy="266977"/>
          </a:xfrm>
          <a:custGeom>
            <a:avLst/>
            <a:gdLst>
              <a:gd name="connsiteX0" fmla="*/ 177860 w 355969"/>
              <a:gd name="connsiteY0" fmla="*/ 141496 h 355969"/>
              <a:gd name="connsiteX1" fmla="*/ 141249 w 355969"/>
              <a:gd name="connsiteY1" fmla="*/ 178107 h 355969"/>
              <a:gd name="connsiteX2" fmla="*/ 177860 w 355969"/>
              <a:gd name="connsiteY2" fmla="*/ 214719 h 355969"/>
              <a:gd name="connsiteX3" fmla="*/ 214471 w 355969"/>
              <a:gd name="connsiteY3" fmla="*/ 178107 h 355969"/>
              <a:gd name="connsiteX4" fmla="*/ 177860 w 355969"/>
              <a:gd name="connsiteY4" fmla="*/ 141496 h 355969"/>
              <a:gd name="connsiteX5" fmla="*/ 177860 w 355969"/>
              <a:gd name="connsiteY5" fmla="*/ 121954 h 355969"/>
              <a:gd name="connsiteX6" fmla="*/ 233766 w 355969"/>
              <a:gd name="connsiteY6" fmla="*/ 178107 h 355969"/>
              <a:gd name="connsiteX7" fmla="*/ 177860 w 355969"/>
              <a:gd name="connsiteY7" fmla="*/ 234014 h 355969"/>
              <a:gd name="connsiteX8" fmla="*/ 121954 w 355969"/>
              <a:gd name="connsiteY8" fmla="*/ 177860 h 355969"/>
              <a:gd name="connsiteX9" fmla="*/ 177860 w 355969"/>
              <a:gd name="connsiteY9" fmla="*/ 121954 h 355969"/>
              <a:gd name="connsiteX10" fmla="*/ 235993 w 355969"/>
              <a:gd name="connsiteY10" fmla="*/ 107359 h 355969"/>
              <a:gd name="connsiteX11" fmla="*/ 248609 w 355969"/>
              <a:gd name="connsiteY11" fmla="*/ 119975 h 355969"/>
              <a:gd name="connsiteX12" fmla="*/ 235993 w 355969"/>
              <a:gd name="connsiteY12" fmla="*/ 132591 h 355969"/>
              <a:gd name="connsiteX13" fmla="*/ 223377 w 355969"/>
              <a:gd name="connsiteY13" fmla="*/ 119975 h 355969"/>
              <a:gd name="connsiteX14" fmla="*/ 235993 w 355969"/>
              <a:gd name="connsiteY14" fmla="*/ 107359 h 355969"/>
              <a:gd name="connsiteX15" fmla="*/ 130364 w 355969"/>
              <a:gd name="connsiteY15" fmla="*/ 89053 h 355969"/>
              <a:gd name="connsiteX16" fmla="*/ 88806 w 355969"/>
              <a:gd name="connsiteY16" fmla="*/ 130612 h 355969"/>
              <a:gd name="connsiteX17" fmla="*/ 89053 w 355969"/>
              <a:gd name="connsiteY17" fmla="*/ 130612 h 355969"/>
              <a:gd name="connsiteX18" fmla="*/ 89053 w 355969"/>
              <a:gd name="connsiteY18" fmla="*/ 225355 h 355969"/>
              <a:gd name="connsiteX19" fmla="*/ 130612 w 355969"/>
              <a:gd name="connsiteY19" fmla="*/ 266914 h 355969"/>
              <a:gd name="connsiteX20" fmla="*/ 225108 w 355969"/>
              <a:gd name="connsiteY20" fmla="*/ 266914 h 355969"/>
              <a:gd name="connsiteX21" fmla="*/ 266666 w 355969"/>
              <a:gd name="connsiteY21" fmla="*/ 225355 h 355969"/>
              <a:gd name="connsiteX22" fmla="*/ 266666 w 355969"/>
              <a:gd name="connsiteY22" fmla="*/ 130612 h 355969"/>
              <a:gd name="connsiteX23" fmla="*/ 225108 w 355969"/>
              <a:gd name="connsiteY23" fmla="*/ 89053 h 355969"/>
              <a:gd name="connsiteX24" fmla="*/ 130364 w 355969"/>
              <a:gd name="connsiteY24" fmla="*/ 71737 h 355969"/>
              <a:gd name="connsiteX25" fmla="*/ 225603 w 355969"/>
              <a:gd name="connsiteY25" fmla="*/ 71737 h 355969"/>
              <a:gd name="connsiteX26" fmla="*/ 284230 w 355969"/>
              <a:gd name="connsiteY26" fmla="*/ 130364 h 355969"/>
              <a:gd name="connsiteX27" fmla="*/ 284230 w 355969"/>
              <a:gd name="connsiteY27" fmla="*/ 225603 h 355969"/>
              <a:gd name="connsiteX28" fmla="*/ 225603 w 355969"/>
              <a:gd name="connsiteY28" fmla="*/ 284230 h 355969"/>
              <a:gd name="connsiteX29" fmla="*/ 130364 w 355969"/>
              <a:gd name="connsiteY29" fmla="*/ 284230 h 355969"/>
              <a:gd name="connsiteX30" fmla="*/ 71737 w 355969"/>
              <a:gd name="connsiteY30" fmla="*/ 225603 h 355969"/>
              <a:gd name="connsiteX31" fmla="*/ 71737 w 355969"/>
              <a:gd name="connsiteY31" fmla="*/ 130364 h 355969"/>
              <a:gd name="connsiteX32" fmla="*/ 130364 w 355969"/>
              <a:gd name="connsiteY32" fmla="*/ 71737 h 355969"/>
              <a:gd name="connsiteX33" fmla="*/ 12369 w 355969"/>
              <a:gd name="connsiteY33" fmla="*/ 12369 h 355969"/>
              <a:gd name="connsiteX34" fmla="*/ 12369 w 355969"/>
              <a:gd name="connsiteY34" fmla="*/ 343600 h 355969"/>
              <a:gd name="connsiteX35" fmla="*/ 343600 w 355969"/>
              <a:gd name="connsiteY35" fmla="*/ 343600 h 355969"/>
              <a:gd name="connsiteX36" fmla="*/ 343600 w 355969"/>
              <a:gd name="connsiteY36" fmla="*/ 12369 h 355969"/>
              <a:gd name="connsiteX37" fmla="*/ 0 w 355969"/>
              <a:gd name="connsiteY37" fmla="*/ 0 h 355969"/>
              <a:gd name="connsiteX38" fmla="*/ 355969 w 355969"/>
              <a:gd name="connsiteY38" fmla="*/ 0 h 355969"/>
              <a:gd name="connsiteX39" fmla="*/ 355969 w 355969"/>
              <a:gd name="connsiteY39" fmla="*/ 355969 h 355969"/>
              <a:gd name="connsiteX40" fmla="*/ 0 w 355969"/>
              <a:gd name="connsiteY40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5969" h="355969">
                <a:moveTo>
                  <a:pt x="177860" y="141496"/>
                </a:moveTo>
                <a:cubicBezTo>
                  <a:pt x="157823" y="141496"/>
                  <a:pt x="141496" y="157823"/>
                  <a:pt x="141249" y="178107"/>
                </a:cubicBezTo>
                <a:cubicBezTo>
                  <a:pt x="141249" y="198392"/>
                  <a:pt x="157576" y="214719"/>
                  <a:pt x="177860" y="214719"/>
                </a:cubicBezTo>
                <a:cubicBezTo>
                  <a:pt x="198145" y="214719"/>
                  <a:pt x="214471" y="198392"/>
                  <a:pt x="214471" y="178107"/>
                </a:cubicBezTo>
                <a:cubicBezTo>
                  <a:pt x="214471" y="157823"/>
                  <a:pt x="198145" y="141496"/>
                  <a:pt x="177860" y="141496"/>
                </a:cubicBezTo>
                <a:close/>
                <a:moveTo>
                  <a:pt x="177860" y="121954"/>
                </a:moveTo>
                <a:cubicBezTo>
                  <a:pt x="209029" y="121954"/>
                  <a:pt x="233766" y="147186"/>
                  <a:pt x="233766" y="178107"/>
                </a:cubicBezTo>
                <a:cubicBezTo>
                  <a:pt x="233766" y="209029"/>
                  <a:pt x="208782" y="234014"/>
                  <a:pt x="177860" y="234014"/>
                </a:cubicBezTo>
                <a:cubicBezTo>
                  <a:pt x="146939" y="234014"/>
                  <a:pt x="121954" y="208782"/>
                  <a:pt x="121954" y="177860"/>
                </a:cubicBezTo>
                <a:cubicBezTo>
                  <a:pt x="121954" y="146939"/>
                  <a:pt x="146939" y="121954"/>
                  <a:pt x="177860" y="121954"/>
                </a:cubicBezTo>
                <a:close/>
                <a:moveTo>
                  <a:pt x="235993" y="107359"/>
                </a:moveTo>
                <a:cubicBezTo>
                  <a:pt x="242919" y="107359"/>
                  <a:pt x="248609" y="113049"/>
                  <a:pt x="248609" y="119975"/>
                </a:cubicBezTo>
                <a:cubicBezTo>
                  <a:pt x="248609" y="126901"/>
                  <a:pt x="242919" y="132591"/>
                  <a:pt x="235993" y="132591"/>
                </a:cubicBezTo>
                <a:cubicBezTo>
                  <a:pt x="229067" y="132591"/>
                  <a:pt x="223377" y="126901"/>
                  <a:pt x="223377" y="119975"/>
                </a:cubicBezTo>
                <a:cubicBezTo>
                  <a:pt x="223377" y="113049"/>
                  <a:pt x="229067" y="107359"/>
                  <a:pt x="235993" y="107359"/>
                </a:cubicBezTo>
                <a:close/>
                <a:moveTo>
                  <a:pt x="130364" y="89053"/>
                </a:moveTo>
                <a:cubicBezTo>
                  <a:pt x="107359" y="89053"/>
                  <a:pt x="88806" y="107606"/>
                  <a:pt x="88806" y="130612"/>
                </a:cubicBezTo>
                <a:lnTo>
                  <a:pt x="89053" y="130612"/>
                </a:lnTo>
                <a:lnTo>
                  <a:pt x="89053" y="225355"/>
                </a:lnTo>
                <a:cubicBezTo>
                  <a:pt x="89053" y="248361"/>
                  <a:pt x="107606" y="266914"/>
                  <a:pt x="130612" y="266914"/>
                </a:cubicBezTo>
                <a:lnTo>
                  <a:pt x="225108" y="266914"/>
                </a:lnTo>
                <a:cubicBezTo>
                  <a:pt x="248113" y="266914"/>
                  <a:pt x="266666" y="248361"/>
                  <a:pt x="266666" y="225355"/>
                </a:cubicBezTo>
                <a:lnTo>
                  <a:pt x="266666" y="130612"/>
                </a:lnTo>
                <a:cubicBezTo>
                  <a:pt x="266666" y="107606"/>
                  <a:pt x="248113" y="89053"/>
                  <a:pt x="225108" y="89053"/>
                </a:cubicBezTo>
                <a:close/>
                <a:moveTo>
                  <a:pt x="130364" y="71737"/>
                </a:moveTo>
                <a:lnTo>
                  <a:pt x="225603" y="71737"/>
                </a:lnTo>
                <a:cubicBezTo>
                  <a:pt x="258008" y="71737"/>
                  <a:pt x="284230" y="97958"/>
                  <a:pt x="284230" y="130364"/>
                </a:cubicBezTo>
                <a:lnTo>
                  <a:pt x="284230" y="225603"/>
                </a:lnTo>
                <a:cubicBezTo>
                  <a:pt x="284230" y="258008"/>
                  <a:pt x="258008" y="284230"/>
                  <a:pt x="225603" y="284230"/>
                </a:cubicBezTo>
                <a:lnTo>
                  <a:pt x="130364" y="284230"/>
                </a:lnTo>
                <a:cubicBezTo>
                  <a:pt x="97958" y="284230"/>
                  <a:pt x="71737" y="258008"/>
                  <a:pt x="71737" y="225603"/>
                </a:cubicBezTo>
                <a:lnTo>
                  <a:pt x="71737" y="130364"/>
                </a:lnTo>
                <a:cubicBezTo>
                  <a:pt x="71737" y="97958"/>
                  <a:pt x="97958" y="71737"/>
                  <a:pt x="130364" y="71737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FBBE171D-EA4E-452C-8EBE-60BD260840FF}"/>
              </a:ext>
            </a:extLst>
          </p:cNvPr>
          <p:cNvSpPr/>
          <p:nvPr/>
        </p:nvSpPr>
        <p:spPr>
          <a:xfrm>
            <a:off x="9448800" y="34290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609C26D4-87EE-42AD-8338-D5EE327E9EA9}"/>
              </a:ext>
            </a:extLst>
          </p:cNvPr>
          <p:cNvSpPr txBox="1"/>
          <p:nvPr/>
        </p:nvSpPr>
        <p:spPr>
          <a:xfrm>
            <a:off x="4486275" y="3895725"/>
            <a:ext cx="1533525" cy="2635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r">
              <a:lnSpc>
                <a:spcPct val="100000"/>
              </a:lnSpc>
              <a:spcBef>
                <a:spcPts val="75"/>
              </a:spcBef>
            </a:pPr>
            <a:r>
              <a:rPr sz="1650" b="1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inetum.</a:t>
            </a:r>
            <a:r>
              <a:rPr lang="fr-FR" sz="1650" b="1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com</a:t>
            </a:r>
            <a:endParaRPr sz="1650">
              <a:latin typeface="Verdana" panose="020B0604030504040204" pitchFamily="34" charset="0"/>
              <a:cs typeface="Poppins ExtraBold"/>
            </a:endParaRPr>
          </a:p>
        </p:txBody>
      </p:sp>
      <p:sp>
        <p:nvSpPr>
          <p:cNvPr id="19" name="object 29">
            <a:extLst>
              <a:ext uri="{FF2B5EF4-FFF2-40B4-BE49-F238E27FC236}">
                <a16:creationId xmlns:a16="http://schemas.microsoft.com/office/drawing/2014/main" id="{6F3CD315-706A-434B-868F-34214EBB8D8B}"/>
              </a:ext>
            </a:extLst>
          </p:cNvPr>
          <p:cNvSpPr txBox="1"/>
          <p:nvPr/>
        </p:nvSpPr>
        <p:spPr>
          <a:xfrm>
            <a:off x="676275" y="4791073"/>
            <a:ext cx="6105525" cy="663163"/>
          </a:xfrm>
          <a:prstGeom prst="rect">
            <a:avLst/>
          </a:prstGeom>
        </p:spPr>
        <p:txBody>
          <a:bodyPr vert="horz" wrap="square" lIns="0" tIns="16669" rIns="0" bIns="0" rtlCol="0">
            <a:spAutoFit/>
          </a:bodyPr>
          <a:lstStyle/>
          <a:p>
            <a:pPr marL="10001" marR="3810" indent="-953" algn="just">
              <a:lnSpc>
                <a:spcPct val="100000"/>
              </a:lnSpc>
              <a:spcBef>
                <a:spcPts val="131"/>
              </a:spcBef>
            </a:pPr>
            <a:r>
              <a:rPr sz="1050" spc="8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FRANCE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lang="fr-FR" sz="1050" spc="8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ESPAGNE</a:t>
            </a:r>
            <a:r>
              <a:rPr sz="1050" spc="8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8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PORTUGAL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8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BELGI</a:t>
            </a:r>
            <a:r>
              <a:rPr lang="fr-FR" sz="1050" spc="8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QUE</a:t>
            </a:r>
            <a:r>
              <a:rPr sz="1050" spc="8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lang="fr-FR" sz="1050" spc="8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SUISSE</a:t>
            </a:r>
            <a:r>
              <a:rPr sz="1050" spc="8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8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LUXEMBOURG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lang="fr-FR" sz="1050" spc="8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ANGLETERRE</a:t>
            </a:r>
            <a:r>
              <a:rPr sz="1050" spc="8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POL</a:t>
            </a:r>
            <a:r>
              <a:rPr lang="fr-FR"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OGNE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RO</a:t>
            </a:r>
            <a:r>
              <a:rPr lang="fr-FR"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U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MANI</a:t>
            </a:r>
            <a:r>
              <a:rPr lang="fr-FR"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E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M</a:t>
            </a:r>
            <a:r>
              <a:rPr lang="fr-FR"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AROC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TUNISI</a:t>
            </a:r>
            <a:r>
              <a:rPr lang="fr-FR"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E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</a:t>
            </a:r>
            <a:r>
              <a:rPr lang="fr-FR"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É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N</a:t>
            </a:r>
            <a:r>
              <a:rPr lang="fr-FR"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É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GAL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CÔTE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D’IVOIRE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ANGOLA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CAMERO</a:t>
            </a:r>
            <a:r>
              <a:rPr lang="fr-FR"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U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N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USA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BR</a:t>
            </a:r>
            <a:r>
              <a:rPr lang="fr-FR"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ÉS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IL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COLOMBI</a:t>
            </a:r>
            <a:r>
              <a:rPr lang="fr-FR"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E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MEXI</a:t>
            </a:r>
            <a:r>
              <a:rPr lang="fr-FR"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QUE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1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RP </a:t>
            </a:r>
            <a:r>
              <a:rPr lang="fr-FR" sz="1050" spc="11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DU</a:t>
            </a:r>
            <a:r>
              <a:rPr sz="1050" spc="11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PANAMA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</a:t>
            </a:r>
            <a:r>
              <a:rPr lang="fr-FR" sz="1050" spc="1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É</a:t>
            </a:r>
            <a:r>
              <a:rPr sz="1050" spc="1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R</a:t>
            </a:r>
            <a:r>
              <a:rPr lang="fr-FR" sz="1050" spc="1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O</a:t>
            </a:r>
            <a:r>
              <a:rPr sz="1050" spc="1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U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CHILI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050" spc="1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COSTA RICA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R</a:t>
            </a:r>
            <a:r>
              <a:rPr lang="fr-FR"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É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PUBLI</a:t>
            </a:r>
            <a:r>
              <a:rPr lang="fr-FR"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QUE DOMINICAINE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ARGENTIN</a:t>
            </a:r>
            <a:r>
              <a:rPr lang="fr-FR"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E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SINGAPO</a:t>
            </a:r>
            <a:r>
              <a:rPr lang="fr-FR"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UR</a:t>
            </a:r>
            <a:r>
              <a:rPr sz="1050" spc="19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05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</a:t>
            </a:r>
            <a:r>
              <a:rPr sz="1050" spc="7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lang="fr-FR" sz="1050" spc="23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E.A.U</a:t>
            </a:r>
            <a:endParaRPr sz="1050">
              <a:latin typeface="Verdana" panose="020B0604030504040204" pitchFamily="34" charset="0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673553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5291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F5AF90-088B-406A-A347-1CEAF460C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851DD1-8E70-45BD-968B-901CCAD56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678A6D-014D-45AE-A53F-E619B1E3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05731E-B934-44E1-A9EA-014FA88A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©2022 Inetum  | COTECH Classification: [internal] document TMA LOT1 Occitanie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5F53D8-0A89-4B2F-8FB4-B8D78EFC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95A8-AF9B-488E-88F5-09C8DC541A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50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1495425" y="1669251"/>
            <a:ext cx="6315075" cy="530279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Introduction</a:t>
            </a:r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69177CBD-B7C4-44E2-AA0C-473214EADBDA}"/>
              </a:ext>
            </a:extLst>
          </p:cNvPr>
          <p:cNvSpPr/>
          <p:nvPr/>
        </p:nvSpPr>
        <p:spPr>
          <a:xfrm>
            <a:off x="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lang="en-US" sz="1350" noProof="0"/>
          </a:p>
        </p:txBody>
      </p:sp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D3C0EACF-3AD5-4884-9531-06FDA14E14F3}"/>
              </a:ext>
            </a:extLst>
          </p:cNvPr>
          <p:cNvSpPr/>
          <p:nvPr/>
        </p:nvSpPr>
        <p:spPr>
          <a:xfrm>
            <a:off x="7391400" y="685799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8F84A533-D15F-4251-B825-30C4967127B7}"/>
              </a:ext>
            </a:extLst>
          </p:cNvPr>
          <p:cNvSpPr/>
          <p:nvPr/>
        </p:nvSpPr>
        <p:spPr>
          <a:xfrm>
            <a:off x="534799" y="4800600"/>
            <a:ext cx="684848" cy="684848"/>
          </a:xfrm>
          <a:custGeom>
            <a:avLst/>
            <a:gdLst/>
            <a:ahLst/>
            <a:cxnLst/>
            <a:rect l="l" t="t" r="r" b="b"/>
            <a:pathLst>
              <a:path w="913130" h="913129">
                <a:moveTo>
                  <a:pt x="912533" y="0"/>
                </a:moveTo>
                <a:lnTo>
                  <a:pt x="0" y="0"/>
                </a:lnTo>
                <a:lnTo>
                  <a:pt x="0" y="912533"/>
                </a:lnTo>
                <a:lnTo>
                  <a:pt x="912533" y="912533"/>
                </a:lnTo>
                <a:lnTo>
                  <a:pt x="912533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5815314C-9423-41A5-BEA4-E339EE8896AB}"/>
              </a:ext>
            </a:extLst>
          </p:cNvPr>
          <p:cNvSpPr/>
          <p:nvPr/>
        </p:nvSpPr>
        <p:spPr>
          <a:xfrm>
            <a:off x="10820400" y="4114800"/>
            <a:ext cx="1369219" cy="1370648"/>
          </a:xfrm>
          <a:custGeom>
            <a:avLst/>
            <a:gdLst/>
            <a:ahLst/>
            <a:cxnLst/>
            <a:rect l="l" t="t" r="r" b="b"/>
            <a:pathLst>
              <a:path w="1825625" h="1827529">
                <a:moveTo>
                  <a:pt x="912533" y="914400"/>
                </a:moveTo>
                <a:lnTo>
                  <a:pt x="0" y="914400"/>
                </a:lnTo>
                <a:lnTo>
                  <a:pt x="0" y="1826933"/>
                </a:lnTo>
                <a:lnTo>
                  <a:pt x="912533" y="1826933"/>
                </a:lnTo>
                <a:lnTo>
                  <a:pt x="912533" y="914400"/>
                </a:lnTo>
                <a:close/>
              </a:path>
              <a:path w="1825625" h="1827529">
                <a:moveTo>
                  <a:pt x="1825066" y="0"/>
                </a:moveTo>
                <a:lnTo>
                  <a:pt x="912533" y="0"/>
                </a:lnTo>
                <a:lnTo>
                  <a:pt x="912533" y="912533"/>
                </a:lnTo>
                <a:lnTo>
                  <a:pt x="1825066" y="912533"/>
                </a:lnTo>
                <a:lnTo>
                  <a:pt x="1825066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1E59CB-5F39-462D-B61D-4A4C7D89DC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425" y="2227416"/>
            <a:ext cx="6315075" cy="221841"/>
          </a:xfrm>
        </p:spPr>
        <p:txBody>
          <a:bodyPr wrap="square" tIns="14400">
            <a:spAutoFit/>
          </a:bodyPr>
          <a:lstStyle>
            <a:lvl1pPr>
              <a:spcBef>
                <a:spcPts val="0"/>
              </a:spcBef>
              <a:defRPr sz="1350">
                <a:solidFill>
                  <a:schemeClr val="accent3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43F9D-3345-4E29-AB08-377E0B10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©2022 Inetum  | COTECH Classification: [internal] document TMA LOT1 Occitanie</a:t>
            </a:r>
          </a:p>
        </p:txBody>
      </p:sp>
    </p:spTree>
    <p:extLst>
      <p:ext uri="{BB962C8B-B14F-4D97-AF65-F5344CB8AC3E}">
        <p14:creationId xmlns:p14="http://schemas.microsoft.com/office/powerpoint/2010/main" val="174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113" name="Text Placeholder 31">
            <a:extLst>
              <a:ext uri="{FF2B5EF4-FFF2-40B4-BE49-F238E27FC236}">
                <a16:creationId xmlns:a16="http://schemas.microsoft.com/office/drawing/2014/main" id="{3511C7BF-3840-4CE8-BB5B-C7B083913503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445647" y="3908831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114" name="Text Placeholder 18">
            <a:extLst>
              <a:ext uri="{FF2B5EF4-FFF2-40B4-BE49-F238E27FC236}">
                <a16:creationId xmlns:a16="http://schemas.microsoft.com/office/drawing/2014/main" id="{EFD58F2A-B07B-4D2B-8951-E00DDA67D769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140973" y="4079664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15" name="Text Placeholder 18">
            <a:extLst>
              <a:ext uri="{FF2B5EF4-FFF2-40B4-BE49-F238E27FC236}">
                <a16:creationId xmlns:a16="http://schemas.microsoft.com/office/drawing/2014/main" id="{A3AA694F-FB48-41A8-B07B-EC1F3B40C396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7140972" y="4492280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30" name="Text Placeholder 18">
            <a:extLst>
              <a:ext uri="{FF2B5EF4-FFF2-40B4-BE49-F238E27FC236}">
                <a16:creationId xmlns:a16="http://schemas.microsoft.com/office/drawing/2014/main" id="{8465A35D-EC66-40E8-80CC-6934147C8909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0876620" y="4492279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33" name="Text Placeholder 31">
            <a:extLst>
              <a:ext uri="{FF2B5EF4-FFF2-40B4-BE49-F238E27FC236}">
                <a16:creationId xmlns:a16="http://schemas.microsoft.com/office/drawing/2014/main" id="{F5A26CFA-C26B-4F48-AFCC-68C933599A66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85800" y="3908831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134" name="Text Placeholder 18">
            <a:extLst>
              <a:ext uri="{FF2B5EF4-FFF2-40B4-BE49-F238E27FC236}">
                <a16:creationId xmlns:a16="http://schemas.microsoft.com/office/drawing/2014/main" id="{248854A8-0EED-4EC1-81BB-9B97B87D848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381126" y="4079664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35" name="Text Placeholder 18">
            <a:extLst>
              <a:ext uri="{FF2B5EF4-FFF2-40B4-BE49-F238E27FC236}">
                <a16:creationId xmlns:a16="http://schemas.microsoft.com/office/drawing/2014/main" id="{FF847E46-100F-4B85-ABC9-C63CBCF3D745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381125" y="4492280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36" name="Text Placeholder 18">
            <a:extLst>
              <a:ext uri="{FF2B5EF4-FFF2-40B4-BE49-F238E27FC236}">
                <a16:creationId xmlns:a16="http://schemas.microsoft.com/office/drawing/2014/main" id="{1EDAB9D3-F6BE-48C5-94F8-F0CEB0166F34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116773" y="4492279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37" name="Text Placeholder 31">
            <a:extLst>
              <a:ext uri="{FF2B5EF4-FFF2-40B4-BE49-F238E27FC236}">
                <a16:creationId xmlns:a16="http://schemas.microsoft.com/office/drawing/2014/main" id="{6FFEF1B8-6626-4B8C-86D2-FD64ECC7E0EE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685800" y="1480772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138" name="Text Placeholder 18">
            <a:extLst>
              <a:ext uri="{FF2B5EF4-FFF2-40B4-BE49-F238E27FC236}">
                <a16:creationId xmlns:a16="http://schemas.microsoft.com/office/drawing/2014/main" id="{5F1270D3-9E35-4323-99FB-4AA40123E72B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381126" y="1651605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39" name="Text Placeholder 18">
            <a:extLst>
              <a:ext uri="{FF2B5EF4-FFF2-40B4-BE49-F238E27FC236}">
                <a16:creationId xmlns:a16="http://schemas.microsoft.com/office/drawing/2014/main" id="{1C93CA53-2F3D-4CA4-A60D-15B2C8F92786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381125" y="2064221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40" name="Text Placeholder 18">
            <a:extLst>
              <a:ext uri="{FF2B5EF4-FFF2-40B4-BE49-F238E27FC236}">
                <a16:creationId xmlns:a16="http://schemas.microsoft.com/office/drawing/2014/main" id="{93C6D7CE-3B53-4781-9604-D0FE8BEF0B5C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5116773" y="2064220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41" name="Text Placeholder 31">
            <a:extLst>
              <a:ext uri="{FF2B5EF4-FFF2-40B4-BE49-F238E27FC236}">
                <a16:creationId xmlns:a16="http://schemas.microsoft.com/office/drawing/2014/main" id="{F09C8D30-46AD-4E01-B69D-ECF0E9639720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6445647" y="1480772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142" name="Text Placeholder 18">
            <a:extLst>
              <a:ext uri="{FF2B5EF4-FFF2-40B4-BE49-F238E27FC236}">
                <a16:creationId xmlns:a16="http://schemas.microsoft.com/office/drawing/2014/main" id="{6BBF8358-0312-4476-A379-4092F5096A36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7140973" y="1651605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43" name="Text Placeholder 18">
            <a:extLst>
              <a:ext uri="{FF2B5EF4-FFF2-40B4-BE49-F238E27FC236}">
                <a16:creationId xmlns:a16="http://schemas.microsoft.com/office/drawing/2014/main" id="{131FAF0A-F8E5-4E88-BBC2-856B2610CB5C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7140972" y="2064221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44" name="Text Placeholder 18">
            <a:extLst>
              <a:ext uri="{FF2B5EF4-FFF2-40B4-BE49-F238E27FC236}">
                <a16:creationId xmlns:a16="http://schemas.microsoft.com/office/drawing/2014/main" id="{DF585C99-0360-4056-A9DA-37C046EC20FC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10876620" y="2064220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D049B-FF10-4FE9-B55A-5E1428FB2026}"/>
              </a:ext>
            </a:extLst>
          </p:cNvPr>
          <p:cNvSpPr>
            <a:spLocks noGrp="1"/>
          </p:cNvSpPr>
          <p:nvPr>
            <p:ph type="ftr" sz="quarter" idx="110"/>
          </p:nvPr>
        </p:nvSpPr>
        <p:spPr/>
        <p:txBody>
          <a:bodyPr/>
          <a:lstStyle/>
          <a:p>
            <a:r>
              <a:rPr lang="fr-FR"/>
              <a:t>©2022 Inetum  | COTECH Classification: [internal] document TMA LOT1 Occitanie</a:t>
            </a:r>
          </a:p>
        </p:txBody>
      </p:sp>
      <p:sp>
        <p:nvSpPr>
          <p:cNvPr id="21" name="Titre 3">
            <a:extLst>
              <a:ext uri="{FF2B5EF4-FFF2-40B4-BE49-F238E27FC236}">
                <a16:creationId xmlns:a16="http://schemas.microsoft.com/office/drawing/2014/main" id="{AE0B397F-537F-475A-B197-1EC9819F9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406" y="697701"/>
            <a:ext cx="9014246" cy="771656"/>
          </a:xfrm>
          <a:prstGeom prst="rect">
            <a:avLst/>
          </a:prstGeom>
        </p:spPr>
        <p:txBody>
          <a:bodyPr lIns="0" tIns="0" rIns="0" bIns="0"/>
          <a:lstStyle>
            <a:lvl1pPr>
              <a:defRPr sz="3375" b="1">
                <a:solidFill>
                  <a:schemeClr val="accent2"/>
                </a:solidFill>
              </a:defRPr>
            </a:lvl1pPr>
          </a:lstStyle>
          <a:p>
            <a:r>
              <a:rPr lang="fr-FR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68807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102" name="Text Placeholder 31">
            <a:extLst>
              <a:ext uri="{FF2B5EF4-FFF2-40B4-BE49-F238E27FC236}">
                <a16:creationId xmlns:a16="http://schemas.microsoft.com/office/drawing/2014/main" id="{7EC72E04-62A6-456D-9129-8BFC76A3EA7B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685800" y="1480772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103" name="Text Placeholder 18">
            <a:extLst>
              <a:ext uri="{FF2B5EF4-FFF2-40B4-BE49-F238E27FC236}">
                <a16:creationId xmlns:a16="http://schemas.microsoft.com/office/drawing/2014/main" id="{75D73ABA-CA4C-4758-A70B-18788A7152E0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381126" y="1651605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04" name="Text Placeholder 18">
            <a:extLst>
              <a:ext uri="{FF2B5EF4-FFF2-40B4-BE49-F238E27FC236}">
                <a16:creationId xmlns:a16="http://schemas.microsoft.com/office/drawing/2014/main" id="{46C41AE2-59D8-4B49-848B-EA4CBB402683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381125" y="2064221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05" name="Text Placeholder 18">
            <a:extLst>
              <a:ext uri="{FF2B5EF4-FFF2-40B4-BE49-F238E27FC236}">
                <a16:creationId xmlns:a16="http://schemas.microsoft.com/office/drawing/2014/main" id="{2220B1D5-71D2-48C3-A929-898FF8C1F570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5116773" y="2064220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06" name="Text Placeholder 31">
            <a:extLst>
              <a:ext uri="{FF2B5EF4-FFF2-40B4-BE49-F238E27FC236}">
                <a16:creationId xmlns:a16="http://schemas.microsoft.com/office/drawing/2014/main" id="{E2D825A0-520D-4092-8235-41A32121B04E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685800" y="3019593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107" name="Text Placeholder 18">
            <a:extLst>
              <a:ext uri="{FF2B5EF4-FFF2-40B4-BE49-F238E27FC236}">
                <a16:creationId xmlns:a16="http://schemas.microsoft.com/office/drawing/2014/main" id="{22E612C7-1A1F-493A-8A38-C03F18CC687E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381126" y="3190426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08" name="Text Placeholder 18">
            <a:extLst>
              <a:ext uri="{FF2B5EF4-FFF2-40B4-BE49-F238E27FC236}">
                <a16:creationId xmlns:a16="http://schemas.microsoft.com/office/drawing/2014/main" id="{649F1CE4-C3CE-4985-AD3E-FC4A4AC0C2BD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381125" y="3603042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09" name="Text Placeholder 18">
            <a:extLst>
              <a:ext uri="{FF2B5EF4-FFF2-40B4-BE49-F238E27FC236}">
                <a16:creationId xmlns:a16="http://schemas.microsoft.com/office/drawing/2014/main" id="{CB3A685A-DB20-4E5A-9F48-2108FDDDF82A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5116773" y="3603041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25" name="Text Placeholder 31">
            <a:extLst>
              <a:ext uri="{FF2B5EF4-FFF2-40B4-BE49-F238E27FC236}">
                <a16:creationId xmlns:a16="http://schemas.microsoft.com/office/drawing/2014/main" id="{FB61BDCE-020E-4BCF-9B3C-320CC2C9B7AF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6445647" y="1480772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126" name="Text Placeholder 18">
            <a:extLst>
              <a:ext uri="{FF2B5EF4-FFF2-40B4-BE49-F238E27FC236}">
                <a16:creationId xmlns:a16="http://schemas.microsoft.com/office/drawing/2014/main" id="{13C2CDE7-3771-468A-A640-29AA16C28536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7140973" y="1651605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27" name="Text Placeholder 18">
            <a:extLst>
              <a:ext uri="{FF2B5EF4-FFF2-40B4-BE49-F238E27FC236}">
                <a16:creationId xmlns:a16="http://schemas.microsoft.com/office/drawing/2014/main" id="{831093BB-2135-4302-AD17-917734EC88A6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7140972" y="2064221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28" name="Text Placeholder 18">
            <a:extLst>
              <a:ext uri="{FF2B5EF4-FFF2-40B4-BE49-F238E27FC236}">
                <a16:creationId xmlns:a16="http://schemas.microsoft.com/office/drawing/2014/main" id="{EF93369E-2C3E-4EE7-8D1D-99C239A339E3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10876620" y="2064220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29" name="Text Placeholder 31">
            <a:extLst>
              <a:ext uri="{FF2B5EF4-FFF2-40B4-BE49-F238E27FC236}">
                <a16:creationId xmlns:a16="http://schemas.microsoft.com/office/drawing/2014/main" id="{C287AF80-AE6B-424F-8FDB-B11EF6A13FB2}"/>
              </a:ext>
            </a:extLst>
          </p:cNvPr>
          <p:cNvSpPr>
            <a:spLocks noGrp="1"/>
          </p:cNvSpPr>
          <p:nvPr>
            <p:ph type="body" sz="quarter" idx="110" hasCustomPrompt="1"/>
          </p:nvPr>
        </p:nvSpPr>
        <p:spPr>
          <a:xfrm>
            <a:off x="6445647" y="3019593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131" name="Text Placeholder 18">
            <a:extLst>
              <a:ext uri="{FF2B5EF4-FFF2-40B4-BE49-F238E27FC236}">
                <a16:creationId xmlns:a16="http://schemas.microsoft.com/office/drawing/2014/main" id="{61424F3E-758A-41A8-BED0-46CF7C78F3D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7140973" y="3190426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32" name="Text Placeholder 18">
            <a:extLst>
              <a:ext uri="{FF2B5EF4-FFF2-40B4-BE49-F238E27FC236}">
                <a16:creationId xmlns:a16="http://schemas.microsoft.com/office/drawing/2014/main" id="{C48A6046-5F7C-45C3-832A-2C969ACC9C87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7140972" y="3603042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37" name="Text Placeholder 18">
            <a:extLst>
              <a:ext uri="{FF2B5EF4-FFF2-40B4-BE49-F238E27FC236}">
                <a16:creationId xmlns:a16="http://schemas.microsoft.com/office/drawing/2014/main" id="{27D74F4C-9A89-4C62-9FBF-A53BF21FC900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10876620" y="3603041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42" name="Text Placeholder 31">
            <a:extLst>
              <a:ext uri="{FF2B5EF4-FFF2-40B4-BE49-F238E27FC236}">
                <a16:creationId xmlns:a16="http://schemas.microsoft.com/office/drawing/2014/main" id="{BD95E687-7F93-472F-98D4-EC938AA6550F}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685800" y="4558414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143" name="Text Placeholder 18">
            <a:extLst>
              <a:ext uri="{FF2B5EF4-FFF2-40B4-BE49-F238E27FC236}">
                <a16:creationId xmlns:a16="http://schemas.microsoft.com/office/drawing/2014/main" id="{025B0146-CB38-42F3-839F-A26A6143E0F2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1381126" y="4729247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44" name="Text Placeholder 18">
            <a:extLst>
              <a:ext uri="{FF2B5EF4-FFF2-40B4-BE49-F238E27FC236}">
                <a16:creationId xmlns:a16="http://schemas.microsoft.com/office/drawing/2014/main" id="{A284474C-E457-4B47-BD17-F5D8229E4172}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1381125" y="5141863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45" name="Text Placeholder 18">
            <a:extLst>
              <a:ext uri="{FF2B5EF4-FFF2-40B4-BE49-F238E27FC236}">
                <a16:creationId xmlns:a16="http://schemas.microsoft.com/office/drawing/2014/main" id="{BD29F203-3EED-448C-9A44-6A9AF6E4D1AE}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5116773" y="5141862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46" name="Text Placeholder 31">
            <a:extLst>
              <a:ext uri="{FF2B5EF4-FFF2-40B4-BE49-F238E27FC236}">
                <a16:creationId xmlns:a16="http://schemas.microsoft.com/office/drawing/2014/main" id="{37A450F0-202F-4585-8D10-F0C9C63E8342}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6445647" y="4558414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147" name="Text Placeholder 18">
            <a:extLst>
              <a:ext uri="{FF2B5EF4-FFF2-40B4-BE49-F238E27FC236}">
                <a16:creationId xmlns:a16="http://schemas.microsoft.com/office/drawing/2014/main" id="{F15D7F17-C51A-401A-B45B-C0DD68E1A185}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7140973" y="4729247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48" name="Text Placeholder 18">
            <a:extLst>
              <a:ext uri="{FF2B5EF4-FFF2-40B4-BE49-F238E27FC236}">
                <a16:creationId xmlns:a16="http://schemas.microsoft.com/office/drawing/2014/main" id="{EA613244-6AF1-4BED-B339-59144E1E2378}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7140972" y="5141863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49" name="Text Placeholder 18">
            <a:extLst>
              <a:ext uri="{FF2B5EF4-FFF2-40B4-BE49-F238E27FC236}">
                <a16:creationId xmlns:a16="http://schemas.microsoft.com/office/drawing/2014/main" id="{015CB9AD-585C-4445-80B0-B9C7F59AD015}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10876620" y="5141862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F7EFA-6F22-4F7A-86D6-B9B9EFDEBF45}"/>
              </a:ext>
            </a:extLst>
          </p:cNvPr>
          <p:cNvSpPr>
            <a:spLocks noGrp="1"/>
          </p:cNvSpPr>
          <p:nvPr>
            <p:ph type="ftr" sz="quarter" idx="126"/>
          </p:nvPr>
        </p:nvSpPr>
        <p:spPr/>
        <p:txBody>
          <a:bodyPr/>
          <a:lstStyle/>
          <a:p>
            <a:r>
              <a:rPr lang="fr-FR"/>
              <a:t>©2022 Inetum  | COTECH Classification: [internal] document TMA LOT1 Occitanie</a:t>
            </a:r>
          </a:p>
        </p:txBody>
      </p:sp>
      <p:sp>
        <p:nvSpPr>
          <p:cNvPr id="29" name="Titre 3">
            <a:extLst>
              <a:ext uri="{FF2B5EF4-FFF2-40B4-BE49-F238E27FC236}">
                <a16:creationId xmlns:a16="http://schemas.microsoft.com/office/drawing/2014/main" id="{EC744315-8B20-4BBE-A882-04AFDA114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406" y="697701"/>
            <a:ext cx="9014246" cy="771656"/>
          </a:xfrm>
          <a:prstGeom prst="rect">
            <a:avLst/>
          </a:prstGeom>
        </p:spPr>
        <p:txBody>
          <a:bodyPr lIns="0" tIns="0" rIns="0" bIns="0"/>
          <a:lstStyle>
            <a:lvl1pPr>
              <a:defRPr sz="3375" b="1">
                <a:solidFill>
                  <a:schemeClr val="accent2"/>
                </a:solidFill>
              </a:defRPr>
            </a:lvl1pPr>
          </a:lstStyle>
          <a:p>
            <a:r>
              <a:rPr lang="fr-FR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0362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49" name="Text Placeholder 31">
            <a:extLst>
              <a:ext uri="{FF2B5EF4-FFF2-40B4-BE49-F238E27FC236}">
                <a16:creationId xmlns:a16="http://schemas.microsoft.com/office/drawing/2014/main" id="{28FBECDA-E756-436B-A2DF-561D7CBEBD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483523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50" name="Text Placeholder 18">
            <a:extLst>
              <a:ext uri="{FF2B5EF4-FFF2-40B4-BE49-F238E27FC236}">
                <a16:creationId xmlns:a16="http://schemas.microsoft.com/office/drawing/2014/main" id="{D29DD076-5F15-437B-BFD1-4316097E0A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81126" y="1654356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1" name="Text Placeholder 18">
            <a:extLst>
              <a:ext uri="{FF2B5EF4-FFF2-40B4-BE49-F238E27FC236}">
                <a16:creationId xmlns:a16="http://schemas.microsoft.com/office/drawing/2014/main" id="{2B1B91FE-791C-486B-BB38-16A0BC617D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81125" y="2066972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52" name="Text Placeholder 18">
            <a:extLst>
              <a:ext uri="{FF2B5EF4-FFF2-40B4-BE49-F238E27FC236}">
                <a16:creationId xmlns:a16="http://schemas.microsoft.com/office/drawing/2014/main" id="{1AD460FF-7D8C-43FC-A584-F7A2A0070B2A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116773" y="2066971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53" name="Text Placeholder 31">
            <a:extLst>
              <a:ext uri="{FF2B5EF4-FFF2-40B4-BE49-F238E27FC236}">
                <a16:creationId xmlns:a16="http://schemas.microsoft.com/office/drawing/2014/main" id="{6196209E-A760-418E-ABA2-4DD925C316F8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685800" y="2443594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54" name="Text Placeholder 18">
            <a:extLst>
              <a:ext uri="{FF2B5EF4-FFF2-40B4-BE49-F238E27FC236}">
                <a16:creationId xmlns:a16="http://schemas.microsoft.com/office/drawing/2014/main" id="{6316DC73-28D4-4F73-B949-6F6F5D61C2F0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381126" y="2614427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E6BEF16F-6B19-411C-B67C-B5AA0800E01A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381125" y="3027043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56" name="Text Placeholder 18">
            <a:extLst>
              <a:ext uri="{FF2B5EF4-FFF2-40B4-BE49-F238E27FC236}">
                <a16:creationId xmlns:a16="http://schemas.microsoft.com/office/drawing/2014/main" id="{898B7DDA-82C5-4103-8C26-5F9811B20C90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5116773" y="3027042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57" name="Text Placeholder 31">
            <a:extLst>
              <a:ext uri="{FF2B5EF4-FFF2-40B4-BE49-F238E27FC236}">
                <a16:creationId xmlns:a16="http://schemas.microsoft.com/office/drawing/2014/main" id="{7DA447D7-A877-45B8-B6FB-AE90751E8876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685800" y="3401203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58" name="Text Placeholder 18">
            <a:extLst>
              <a:ext uri="{FF2B5EF4-FFF2-40B4-BE49-F238E27FC236}">
                <a16:creationId xmlns:a16="http://schemas.microsoft.com/office/drawing/2014/main" id="{CFE91535-724D-49F0-92FE-8CAB5C480A12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381126" y="3572036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9" name="Text Placeholder 18">
            <a:extLst>
              <a:ext uri="{FF2B5EF4-FFF2-40B4-BE49-F238E27FC236}">
                <a16:creationId xmlns:a16="http://schemas.microsoft.com/office/drawing/2014/main" id="{3D27B957-835E-4BF0-9537-A1AC3D952B27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381125" y="3984652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60" name="Text Placeholder 18">
            <a:extLst>
              <a:ext uri="{FF2B5EF4-FFF2-40B4-BE49-F238E27FC236}">
                <a16:creationId xmlns:a16="http://schemas.microsoft.com/office/drawing/2014/main" id="{F84C2754-E4E9-4354-B6CB-7B5B7AA5A828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5116773" y="3984651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61" name="Text Placeholder 31">
            <a:extLst>
              <a:ext uri="{FF2B5EF4-FFF2-40B4-BE49-F238E27FC236}">
                <a16:creationId xmlns:a16="http://schemas.microsoft.com/office/drawing/2014/main" id="{8C74BB45-5D6F-48E6-9347-96EE0CC93A2A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685800" y="4358812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62" name="Text Placeholder 18">
            <a:extLst>
              <a:ext uri="{FF2B5EF4-FFF2-40B4-BE49-F238E27FC236}">
                <a16:creationId xmlns:a16="http://schemas.microsoft.com/office/drawing/2014/main" id="{BCD1C6AA-1F9C-4210-9D36-274FD1A6AE79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1381126" y="4529645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63" name="Text Placeholder 18">
            <a:extLst>
              <a:ext uri="{FF2B5EF4-FFF2-40B4-BE49-F238E27FC236}">
                <a16:creationId xmlns:a16="http://schemas.microsoft.com/office/drawing/2014/main" id="{D180E97C-CAF1-4493-AD31-C1A8E60EAEFF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1381125" y="4942261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64" name="Text Placeholder 18">
            <a:extLst>
              <a:ext uri="{FF2B5EF4-FFF2-40B4-BE49-F238E27FC236}">
                <a16:creationId xmlns:a16="http://schemas.microsoft.com/office/drawing/2014/main" id="{7FE91E81-87F3-42A4-9446-8670F0C28A15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5116773" y="4942260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65" name="Text Placeholder 31">
            <a:extLst>
              <a:ext uri="{FF2B5EF4-FFF2-40B4-BE49-F238E27FC236}">
                <a16:creationId xmlns:a16="http://schemas.microsoft.com/office/drawing/2014/main" id="{EDFC2B06-95E3-4B46-9D78-C5B889187574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6445647" y="1483523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66" name="Text Placeholder 18">
            <a:extLst>
              <a:ext uri="{FF2B5EF4-FFF2-40B4-BE49-F238E27FC236}">
                <a16:creationId xmlns:a16="http://schemas.microsoft.com/office/drawing/2014/main" id="{5C8CF654-7CDC-4671-BA3F-6E43C2F3D930}"/>
              </a:ext>
            </a:extLst>
          </p:cNvPr>
          <p:cNvSpPr>
            <a:spLocks noGrp="1"/>
          </p:cNvSpPr>
          <p:nvPr>
            <p:ph type="body" sz="quarter" idx="102" hasCustomPrompt="1"/>
          </p:nvPr>
        </p:nvSpPr>
        <p:spPr>
          <a:xfrm>
            <a:off x="7140973" y="1654356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67" name="Text Placeholder 18">
            <a:extLst>
              <a:ext uri="{FF2B5EF4-FFF2-40B4-BE49-F238E27FC236}">
                <a16:creationId xmlns:a16="http://schemas.microsoft.com/office/drawing/2014/main" id="{AA689F23-6793-46A5-BC3A-C3C394EB61B7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7140972" y="2066972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68" name="Text Placeholder 18">
            <a:extLst>
              <a:ext uri="{FF2B5EF4-FFF2-40B4-BE49-F238E27FC236}">
                <a16:creationId xmlns:a16="http://schemas.microsoft.com/office/drawing/2014/main" id="{ED61CF7D-5129-427A-9E6A-C2D5A0108EFF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10876620" y="2066971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83" name="Text Placeholder 18">
            <a:extLst>
              <a:ext uri="{FF2B5EF4-FFF2-40B4-BE49-F238E27FC236}">
                <a16:creationId xmlns:a16="http://schemas.microsoft.com/office/drawing/2014/main" id="{C7919060-BAE1-42EF-8A05-3D8F26EC8E7B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10876620" y="2066971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84" name="Text Placeholder 31">
            <a:extLst>
              <a:ext uri="{FF2B5EF4-FFF2-40B4-BE49-F238E27FC236}">
                <a16:creationId xmlns:a16="http://schemas.microsoft.com/office/drawing/2014/main" id="{DA0FFCE8-6B8A-4E0A-9547-C340275471AA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6445647" y="2443594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85" name="Text Placeholder 18">
            <a:extLst>
              <a:ext uri="{FF2B5EF4-FFF2-40B4-BE49-F238E27FC236}">
                <a16:creationId xmlns:a16="http://schemas.microsoft.com/office/drawing/2014/main" id="{B46C006F-C71D-4DE1-A056-5B3A93CF50D9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7140973" y="2614427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86" name="Text Placeholder 18">
            <a:extLst>
              <a:ext uri="{FF2B5EF4-FFF2-40B4-BE49-F238E27FC236}">
                <a16:creationId xmlns:a16="http://schemas.microsoft.com/office/drawing/2014/main" id="{C3771224-2466-4D8A-A811-964F73AA6409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7140972" y="3027043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89" name="Text Placeholder 18">
            <a:extLst>
              <a:ext uri="{FF2B5EF4-FFF2-40B4-BE49-F238E27FC236}">
                <a16:creationId xmlns:a16="http://schemas.microsoft.com/office/drawing/2014/main" id="{76FE5254-0432-4E51-B71F-918A5A083FA8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10876620" y="3027042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90" name="Text Placeholder 31">
            <a:extLst>
              <a:ext uri="{FF2B5EF4-FFF2-40B4-BE49-F238E27FC236}">
                <a16:creationId xmlns:a16="http://schemas.microsoft.com/office/drawing/2014/main" id="{77CAFDB0-A524-4811-9A5F-832074D34A45}"/>
              </a:ext>
            </a:extLst>
          </p:cNvPr>
          <p:cNvSpPr>
            <a:spLocks noGrp="1"/>
          </p:cNvSpPr>
          <p:nvPr>
            <p:ph type="body" sz="quarter" idx="110" hasCustomPrompt="1"/>
          </p:nvPr>
        </p:nvSpPr>
        <p:spPr>
          <a:xfrm>
            <a:off x="6445647" y="3401203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91" name="Text Placeholder 18">
            <a:extLst>
              <a:ext uri="{FF2B5EF4-FFF2-40B4-BE49-F238E27FC236}">
                <a16:creationId xmlns:a16="http://schemas.microsoft.com/office/drawing/2014/main" id="{2F7D0EC5-CECB-4014-B06D-B2DBCBFBBF3D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7140973" y="3572036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92" name="Text Placeholder 18">
            <a:extLst>
              <a:ext uri="{FF2B5EF4-FFF2-40B4-BE49-F238E27FC236}">
                <a16:creationId xmlns:a16="http://schemas.microsoft.com/office/drawing/2014/main" id="{8751CD9A-A0F4-4CC8-8C88-10310AE524D6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7140972" y="3984652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93" name="Text Placeholder 18">
            <a:extLst>
              <a:ext uri="{FF2B5EF4-FFF2-40B4-BE49-F238E27FC236}">
                <a16:creationId xmlns:a16="http://schemas.microsoft.com/office/drawing/2014/main" id="{26FADFFE-C225-4705-860D-DF5D47B6C04F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10876620" y="3984651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94" name="Text Placeholder 31">
            <a:extLst>
              <a:ext uri="{FF2B5EF4-FFF2-40B4-BE49-F238E27FC236}">
                <a16:creationId xmlns:a16="http://schemas.microsoft.com/office/drawing/2014/main" id="{ED08C253-1799-4939-89C2-67FE09035959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6445647" y="4358812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95" name="Text Placeholder 18">
            <a:extLst>
              <a:ext uri="{FF2B5EF4-FFF2-40B4-BE49-F238E27FC236}">
                <a16:creationId xmlns:a16="http://schemas.microsoft.com/office/drawing/2014/main" id="{BA8F5A1C-3DDB-4EB6-A07B-B7ACBC8A5ACC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7140973" y="4529645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96" name="Text Placeholder 18">
            <a:extLst>
              <a:ext uri="{FF2B5EF4-FFF2-40B4-BE49-F238E27FC236}">
                <a16:creationId xmlns:a16="http://schemas.microsoft.com/office/drawing/2014/main" id="{C6330ADC-D7C7-4EFD-8348-FF37C7A173BC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7140972" y="4942261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97" name="Text Placeholder 18">
            <a:extLst>
              <a:ext uri="{FF2B5EF4-FFF2-40B4-BE49-F238E27FC236}">
                <a16:creationId xmlns:a16="http://schemas.microsoft.com/office/drawing/2014/main" id="{81AE0480-C514-4AD9-8691-694E141EE29E}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10876620" y="4942260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39" name="Text Placeholder 31">
            <a:extLst>
              <a:ext uri="{FF2B5EF4-FFF2-40B4-BE49-F238E27FC236}">
                <a16:creationId xmlns:a16="http://schemas.microsoft.com/office/drawing/2014/main" id="{7268FDA8-F92E-4936-B990-FD4E9F0CC01D}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685800" y="5315979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40" name="Text Placeholder 18">
            <a:extLst>
              <a:ext uri="{FF2B5EF4-FFF2-40B4-BE49-F238E27FC236}">
                <a16:creationId xmlns:a16="http://schemas.microsoft.com/office/drawing/2014/main" id="{37FDC6EC-A640-488F-9644-3FDD22493BD3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1381126" y="5486812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1873EAFB-A062-4833-B06F-62FD2E7C3DF9}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1381125" y="5899428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42" name="Text Placeholder 18">
            <a:extLst>
              <a:ext uri="{FF2B5EF4-FFF2-40B4-BE49-F238E27FC236}">
                <a16:creationId xmlns:a16="http://schemas.microsoft.com/office/drawing/2014/main" id="{EE221A43-C270-4544-94DF-1ABABF451BBD}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5116773" y="5899427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43" name="Text Placeholder 31">
            <a:extLst>
              <a:ext uri="{FF2B5EF4-FFF2-40B4-BE49-F238E27FC236}">
                <a16:creationId xmlns:a16="http://schemas.microsoft.com/office/drawing/2014/main" id="{9D8E4515-6F96-4F02-B988-811445E2351C}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6445647" y="5315979"/>
            <a:ext cx="533400" cy="533396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208"/>
              </a:spcBef>
              <a:defRPr b="1" spc="-75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A17A929F-E044-48C5-9DD8-B47C3EF2AE1C}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7140973" y="5486812"/>
            <a:ext cx="4200524" cy="302440"/>
          </a:xfrm>
        </p:spPr>
        <p:txBody>
          <a:bodyPr wrap="square" tIns="14400" anchor="b">
            <a:spAutoFit/>
          </a:bodyPr>
          <a:lstStyle>
            <a:lvl1pPr marL="10800">
              <a:spcBef>
                <a:spcPts val="75"/>
              </a:spcBef>
              <a:defRPr sz="1875" b="0">
                <a:solidFill>
                  <a:schemeClr val="tx2"/>
                </a:solidFill>
                <a:latin typeface="+mj-lt"/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5" name="Text Placeholder 18">
            <a:extLst>
              <a:ext uri="{FF2B5EF4-FFF2-40B4-BE49-F238E27FC236}">
                <a16:creationId xmlns:a16="http://schemas.microsoft.com/office/drawing/2014/main" id="{5D5ECF6A-91FB-4513-9425-F01C4C10BAB1}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7140972" y="5899428"/>
            <a:ext cx="3649923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46" name="Text Placeholder 18">
            <a:extLst>
              <a:ext uri="{FF2B5EF4-FFF2-40B4-BE49-F238E27FC236}">
                <a16:creationId xmlns:a16="http://schemas.microsoft.com/office/drawing/2014/main" id="{2F7DB677-C811-448B-9E9D-A05B83375084}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10876620" y="5899427"/>
            <a:ext cx="464877" cy="210620"/>
          </a:xfrm>
          <a:noFill/>
        </p:spPr>
        <p:txBody>
          <a:bodyPr wrap="square" tIns="14400" rIns="108000">
            <a:spAutoFit/>
          </a:bodyPr>
          <a:lstStyle>
            <a:lvl1pPr marL="10800">
              <a:lnSpc>
                <a:spcPct val="128000"/>
              </a:lnSpc>
              <a:spcBef>
                <a:spcPts val="75"/>
              </a:spcBef>
              <a:defRPr sz="1125">
                <a:solidFill>
                  <a:schemeClr val="tx2"/>
                </a:solidFill>
              </a:defRPr>
            </a:lvl1pPr>
            <a:lvl2pPr>
              <a:defRPr sz="1125">
                <a:solidFill>
                  <a:schemeClr val="accent3"/>
                </a:solidFill>
              </a:defRPr>
            </a:lvl2pPr>
            <a:lvl3pPr>
              <a:defRPr sz="975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3DF68-D79F-4DB1-B4FD-A39341DF1E94}"/>
              </a:ext>
            </a:extLst>
          </p:cNvPr>
          <p:cNvSpPr>
            <a:spLocks noGrp="1"/>
          </p:cNvSpPr>
          <p:nvPr>
            <p:ph type="ftr" sz="quarter" idx="126"/>
          </p:nvPr>
        </p:nvSpPr>
        <p:spPr/>
        <p:txBody>
          <a:bodyPr/>
          <a:lstStyle/>
          <a:p>
            <a:r>
              <a:rPr lang="fr-FR"/>
              <a:t>©2022 Inetum  | COTECH Classification: [internal] document TMA LOT1 Occitanie</a:t>
            </a:r>
          </a:p>
        </p:txBody>
      </p:sp>
      <p:sp>
        <p:nvSpPr>
          <p:cNvPr id="47" name="Titre 3">
            <a:extLst>
              <a:ext uri="{FF2B5EF4-FFF2-40B4-BE49-F238E27FC236}">
                <a16:creationId xmlns:a16="http://schemas.microsoft.com/office/drawing/2014/main" id="{44057687-C51E-48EF-8ABC-CF8D8466DA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406" y="697701"/>
            <a:ext cx="9014246" cy="771656"/>
          </a:xfrm>
          <a:prstGeom prst="rect">
            <a:avLst/>
          </a:prstGeom>
        </p:spPr>
        <p:txBody>
          <a:bodyPr lIns="0" tIns="0" rIns="0" bIns="0"/>
          <a:lstStyle>
            <a:lvl1pPr>
              <a:defRPr sz="3375" b="1">
                <a:solidFill>
                  <a:schemeClr val="accent2"/>
                </a:solidFill>
              </a:defRPr>
            </a:lvl1pPr>
          </a:lstStyle>
          <a:p>
            <a:r>
              <a:rPr lang="fr-FR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01769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_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1" y="485445"/>
            <a:ext cx="1371599" cy="323582"/>
          </a:xfrm>
          <a:prstGeom prst="rect">
            <a:avLst/>
          </a:prstGeom>
        </p:spPr>
      </p:pic>
      <p:sp>
        <p:nvSpPr>
          <p:cNvPr id="2" name="object 8">
            <a:extLst>
              <a:ext uri="{FF2B5EF4-FFF2-40B4-BE49-F238E27FC236}">
                <a16:creationId xmlns:a16="http://schemas.microsoft.com/office/drawing/2014/main" id="{EF77F270-8CFB-499A-AA4C-F3D2883DA5B5}"/>
              </a:ext>
            </a:extLst>
          </p:cNvPr>
          <p:cNvSpPr/>
          <p:nvPr/>
        </p:nvSpPr>
        <p:spPr>
          <a:xfrm>
            <a:off x="1219200" y="685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3EC24377-EFF4-42AC-8D18-062DAB804EFF}"/>
              </a:ext>
            </a:extLst>
          </p:cNvPr>
          <p:cNvSpPr/>
          <p:nvPr/>
        </p:nvSpPr>
        <p:spPr>
          <a:xfrm>
            <a:off x="7391400" y="1371599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33BA6225-A317-475E-A047-60CD68659F89}"/>
              </a:ext>
            </a:extLst>
          </p:cNvPr>
          <p:cNvSpPr/>
          <p:nvPr/>
        </p:nvSpPr>
        <p:spPr>
          <a:xfrm>
            <a:off x="3962400" y="5486400"/>
            <a:ext cx="2057400" cy="1371600"/>
          </a:xfrm>
          <a:custGeom>
            <a:avLst/>
            <a:gdLst/>
            <a:ahLst/>
            <a:cxnLst/>
            <a:rect l="l" t="t" r="r" b="b"/>
            <a:pathLst>
              <a:path w="2743200" h="1828800">
                <a:moveTo>
                  <a:pt x="18288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1828800" y="1828800"/>
                </a:lnTo>
                <a:lnTo>
                  <a:pt x="1828800" y="914400"/>
                </a:lnTo>
                <a:close/>
              </a:path>
              <a:path w="2743200" h="1828800">
                <a:moveTo>
                  <a:pt x="2743200" y="0"/>
                </a:moveTo>
                <a:lnTo>
                  <a:pt x="1828800" y="0"/>
                </a:lnTo>
                <a:lnTo>
                  <a:pt x="1828800" y="914400"/>
                </a:lnTo>
                <a:lnTo>
                  <a:pt x="2743200" y="914400"/>
                </a:lnTo>
                <a:lnTo>
                  <a:pt x="27432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Text Placeholder 31">
            <a:extLst>
              <a:ext uri="{FF2B5EF4-FFF2-40B4-BE49-F238E27FC236}">
                <a16:creationId xmlns:a16="http://schemas.microsoft.com/office/drawing/2014/main" id="{75989EAC-FFE2-4FF1-A7A7-8C9AEDCF4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5000" y="1371600"/>
            <a:ext cx="685800" cy="685794"/>
          </a:xfrm>
          <a:solidFill>
            <a:srgbClr val="005473"/>
          </a:solidFill>
        </p:spPr>
        <p:txBody>
          <a:bodyPr tIns="216000" anchor="t">
            <a:normAutofit/>
          </a:bodyPr>
          <a:lstStyle>
            <a:lvl1pPr marL="0" algn="ctr">
              <a:spcBef>
                <a:spcPts val="1275"/>
              </a:spcBef>
              <a:defRPr sz="3000" b="1" spc="-12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94" name="Holder 2">
            <a:extLst>
              <a:ext uri="{FF2B5EF4-FFF2-40B4-BE49-F238E27FC236}">
                <a16:creationId xmlns:a16="http://schemas.microsoft.com/office/drawing/2014/main" id="{64CEAEAC-18E4-4C17-AC4D-0753A4EA64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0" y="2057394"/>
            <a:ext cx="5486400" cy="2743200"/>
          </a:xfrm>
          <a:prstGeom prst="rect">
            <a:avLst/>
          </a:prstGeom>
          <a:noFill/>
        </p:spPr>
        <p:txBody>
          <a:bodyPr wrap="square" lIns="0" tIns="410400" rIns="0" bIns="0">
            <a:noAutofit/>
          </a:bodyPr>
          <a:lstStyle>
            <a:lvl1pPr marL="286200" algn="l">
              <a:spcBef>
                <a:spcPts val="2419"/>
              </a:spcBef>
              <a:defRPr sz="3375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Heading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F8E80-3E00-4293-AA10-F1AF0AB1D9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©2022 Inetum  | COTECH Classification: [internal] document TMA LOT1 Occitanie</a:t>
            </a:r>
          </a:p>
        </p:txBody>
      </p:sp>
    </p:spTree>
    <p:extLst>
      <p:ext uri="{BB962C8B-B14F-4D97-AF65-F5344CB8AC3E}">
        <p14:creationId xmlns:p14="http://schemas.microsoft.com/office/powerpoint/2010/main" val="276793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2" name="object 8">
            <a:extLst>
              <a:ext uri="{FF2B5EF4-FFF2-40B4-BE49-F238E27FC236}">
                <a16:creationId xmlns:a16="http://schemas.microsoft.com/office/drawing/2014/main" id="{EF77F270-8CFB-499A-AA4C-F3D2883DA5B5}"/>
              </a:ext>
            </a:extLst>
          </p:cNvPr>
          <p:cNvSpPr/>
          <p:nvPr/>
        </p:nvSpPr>
        <p:spPr>
          <a:xfrm>
            <a:off x="1219200" y="685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3EC24377-EFF4-42AC-8D18-062DAB804EFF}"/>
              </a:ext>
            </a:extLst>
          </p:cNvPr>
          <p:cNvSpPr/>
          <p:nvPr/>
        </p:nvSpPr>
        <p:spPr>
          <a:xfrm>
            <a:off x="7391400" y="1371599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33BA6225-A317-475E-A047-60CD68659F89}"/>
              </a:ext>
            </a:extLst>
          </p:cNvPr>
          <p:cNvSpPr/>
          <p:nvPr/>
        </p:nvSpPr>
        <p:spPr>
          <a:xfrm>
            <a:off x="3962400" y="5486400"/>
            <a:ext cx="2057400" cy="1371600"/>
          </a:xfrm>
          <a:custGeom>
            <a:avLst/>
            <a:gdLst/>
            <a:ahLst/>
            <a:cxnLst/>
            <a:rect l="l" t="t" r="r" b="b"/>
            <a:pathLst>
              <a:path w="2743200" h="1828800">
                <a:moveTo>
                  <a:pt x="18288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1828800" y="1828800"/>
                </a:lnTo>
                <a:lnTo>
                  <a:pt x="1828800" y="914400"/>
                </a:lnTo>
                <a:close/>
              </a:path>
              <a:path w="2743200" h="1828800">
                <a:moveTo>
                  <a:pt x="2743200" y="0"/>
                </a:moveTo>
                <a:lnTo>
                  <a:pt x="1828800" y="0"/>
                </a:lnTo>
                <a:lnTo>
                  <a:pt x="1828800" y="914400"/>
                </a:lnTo>
                <a:lnTo>
                  <a:pt x="2743200" y="914400"/>
                </a:lnTo>
                <a:lnTo>
                  <a:pt x="27432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Text Placeholder 31">
            <a:extLst>
              <a:ext uri="{FF2B5EF4-FFF2-40B4-BE49-F238E27FC236}">
                <a16:creationId xmlns:a16="http://schemas.microsoft.com/office/drawing/2014/main" id="{75989EAC-FFE2-4FF1-A7A7-8C9AEDCF4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5000" y="1371600"/>
            <a:ext cx="685800" cy="685794"/>
          </a:xfrm>
          <a:solidFill>
            <a:schemeClr val="accent1"/>
          </a:solidFill>
        </p:spPr>
        <p:txBody>
          <a:bodyPr tIns="216000" anchor="t">
            <a:normAutofit/>
          </a:bodyPr>
          <a:lstStyle>
            <a:lvl1pPr marL="0" algn="ctr">
              <a:spcBef>
                <a:spcPts val="1275"/>
              </a:spcBef>
              <a:defRPr sz="3000" b="1" spc="-12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94" name="Holder 2">
            <a:extLst>
              <a:ext uri="{FF2B5EF4-FFF2-40B4-BE49-F238E27FC236}">
                <a16:creationId xmlns:a16="http://schemas.microsoft.com/office/drawing/2014/main" id="{64CEAEAC-18E4-4C17-AC4D-0753A4EA64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0" y="2057394"/>
            <a:ext cx="5486400" cy="2743200"/>
          </a:xfrm>
          <a:prstGeom prst="rect">
            <a:avLst/>
          </a:prstGeom>
          <a:noFill/>
        </p:spPr>
        <p:txBody>
          <a:bodyPr wrap="square" lIns="0" tIns="410400" rIns="0" bIns="0">
            <a:noAutofit/>
          </a:bodyPr>
          <a:lstStyle>
            <a:lvl1pPr marL="286200" algn="l">
              <a:spcBef>
                <a:spcPts val="2419"/>
              </a:spcBef>
              <a:defRPr sz="3375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Heading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F8E80-3E00-4293-AA10-F1AF0AB1D9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©2022 Inetum  | COTECH Classification: [internal] document TMA LOT1 Occitanie</a:t>
            </a:r>
          </a:p>
        </p:txBody>
      </p:sp>
    </p:spTree>
    <p:extLst>
      <p:ext uri="{BB962C8B-B14F-4D97-AF65-F5344CB8AC3E}">
        <p14:creationId xmlns:p14="http://schemas.microsoft.com/office/powerpoint/2010/main" val="373331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+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485445"/>
            <a:ext cx="1371600" cy="323582"/>
          </a:xfrm>
          <a:prstGeom prst="rect">
            <a:avLst/>
          </a:prstGeom>
        </p:spPr>
      </p:pic>
      <p:sp>
        <p:nvSpPr>
          <p:cNvPr id="2" name="object 8">
            <a:extLst>
              <a:ext uri="{FF2B5EF4-FFF2-40B4-BE49-F238E27FC236}">
                <a16:creationId xmlns:a16="http://schemas.microsoft.com/office/drawing/2014/main" id="{EF77F270-8CFB-499A-AA4C-F3D2883DA5B5}"/>
              </a:ext>
            </a:extLst>
          </p:cNvPr>
          <p:cNvSpPr/>
          <p:nvPr/>
        </p:nvSpPr>
        <p:spPr>
          <a:xfrm>
            <a:off x="1219200" y="685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3EC24377-EFF4-42AC-8D18-062DAB804EFF}"/>
              </a:ext>
            </a:extLst>
          </p:cNvPr>
          <p:cNvSpPr/>
          <p:nvPr/>
        </p:nvSpPr>
        <p:spPr>
          <a:xfrm>
            <a:off x="7391400" y="1371599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33BA6225-A317-475E-A047-60CD68659F89}"/>
              </a:ext>
            </a:extLst>
          </p:cNvPr>
          <p:cNvSpPr/>
          <p:nvPr/>
        </p:nvSpPr>
        <p:spPr>
          <a:xfrm>
            <a:off x="3962400" y="5486400"/>
            <a:ext cx="2057400" cy="1371600"/>
          </a:xfrm>
          <a:custGeom>
            <a:avLst/>
            <a:gdLst/>
            <a:ahLst/>
            <a:cxnLst/>
            <a:rect l="l" t="t" r="r" b="b"/>
            <a:pathLst>
              <a:path w="2743200" h="1828800">
                <a:moveTo>
                  <a:pt x="18288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1828800" y="1828800"/>
                </a:lnTo>
                <a:lnTo>
                  <a:pt x="1828800" y="914400"/>
                </a:lnTo>
                <a:close/>
              </a:path>
              <a:path w="2743200" h="1828800">
                <a:moveTo>
                  <a:pt x="2743200" y="0"/>
                </a:moveTo>
                <a:lnTo>
                  <a:pt x="1828800" y="0"/>
                </a:lnTo>
                <a:lnTo>
                  <a:pt x="1828800" y="914400"/>
                </a:lnTo>
                <a:lnTo>
                  <a:pt x="2743200" y="914400"/>
                </a:lnTo>
                <a:lnTo>
                  <a:pt x="27432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Text Placeholder 31">
            <a:extLst>
              <a:ext uri="{FF2B5EF4-FFF2-40B4-BE49-F238E27FC236}">
                <a16:creationId xmlns:a16="http://schemas.microsoft.com/office/drawing/2014/main" id="{75989EAC-FFE2-4FF1-A7A7-8C9AEDCF4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5000" y="1371600"/>
            <a:ext cx="685800" cy="685794"/>
          </a:xfrm>
          <a:solidFill>
            <a:schemeClr val="tx2"/>
          </a:solidFill>
        </p:spPr>
        <p:txBody>
          <a:bodyPr tIns="216000" anchor="t">
            <a:normAutofit/>
          </a:bodyPr>
          <a:lstStyle>
            <a:lvl1pPr marL="0" algn="ctr">
              <a:spcBef>
                <a:spcPts val="1275"/>
              </a:spcBef>
              <a:defRPr sz="3000" b="1" spc="-12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92" name="Holder 2">
            <a:extLst>
              <a:ext uri="{FF2B5EF4-FFF2-40B4-BE49-F238E27FC236}">
                <a16:creationId xmlns:a16="http://schemas.microsoft.com/office/drawing/2014/main" id="{85B5B0C2-1E62-4343-9450-2B0AC120F2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0" y="2057394"/>
            <a:ext cx="5486400" cy="27432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410400" rIns="0" bIns="0">
            <a:noAutofit/>
          </a:bodyPr>
          <a:lstStyle>
            <a:lvl1pPr marL="286200" algn="l">
              <a:spcBef>
                <a:spcPts val="2419"/>
              </a:spcBef>
              <a:defRPr sz="3375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Heading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43129-780B-4E39-9EAF-CD2ED887D3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©2022 Inetum  | COTECH Classification: [internal] document TMA LOT1 Occitanie</a:t>
            </a:r>
          </a:p>
        </p:txBody>
      </p:sp>
    </p:spTree>
    <p:extLst>
      <p:ext uri="{BB962C8B-B14F-4D97-AF65-F5344CB8AC3E}">
        <p14:creationId xmlns:p14="http://schemas.microsoft.com/office/powerpoint/2010/main" val="357816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95761A52-1304-4A60-8DEE-CE0F518B2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229"/>
            <a:ext cx="10515600" cy="4351734"/>
          </a:xfrm>
          <a:prstGeom prst="rect">
            <a:avLst/>
          </a:prstGeom>
        </p:spPr>
        <p:txBody>
          <a:bodyPr vert="horz" lIns="0" tIns="108000" rIns="0" bIns="0" rtlCol="0">
            <a:noAutofit/>
          </a:bodyPr>
          <a:lstStyle/>
          <a:p>
            <a:pPr lvl="0"/>
            <a:r>
              <a:rPr lang="en-US" noProof="0"/>
              <a:t>Text level 1</a:t>
            </a:r>
          </a:p>
          <a:p>
            <a:pPr lvl="1"/>
            <a:r>
              <a:rPr lang="en-US" noProof="0"/>
              <a:t>Text level 2</a:t>
            </a:r>
          </a:p>
          <a:p>
            <a:pPr lvl="2"/>
            <a:r>
              <a:rPr lang="en-US" noProof="0"/>
              <a:t>Text level 3</a:t>
            </a:r>
          </a:p>
          <a:p>
            <a:pPr lvl="3"/>
            <a:r>
              <a:rPr lang="en-US" noProof="0"/>
              <a:t>Text level 4</a:t>
            </a:r>
          </a:p>
          <a:p>
            <a:pPr lvl="4"/>
            <a:r>
              <a:rPr lang="en-US" noProof="0"/>
              <a:t>Text level 5</a:t>
            </a:r>
          </a:p>
          <a:p>
            <a:pPr lvl="5"/>
            <a:r>
              <a:rPr lang="en-US" noProof="0"/>
              <a:t>Text level 6</a:t>
            </a:r>
          </a:p>
          <a:p>
            <a:pPr lvl="6"/>
            <a:r>
              <a:rPr lang="en-US" noProof="0"/>
              <a:t>Text level 7</a:t>
            </a:r>
          </a:p>
          <a:p>
            <a:pPr lvl="7"/>
            <a:r>
              <a:rPr lang="en-US" noProof="0"/>
              <a:t>Text level 8</a:t>
            </a:r>
          </a:p>
        </p:txBody>
      </p:sp>
      <p:sp>
        <p:nvSpPr>
          <p:cNvPr id="3" name="bg object 20">
            <a:extLst>
              <a:ext uri="{FF2B5EF4-FFF2-40B4-BE49-F238E27FC236}">
                <a16:creationId xmlns:a16="http://schemas.microsoft.com/office/drawing/2014/main" id="{D3E5BA15-966F-4DD8-AA19-992D7F85BCCC}"/>
              </a:ext>
            </a:extLst>
          </p:cNvPr>
          <p:cNvSpPr/>
          <p:nvPr/>
        </p:nvSpPr>
        <p:spPr>
          <a:xfrm>
            <a:off x="11506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EF4641"/>
          </a:solidFill>
        </p:spPr>
        <p:txBody>
          <a:bodyPr wrap="square" lIns="0" tIns="0" rIns="0" bIns="0" rtlCol="0"/>
          <a:lstStyle/>
          <a:p>
            <a:endParaRPr lang="en-US" sz="1350" noProof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9C00CF-42F5-4DD5-BD7D-F5309C838D05}"/>
              </a:ext>
            </a:extLst>
          </p:cNvPr>
          <p:cNvSpPr txBox="1"/>
          <p:nvPr/>
        </p:nvSpPr>
        <p:spPr>
          <a:xfrm>
            <a:off x="11590973" y="6409849"/>
            <a:ext cx="516256" cy="210503"/>
          </a:xfrm>
          <a:prstGeom prst="rect">
            <a:avLst/>
          </a:prstGeom>
          <a:noFill/>
        </p:spPr>
        <p:txBody>
          <a:bodyPr wrap="square" lIns="0" tIns="18900" rIns="0" bIns="0" rtlCol="0">
            <a:noAutofit/>
          </a:bodyPr>
          <a:lstStyle/>
          <a:p>
            <a:pPr marL="0" marR="13335" lvl="0" indent="0" algn="ctr" defTabSz="68580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6FCAC-631C-483D-BA00-980BAEA6F3AA}" type="slidenum">
              <a:rPr kumimoji="0" lang="en-US" sz="1500" b="0" i="0" u="none" strike="noStrike" kern="1200" cap="none" spc="75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13335" lvl="0" indent="0" algn="ctr" defTabSz="685800" rtl="0" eaLnBrk="1" fontAlgn="auto" latinLnBrk="0" hangingPunct="1">
                <a:lnSpc>
                  <a:spcPct val="100000"/>
                </a:lnSpc>
                <a:spcBef>
                  <a:spcPts val="1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975" spc="75" baseline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DDCEA-0DE3-47D0-9375-2237A04C9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57320" y="6343489"/>
            <a:ext cx="4114800" cy="32316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750">
                <a:solidFill>
                  <a:schemeClr val="accent2"/>
                </a:solidFill>
              </a:defRPr>
            </a:lvl1pPr>
          </a:lstStyle>
          <a:p>
            <a:r>
              <a:rPr lang="fr-FR"/>
              <a:t>©2022 Inetum  | COTECH Classification: [internal] document TMA LOT1 Occitanie</a:t>
            </a:r>
          </a:p>
        </p:txBody>
      </p:sp>
    </p:spTree>
    <p:extLst>
      <p:ext uri="{BB962C8B-B14F-4D97-AF65-F5344CB8AC3E}">
        <p14:creationId xmlns:p14="http://schemas.microsoft.com/office/powerpoint/2010/main" val="190856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hf sldNum="0" hdr="0" dt="0"/>
  <p:txStyles>
    <p:titleStyle>
      <a:lvl1pPr marL="10800" algn="l" eaLnBrk="1" hangingPunct="1">
        <a:spcBef>
          <a:spcPts val="75"/>
        </a:spcBef>
        <a:defRPr sz="4050">
          <a:latin typeface="+mj-lt"/>
          <a:ea typeface="+mj-ea"/>
          <a:cs typeface="+mj-cs"/>
        </a:defRPr>
      </a:lvl1pPr>
    </p:titleStyle>
    <p:bodyStyle>
      <a:lvl1pPr marL="0" algn="l" eaLnBrk="1" hangingPunct="1">
        <a:lnSpc>
          <a:spcPct val="110000"/>
        </a:lnSpc>
        <a:spcBef>
          <a:spcPts val="465"/>
        </a:spcBef>
        <a:spcAft>
          <a:spcPts val="465"/>
        </a:spcAft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0" algn="l" eaLnBrk="1" hangingPunct="1">
        <a:lnSpc>
          <a:spcPct val="110000"/>
        </a:lnSpc>
        <a:spcBef>
          <a:spcPts val="0"/>
        </a:spcBef>
        <a:spcAft>
          <a:spcPts val="465"/>
        </a:spcAft>
        <a:defRPr sz="1575" kern="1200" baseline="0">
          <a:solidFill>
            <a:schemeClr val="accent1"/>
          </a:solidFill>
          <a:latin typeface="+mn-lt"/>
          <a:ea typeface="+mn-ea"/>
          <a:cs typeface="+mn-cs"/>
        </a:defRPr>
      </a:lvl2pPr>
      <a:lvl3pPr marL="0" algn="l" eaLnBrk="1" hangingPunct="1">
        <a:lnSpc>
          <a:spcPct val="110000"/>
        </a:lnSpc>
        <a:spcBef>
          <a:spcPts val="0"/>
        </a:spcBef>
        <a:spcAft>
          <a:spcPts val="465"/>
        </a:spcAft>
        <a:defRPr kern="1200" baseline="0">
          <a:solidFill>
            <a:schemeClr val="accent3"/>
          </a:solidFill>
          <a:latin typeface="+mn-lt"/>
          <a:ea typeface="+mn-ea"/>
          <a:cs typeface="+mn-cs"/>
        </a:defRPr>
      </a:lvl3pPr>
      <a:lvl4pPr marL="216000" indent="-162000" algn="l" eaLnBrk="1" hangingPunct="1">
        <a:lnSpc>
          <a:spcPct val="110000"/>
        </a:lnSpc>
        <a:spcBef>
          <a:spcPts val="0"/>
        </a:spcBef>
        <a:spcAft>
          <a:spcPts val="555"/>
        </a:spcAft>
        <a:buFont typeface="Wingdings" panose="05000000000000000000" pitchFamily="2" charset="2"/>
        <a:buChar char="§"/>
        <a:defRPr sz="1350" kern="1200" baseline="0">
          <a:solidFill>
            <a:schemeClr val="accent3"/>
          </a:solidFill>
          <a:latin typeface="+mn-lt"/>
          <a:ea typeface="+mn-ea"/>
          <a:cs typeface="+mn-cs"/>
        </a:defRPr>
      </a:lvl4pPr>
      <a:lvl5pPr marL="0" algn="l" eaLnBrk="1" hangingPunct="1">
        <a:lnSpc>
          <a:spcPct val="110000"/>
        </a:lnSpc>
        <a:spcBef>
          <a:spcPts val="0"/>
        </a:spcBef>
        <a:spcAft>
          <a:spcPts val="465"/>
        </a:spcAft>
        <a:defRPr sz="1125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16000" indent="-162000" algn="l" eaLnBrk="1" hangingPunct="1">
        <a:lnSpc>
          <a:spcPct val="110000"/>
        </a:lnSpc>
        <a:spcBef>
          <a:spcPts val="0"/>
        </a:spcBef>
        <a:spcAft>
          <a:spcPts val="555"/>
        </a:spcAft>
        <a:buFont typeface="Wingdings" panose="05000000000000000000" pitchFamily="2" charset="2"/>
        <a:buChar char="§"/>
        <a:defRPr sz="1125">
          <a:solidFill>
            <a:schemeClr val="tx2"/>
          </a:solidFill>
          <a:latin typeface="+mn-lt"/>
          <a:ea typeface="+mn-ea"/>
          <a:cs typeface="+mn-cs"/>
        </a:defRPr>
      </a:lvl6pPr>
      <a:lvl7pPr marL="0" algn="l" eaLnBrk="1" hangingPunct="1">
        <a:lnSpc>
          <a:spcPct val="110000"/>
        </a:lnSpc>
        <a:spcBef>
          <a:spcPts val="465"/>
        </a:spcBef>
        <a:spcAft>
          <a:spcPts val="0"/>
        </a:spcAft>
        <a:defRPr sz="975">
          <a:solidFill>
            <a:schemeClr val="accent1"/>
          </a:solidFill>
          <a:latin typeface="+mn-lt"/>
          <a:ea typeface="+mn-ea"/>
          <a:cs typeface="+mn-cs"/>
        </a:defRPr>
      </a:lvl7pPr>
      <a:lvl8pPr marL="216000" indent="-162000" algn="l" eaLnBrk="1" hangingPunct="1">
        <a:lnSpc>
          <a:spcPct val="110000"/>
        </a:lnSpc>
        <a:spcBef>
          <a:spcPts val="0"/>
        </a:spcBef>
        <a:spcAft>
          <a:spcPts val="555"/>
        </a:spcAft>
        <a:buFont typeface="Wingdings" panose="05000000000000000000" pitchFamily="2" charset="2"/>
        <a:buChar char="§"/>
        <a:defRPr sz="975">
          <a:solidFill>
            <a:schemeClr val="accent1"/>
          </a:solidFill>
          <a:latin typeface="+mn-lt"/>
          <a:ea typeface="+mn-ea"/>
          <a:cs typeface="+mn-cs"/>
        </a:defRPr>
      </a:lvl8pPr>
      <a:lvl9pPr marL="27432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342900" eaLnBrk="1" hangingPunct="1">
        <a:defRPr>
          <a:latin typeface="+mn-lt"/>
          <a:ea typeface="+mn-ea"/>
          <a:cs typeface="+mn-cs"/>
        </a:defRPr>
      </a:lvl2pPr>
      <a:lvl3pPr marL="685800" eaLnBrk="1" hangingPunct="1">
        <a:defRPr>
          <a:latin typeface="+mn-lt"/>
          <a:ea typeface="+mn-ea"/>
          <a:cs typeface="+mn-cs"/>
        </a:defRPr>
      </a:lvl3pPr>
      <a:lvl4pPr marL="1028700" eaLnBrk="1" hangingPunct="1">
        <a:defRPr>
          <a:latin typeface="+mn-lt"/>
          <a:ea typeface="+mn-ea"/>
          <a:cs typeface="+mn-cs"/>
        </a:defRPr>
      </a:lvl4pPr>
      <a:lvl5pPr marL="1371600" eaLnBrk="1" hangingPunct="1">
        <a:defRPr>
          <a:latin typeface="+mn-lt"/>
          <a:ea typeface="+mn-ea"/>
          <a:cs typeface="+mn-cs"/>
        </a:defRPr>
      </a:lvl5pPr>
      <a:lvl6pPr marL="1714500" eaLnBrk="1" hangingPunct="1">
        <a:defRPr>
          <a:latin typeface="+mn-lt"/>
          <a:ea typeface="+mn-ea"/>
          <a:cs typeface="+mn-cs"/>
        </a:defRPr>
      </a:lvl6pPr>
      <a:lvl7pPr marL="2057400" eaLnBrk="1" hangingPunct="1">
        <a:defRPr>
          <a:latin typeface="+mn-lt"/>
          <a:ea typeface="+mn-ea"/>
          <a:cs typeface="+mn-cs"/>
        </a:defRPr>
      </a:lvl7pPr>
      <a:lvl8pPr marL="2400300" eaLnBrk="1" hangingPunct="1">
        <a:defRPr>
          <a:latin typeface="+mn-lt"/>
          <a:ea typeface="+mn-ea"/>
          <a:cs typeface="+mn-cs"/>
        </a:defRPr>
      </a:lvl8pPr>
      <a:lvl9pPr marL="27432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ccitanie.atlassian.net/browse/PR-6?atlOrigin=eyJpIjoiMjBhNWIzMmFjMjdiNGE1YzhhZTE4YmM0ZjA0MDM4ZWYiLCJwIjoiZXhjZWwtamlyYSJ9" TargetMode="External"/><Relationship Id="rId2" Type="http://schemas.openxmlformats.org/officeDocument/2006/relationships/hyperlink" Target="https://occitanie.atlassian.net/browse/PR-5?atlOrigin=eyJpIjoiMjBhNWIzMmFjMjdiNGE1YzhhZTE4YmM0ZjA0MDM4ZWYiLCJwIjoiZXhjZWwtamlyYSJ9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ccitanie.atlassian.net/browse/PR-8?atlOrigin=eyJpIjoiMjBhNWIzMmFjMjdiNGE1YzhhZTE4YmM0ZjA0MDM4ZWYiLCJwIjoiZXhjZWwtamlyYSJ9" TargetMode="External"/><Relationship Id="rId4" Type="http://schemas.openxmlformats.org/officeDocument/2006/relationships/hyperlink" Target="https://occitanie.atlassian.net/browse/PR-7?atlOrigin=eyJpIjoiMjBhNWIzMmFjMjdiNGE1YzhhZTE4YmM0ZjA0MDM4ZWYiLCJwIjoiZXhjZWwtamlyYSJ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occitanie.atlassian.net/browse/PR-5?atlOrigin=eyJpIjoiMjBhNWIzMmFjMjdiNGE1YzhhZTE4YmM0ZjA0MDM4ZWYiLCJwIjoiZXhjZWwtamlyYSJ9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occitanie.atlassian.net/browse/PR-6?atlOrigin=eyJpIjoiMjBhNWIzMmFjMjdiNGE1YzhhZTE4YmM0ZjA0MDM4ZWYiLCJwIjoiZXhjZWwtamlyYSJ9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occitanie.atlassian.net/browse/PR-7?atlOrigin=eyJpIjoiMjBhNWIzMmFjMjdiNGE1YzhhZTE4YmM0ZjA0MDM4ZWYiLCJwIjoiZXhjZWwtamlyYSJ9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occitanie.atlassian.net/browse/PR-8?atlOrigin=eyJpIjoiMjBhNWIzMmFjMjdiNGE1YzhhZTE4YmM0ZjA0MDM4ZWYiLCJwIjoiZXhjZWwtamlyYSJ9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4BED62A-1F67-42F3-94E9-47A023C4C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081" y="3058745"/>
            <a:ext cx="8534400" cy="2015088"/>
          </a:xfrm>
        </p:spPr>
        <p:txBody>
          <a:bodyPr wrap="square" lIns="0" tIns="14400" rIns="0" bIns="0" anchor="t">
            <a:spAutoFit/>
          </a:bodyPr>
          <a:lstStyle/>
          <a:p>
            <a:pPr marL="10795" algn="l"/>
            <a:r>
              <a:rPr lang="en-US" sz="4100" dirty="0"/>
              <a:t>Chiffrage évolutions </a:t>
            </a:r>
            <a:br>
              <a:rPr lang="en-US" sz="4100" dirty="0"/>
            </a:br>
            <a:r>
              <a:rPr lang="en-US" sz="4100" dirty="0"/>
              <a:t>HUB Entreprendre</a:t>
            </a:r>
            <a:br>
              <a:rPr lang="en-US" sz="4100" dirty="0"/>
            </a:br>
            <a:br>
              <a:rPr lang="en-US" sz="1200" dirty="0"/>
            </a:br>
            <a:r>
              <a:rPr lang="en-US" sz="1200" dirty="0"/>
              <a:t>Date: Lundi 27 Juin 2022</a:t>
            </a:r>
            <a:br>
              <a:rPr lang="en-US" sz="1200" dirty="0"/>
            </a:br>
            <a:r>
              <a:rPr lang="en-US" sz="1200" dirty="0"/>
              <a:t>Version du document : V2.0</a:t>
            </a:r>
            <a:br>
              <a:rPr lang="en-US" sz="1200" dirty="0"/>
            </a:br>
            <a:r>
              <a:rPr lang="en-US" sz="1200" dirty="0">
                <a:ea typeface="Verdana"/>
              </a:rPr>
              <a:t>Auteur: TMA </a:t>
            </a:r>
            <a:r>
              <a:rPr lang="en-US" sz="1200" dirty="0" err="1">
                <a:ea typeface="Verdana"/>
              </a:rPr>
              <a:t>Occitanie</a:t>
            </a:r>
            <a:r>
              <a:rPr lang="en-US" sz="1200" dirty="0">
                <a:ea typeface="Verdana"/>
              </a:rPr>
              <a:t> </a:t>
            </a:r>
            <a:r>
              <a:rPr lang="en-US" sz="1200" dirty="0" err="1">
                <a:ea typeface="Verdana"/>
              </a:rPr>
              <a:t>Inetum</a:t>
            </a:r>
            <a:r>
              <a:rPr lang="en-US" sz="1200" dirty="0">
                <a:ea typeface="Verdana"/>
              </a:rPr>
              <a:t> – Squad 3</a:t>
            </a:r>
            <a:endParaRPr lang="fr-FR" sz="1800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56EB5CE-E344-42E5-BA7C-825855AF81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©2022 Inetum  | COTECH Classification: [internal] document TMA LOT1 Occitanie</a:t>
            </a:r>
          </a:p>
        </p:txBody>
      </p:sp>
    </p:spTree>
    <p:extLst>
      <p:ext uri="{BB962C8B-B14F-4D97-AF65-F5344CB8AC3E}">
        <p14:creationId xmlns:p14="http://schemas.microsoft.com/office/powerpoint/2010/main" val="122531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66FCF7-27DF-4767-BDAD-E7A99D329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515" y="518810"/>
            <a:ext cx="10305234" cy="291540"/>
          </a:xfrm>
        </p:spPr>
        <p:txBody>
          <a:bodyPr wrap="square" lIns="0" tIns="14400" rIns="0" bIns="0" anchor="t">
            <a:spAutoFit/>
          </a:bodyPr>
          <a:lstStyle/>
          <a:p>
            <a:pPr marL="10795"/>
            <a:r>
              <a:rPr lang="fr-FR" sz="1800" dirty="0"/>
              <a:t>Tableau synthèse des évolutions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2F94AA-A67C-40AF-8768-32C43A9CC4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069667" y="6534835"/>
            <a:ext cx="4344786" cy="323165"/>
          </a:xfrm>
        </p:spPr>
        <p:txBody>
          <a:bodyPr/>
          <a:lstStyle/>
          <a:p>
            <a:r>
              <a:rPr lang="fr-FR"/>
              <a:t>©2022 </a:t>
            </a:r>
            <a:r>
              <a:rPr lang="fr-FR" err="1"/>
              <a:t>Inetum</a:t>
            </a:r>
            <a:r>
              <a:rPr lang="fr-FR"/>
              <a:t>  | COTECH Classification: [</a:t>
            </a:r>
            <a:r>
              <a:rPr lang="fr-FR" err="1"/>
              <a:t>internal</a:t>
            </a:r>
            <a:r>
              <a:rPr lang="fr-FR"/>
              <a:t>] document TMA LOT1 Occitanie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4DC404E-2EC8-FED9-3151-AC7D0D237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633445"/>
              </p:ext>
            </p:extLst>
          </p:nvPr>
        </p:nvGraphicFramePr>
        <p:xfrm>
          <a:off x="675261" y="1340569"/>
          <a:ext cx="9324617" cy="2836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645">
                  <a:extLst>
                    <a:ext uri="{9D8B030D-6E8A-4147-A177-3AD203B41FA5}">
                      <a16:colId xmlns:a16="http://schemas.microsoft.com/office/drawing/2014/main" val="3843637870"/>
                    </a:ext>
                  </a:extLst>
                </a:gridCol>
                <a:gridCol w="613846">
                  <a:extLst>
                    <a:ext uri="{9D8B030D-6E8A-4147-A177-3AD203B41FA5}">
                      <a16:colId xmlns:a16="http://schemas.microsoft.com/office/drawing/2014/main" val="2535385087"/>
                    </a:ext>
                  </a:extLst>
                </a:gridCol>
                <a:gridCol w="1735292">
                  <a:extLst>
                    <a:ext uri="{9D8B030D-6E8A-4147-A177-3AD203B41FA5}">
                      <a16:colId xmlns:a16="http://schemas.microsoft.com/office/drawing/2014/main" val="668500590"/>
                    </a:ext>
                  </a:extLst>
                </a:gridCol>
                <a:gridCol w="1106526">
                  <a:extLst>
                    <a:ext uri="{9D8B030D-6E8A-4147-A177-3AD203B41FA5}">
                      <a16:colId xmlns:a16="http://schemas.microsoft.com/office/drawing/2014/main" val="25324263"/>
                    </a:ext>
                  </a:extLst>
                </a:gridCol>
                <a:gridCol w="1270409">
                  <a:extLst>
                    <a:ext uri="{9D8B030D-6E8A-4147-A177-3AD203B41FA5}">
                      <a16:colId xmlns:a16="http://schemas.microsoft.com/office/drawing/2014/main" val="635071468"/>
                    </a:ext>
                  </a:extLst>
                </a:gridCol>
                <a:gridCol w="808443">
                  <a:extLst>
                    <a:ext uri="{9D8B030D-6E8A-4147-A177-3AD203B41FA5}">
                      <a16:colId xmlns:a16="http://schemas.microsoft.com/office/drawing/2014/main" val="3039562572"/>
                    </a:ext>
                  </a:extLst>
                </a:gridCol>
                <a:gridCol w="1018428">
                  <a:extLst>
                    <a:ext uri="{9D8B030D-6E8A-4147-A177-3AD203B41FA5}">
                      <a16:colId xmlns:a16="http://schemas.microsoft.com/office/drawing/2014/main" val="3396991411"/>
                    </a:ext>
                  </a:extLst>
                </a:gridCol>
                <a:gridCol w="955430">
                  <a:extLst>
                    <a:ext uri="{9D8B030D-6E8A-4147-A177-3AD203B41FA5}">
                      <a16:colId xmlns:a16="http://schemas.microsoft.com/office/drawing/2014/main" val="27473662"/>
                    </a:ext>
                  </a:extLst>
                </a:gridCol>
                <a:gridCol w="879598">
                  <a:extLst>
                    <a:ext uri="{9D8B030D-6E8A-4147-A177-3AD203B41FA5}">
                      <a16:colId xmlns:a16="http://schemas.microsoft.com/office/drawing/2014/main" val="2420106337"/>
                    </a:ext>
                  </a:extLst>
                </a:gridCol>
              </a:tblGrid>
              <a:tr h="514318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Type de ticket</a:t>
                      </a:r>
                      <a:endParaRPr lang="fr-FR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Clé fiche Jira</a:t>
                      </a:r>
                      <a:endParaRPr lang="fr-FR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Résumé</a:t>
                      </a:r>
                      <a:endParaRPr lang="fr-FR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Responsable</a:t>
                      </a:r>
                      <a:endParaRPr lang="fr-FR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Rapporteur</a:t>
                      </a:r>
                      <a:endParaRPr lang="fr-FR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Priorité</a:t>
                      </a:r>
                      <a:endParaRPr lang="fr-FR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État</a:t>
                      </a:r>
                      <a:endParaRPr lang="fr-FR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Création</a:t>
                      </a:r>
                      <a:endParaRPr lang="fr-FR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Statut  chiffrage</a:t>
                      </a:r>
                      <a:endParaRPr lang="fr-FR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865235"/>
                  </a:ext>
                </a:extLst>
              </a:tr>
              <a:tr h="536757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</a:rPr>
                        <a:t>Evolution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sng" strike="noStrike" dirty="0">
                          <a:effectLst/>
                          <a:hlinkClick r:id="rId2"/>
                        </a:rPr>
                        <a:t>Lien jira PR-5</a:t>
                      </a:r>
                      <a:endParaRPr lang="fr-FR" sz="900" b="0" i="0" u="sng" strike="noStrike" dirty="0">
                        <a:solidFill>
                          <a:srgbClr val="1265B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</a:rPr>
                        <a:t>[BO HUB] Extraction des usagers du Hub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Samuel</a:t>
                      </a:r>
                      <a:b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Grandbarbe</a:t>
                      </a:r>
                      <a:endParaRPr lang="fr-FR" sz="900" b="0" i="0" u="none" strike="noStrike" dirty="0" err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</a:rPr>
                        <a:t>TRAMOND Emmanuelle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</a:rPr>
                        <a:t>Medium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900" u="none" strike="noStrike" dirty="0">
                          <a:effectLst/>
                        </a:rPr>
                        <a:t>En Analyse</a:t>
                      </a:r>
                      <a:endParaRPr lang="fr-FR" dirty="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</a:rPr>
                        <a:t>09/06/2022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Fait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540796"/>
                  </a:ext>
                </a:extLst>
              </a:tr>
              <a:tr h="542749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</a:rPr>
                        <a:t>Evolution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sng" strike="noStrike" dirty="0">
                          <a:effectLst/>
                          <a:hlinkClick r:id="rId3"/>
                        </a:rPr>
                        <a:t>Lien jira PR-6</a:t>
                      </a:r>
                      <a:endParaRPr lang="fr-FR" sz="900" b="0" i="0" u="sng" strike="noStrike" dirty="0">
                        <a:solidFill>
                          <a:srgbClr val="1265B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</a:rPr>
                        <a:t>[BO HUB] ajout des porteurs de projets dans la fiche référents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9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Samuel</a:t>
                      </a:r>
                      <a:br>
                        <a:rPr lang="fr-FR" sz="9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9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Grandbarbe</a:t>
                      </a:r>
                      <a:endParaRPr lang="fr-FR" dirty="0" err="1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</a:rPr>
                        <a:t>TRAMOND Emmanuelle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</a:rPr>
                        <a:t>Medium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</a:rPr>
                        <a:t>09/06/2022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47888"/>
                  </a:ext>
                </a:extLst>
              </a:tr>
              <a:tr h="6395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900" u="none" strike="noStrike" dirty="0">
                          <a:effectLst/>
                        </a:rPr>
                        <a:t>Evolution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900" u="sng" strike="noStrike" dirty="0">
                          <a:effectLst/>
                          <a:hlinkClick r:id="rId4"/>
                        </a:rPr>
                        <a:t>Lien jira PR-7</a:t>
                      </a:r>
                      <a:endParaRPr lang="fr-FR" sz="900" b="0" i="0" u="sng" strike="noStrike" dirty="0">
                        <a:solidFill>
                          <a:srgbClr val="1265BE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900" u="none" strike="noStrike" dirty="0">
                          <a:effectLst/>
                        </a:rPr>
                        <a:t>[BO HUB] Fonctionnalité d'extraction des dispositifs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9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Samuel</a:t>
                      </a:r>
                      <a:br>
                        <a:rPr lang="fr-FR" sz="9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9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Grandbarbe</a:t>
                      </a:r>
                      <a:endParaRPr lang="fr-FR" dirty="0" err="1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900" u="none" strike="noStrike" dirty="0">
                          <a:effectLst/>
                        </a:rPr>
                        <a:t>TRAMOND Emmanuelle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900" u="none" strike="noStrike" dirty="0">
                          <a:effectLst/>
                        </a:rPr>
                        <a:t>Medium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900" u="none" strike="noStrike" dirty="0">
                          <a:effectLst/>
                        </a:rPr>
                        <a:t>09/06/2022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014600"/>
                  </a:ext>
                </a:extLst>
              </a:tr>
              <a:tr h="60324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900" u="none" strike="noStrike" dirty="0">
                          <a:effectLst/>
                        </a:rPr>
                        <a:t>Evolution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900" u="sng" strike="noStrike" dirty="0">
                          <a:effectLst/>
                          <a:hlinkClick r:id="rId5"/>
                        </a:rPr>
                        <a:t>Lien jira PR-8</a:t>
                      </a:r>
                      <a:endParaRPr lang="fr-FR" sz="900" b="0" i="0" u="sng" strike="noStrike" dirty="0">
                        <a:solidFill>
                          <a:srgbClr val="1265BE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90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Flux BPI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9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Samuel</a:t>
                      </a:r>
                      <a:br>
                        <a:rPr lang="fr-FR" sz="9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9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Grandbarbe</a:t>
                      </a:r>
                      <a:endParaRPr lang="fr-FR" dirty="0" err="1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900" u="none" strike="noStrike" dirty="0">
                          <a:effectLst/>
                        </a:rPr>
                        <a:t>Anne</a:t>
                      </a:r>
                      <a:br>
                        <a:rPr lang="fr-FR" sz="900" u="none" strike="noStrike" dirty="0">
                          <a:effectLst/>
                        </a:rPr>
                      </a:br>
                      <a:r>
                        <a:rPr lang="fr-FR" sz="900" u="none" strike="noStrike" dirty="0">
                          <a:effectLst/>
                        </a:rPr>
                        <a:t>DEPAEPE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900" u="none" strike="noStrike" dirty="0">
                          <a:effectLst/>
                        </a:rPr>
                        <a:t>Medium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900" u="none" strike="noStrike" dirty="0">
                          <a:effectLst/>
                        </a:rPr>
                        <a:t>24/06/2022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622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84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66FCF7-27DF-4767-BDAD-E7A99D329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515" y="518810"/>
            <a:ext cx="10305234" cy="291540"/>
          </a:xfrm>
        </p:spPr>
        <p:txBody>
          <a:bodyPr wrap="square" lIns="0" tIns="14400" rIns="0" bIns="0" anchor="t">
            <a:spAutoFit/>
          </a:bodyPr>
          <a:lstStyle/>
          <a:p>
            <a:pPr marL="10795"/>
            <a:r>
              <a:rPr lang="fr-FR" sz="1800" dirty="0"/>
              <a:t>Chiffrage global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2F94AA-A67C-40AF-8768-32C43A9CC4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069667" y="6534835"/>
            <a:ext cx="4344786" cy="323165"/>
          </a:xfrm>
        </p:spPr>
        <p:txBody>
          <a:bodyPr/>
          <a:lstStyle/>
          <a:p>
            <a:r>
              <a:rPr lang="fr-FR"/>
              <a:t>©2022 </a:t>
            </a:r>
            <a:r>
              <a:rPr lang="fr-FR" err="1"/>
              <a:t>Inetum</a:t>
            </a:r>
            <a:r>
              <a:rPr lang="fr-FR"/>
              <a:t>  | COTECH Classification: [</a:t>
            </a:r>
            <a:r>
              <a:rPr lang="fr-FR" err="1"/>
              <a:t>internal</a:t>
            </a:r>
            <a:r>
              <a:rPr lang="fr-FR"/>
              <a:t>] document TMA LOT1 Occitanie</a:t>
            </a:r>
          </a:p>
        </p:txBody>
      </p:sp>
    </p:spTree>
    <p:extLst>
      <p:ext uri="{BB962C8B-B14F-4D97-AF65-F5344CB8AC3E}">
        <p14:creationId xmlns:p14="http://schemas.microsoft.com/office/powerpoint/2010/main" val="397427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66FCF7-27DF-4767-BDAD-E7A99D329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778" y="408103"/>
            <a:ext cx="10305234" cy="291540"/>
          </a:xfrm>
        </p:spPr>
        <p:txBody>
          <a:bodyPr wrap="square" lIns="0" tIns="14400" rIns="0" bIns="0" anchor="t">
            <a:spAutoFit/>
          </a:bodyPr>
          <a:lstStyle/>
          <a:p>
            <a:pPr marL="10795"/>
            <a:r>
              <a:rPr lang="fr-FR" sz="1800" dirty="0">
                <a:hlinkClick r:id="rId2"/>
              </a:rPr>
              <a:t>Jira PR5 </a:t>
            </a:r>
            <a:r>
              <a:rPr lang="fr-FR" sz="1800" dirty="0"/>
              <a:t>- </a:t>
            </a:r>
            <a:r>
              <a:rPr lang="fr-FR" sz="1800" u="none" strike="noStrike" dirty="0">
                <a:effectLst/>
              </a:rPr>
              <a:t>[BO HUB] Extraction des usagers du Hub</a:t>
            </a:r>
            <a:endParaRPr lang="fr-FR" sz="18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2F94AA-A67C-40AF-8768-32C43A9CC4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069667" y="6534835"/>
            <a:ext cx="4344786" cy="323165"/>
          </a:xfrm>
        </p:spPr>
        <p:txBody>
          <a:bodyPr/>
          <a:lstStyle/>
          <a:p>
            <a:r>
              <a:rPr lang="fr-FR"/>
              <a:t>©2022 </a:t>
            </a:r>
            <a:r>
              <a:rPr lang="fr-FR" err="1"/>
              <a:t>Inetum</a:t>
            </a:r>
            <a:r>
              <a:rPr lang="fr-FR"/>
              <a:t>  | COTECH Classification: [</a:t>
            </a:r>
            <a:r>
              <a:rPr lang="fr-FR" err="1"/>
              <a:t>internal</a:t>
            </a:r>
            <a:r>
              <a:rPr lang="fr-FR"/>
              <a:t>] document TMA LOT1 Occitanie</a:t>
            </a:r>
          </a:p>
        </p:txBody>
      </p:sp>
      <p:sp>
        <p:nvSpPr>
          <p:cNvPr id="4" name="Bouton d'action : Retour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AEE43E9-3B0F-801F-A9B7-3A83E96357A4}"/>
              </a:ext>
            </a:extLst>
          </p:cNvPr>
          <p:cNvSpPr/>
          <p:nvPr/>
        </p:nvSpPr>
        <p:spPr>
          <a:xfrm>
            <a:off x="224983" y="6423728"/>
            <a:ext cx="325433" cy="291539"/>
          </a:xfrm>
          <a:prstGeom prst="actionButtonRetur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90C4065-2D95-FFFC-FB23-AEDDDADE8F94}"/>
              </a:ext>
            </a:extLst>
          </p:cNvPr>
          <p:cNvSpPr txBox="1"/>
          <p:nvPr/>
        </p:nvSpPr>
        <p:spPr>
          <a:xfrm>
            <a:off x="224983" y="840968"/>
            <a:ext cx="11512969" cy="42934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b="1" u="sng" dirty="0"/>
              <a:t>Compréhension du besoin:</a:t>
            </a:r>
          </a:p>
          <a:p>
            <a:pPr algn="just"/>
            <a:r>
              <a:rPr lang="fr-FR" sz="1200" dirty="0"/>
              <a:t>Sur l’application Front Back-Office Hub entreprendre, il est demandé d’ajouter une nouvelle carte (non cliquable) « Usagers » avec un bouton « extraire » permettant d’extraire en csv (comme les autres extractions existantes dans le BO Hub) la liste des usagers du hub.</a:t>
            </a:r>
          </a:p>
          <a:p>
            <a:pPr algn="just"/>
            <a:endParaRPr lang="fr-FR" sz="1200" u="sng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pPr algn="just"/>
            <a:r>
              <a:rPr lang="fr-FR" sz="1400" b="1" u="sng" dirty="0"/>
              <a:t>Tâches identifiées sur le développement / TU :</a:t>
            </a:r>
          </a:p>
          <a:p>
            <a:pPr marL="285750" indent="-285750">
              <a:buFontTx/>
              <a:buChar char="-"/>
            </a:pPr>
            <a:r>
              <a:rPr lang="fr-FR" sz="1200" dirty="0"/>
              <a:t>dans le code source du front-end </a:t>
            </a:r>
            <a:r>
              <a:rPr lang="fr-FR" sz="1200" dirty="0" err="1"/>
              <a:t>backOffice</a:t>
            </a:r>
            <a:r>
              <a:rPr lang="fr-FR" sz="1200" dirty="0"/>
              <a:t> :Création du bouton () servant à faire l'export et d'une nouvelle carte sur l'accueil du back office</a:t>
            </a:r>
          </a:p>
          <a:p>
            <a:pPr marL="285750" indent="-285750">
              <a:buFontTx/>
              <a:buChar char="-"/>
            </a:pPr>
            <a:r>
              <a:rPr lang="fr-FR" sz="1200" dirty="0"/>
              <a:t>dans le code source du </a:t>
            </a:r>
            <a:r>
              <a:rPr lang="fr-FR" sz="1200" dirty="0" err="1"/>
              <a:t>back-end</a:t>
            </a:r>
            <a:r>
              <a:rPr lang="fr-FR" sz="1200" dirty="0"/>
              <a:t> </a:t>
            </a:r>
            <a:r>
              <a:rPr lang="fr-FR" sz="1200" dirty="0" err="1"/>
              <a:t>HubEntreprendre</a:t>
            </a:r>
            <a:r>
              <a:rPr lang="fr-FR" sz="1200" dirty="0"/>
              <a:t> : Structuration de la donnée à exporter en tenant compte de la complexité du fichier Excel qui présente des règles de transcodage de valeurs techniques (ex: </a:t>
            </a:r>
            <a:r>
              <a:rPr lang="fr-FR" sz="1200" dirty="0" err="1"/>
              <a:t>true</a:t>
            </a:r>
            <a:r>
              <a:rPr lang="fr-FR" sz="1200" dirty="0"/>
              <a:t>) vers des valeurs fonctionnelles (ex: Oui).</a:t>
            </a:r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sz="1200" dirty="0"/>
              <a:t>Coût global estimé:  </a:t>
            </a:r>
            <a:r>
              <a:rPr lang="fr-FR" sz="1600" b="1" dirty="0"/>
              <a:t>8  j/h   </a:t>
            </a:r>
            <a:r>
              <a:rPr lang="fr-FR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Attention il  manque </a:t>
            </a:r>
            <a:r>
              <a:rPr lang="fr-FR" sz="1600" b="1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+ 1 J/H </a:t>
            </a:r>
            <a:r>
              <a:rPr lang="fr-FR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de tps chiffrage </a:t>
            </a:r>
            <a:endParaRPr lang="fr-FR" sz="1600" b="1" dirty="0">
              <a:solidFill>
                <a:srgbClr val="FF0000"/>
              </a:solidFill>
              <a:ea typeface="Verdana"/>
            </a:endParaRPr>
          </a:p>
          <a:p>
            <a:endParaRPr lang="fr-FR" sz="1200" dirty="0"/>
          </a:p>
          <a:p>
            <a:r>
              <a:rPr lang="fr-FR" sz="1200" dirty="0"/>
              <a:t>Le coût globale comprend:</a:t>
            </a:r>
          </a:p>
          <a:p>
            <a:r>
              <a:rPr lang="fr-FR" sz="1200" dirty="0"/>
              <a:t> - tâches de DEV/TU </a:t>
            </a:r>
          </a:p>
          <a:p>
            <a:r>
              <a:rPr lang="fr-FR" sz="1200" dirty="0"/>
              <a:t> - tâches de mise à jour documentation technique</a:t>
            </a:r>
          </a:p>
          <a:p>
            <a:r>
              <a:rPr lang="fr-FR" sz="1200" dirty="0"/>
              <a:t> - mise à jour de la Jira (statut, commentaire, lien vers documentation,....)</a:t>
            </a:r>
          </a:p>
          <a:p>
            <a:r>
              <a:rPr lang="fr-FR" sz="1200" dirty="0"/>
              <a:t> - tâches écriture scénarios tests fonctionnels et validation en interne, vérification de non régression</a:t>
            </a:r>
          </a:p>
          <a:p>
            <a:r>
              <a:rPr lang="fr-FR" sz="1200" dirty="0"/>
              <a:t> - tâches de mise en recette  (environnement de recette) et suivi avec testeurs  identifiés côté DIN</a:t>
            </a:r>
          </a:p>
          <a:p>
            <a:r>
              <a:rPr lang="fr-FR" sz="1200" dirty="0"/>
              <a:t> - taches de mise en production et suivi </a:t>
            </a:r>
          </a:p>
          <a:p>
            <a:r>
              <a:rPr lang="fr-FR" sz="1200" dirty="0"/>
              <a:t> - pilotage</a:t>
            </a:r>
          </a:p>
          <a:p>
            <a:r>
              <a:rPr lang="fr-FR" sz="1400" dirty="0"/>
              <a:t>  </a:t>
            </a:r>
          </a:p>
          <a:p>
            <a:r>
              <a:rPr lang="fr-F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992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66FCF7-27DF-4767-BDAD-E7A99D329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778" y="408103"/>
            <a:ext cx="10305234" cy="291540"/>
          </a:xfrm>
        </p:spPr>
        <p:txBody>
          <a:bodyPr wrap="square" lIns="0" tIns="14400" rIns="0" bIns="0" anchor="t">
            <a:spAutoFit/>
          </a:bodyPr>
          <a:lstStyle/>
          <a:p>
            <a:pPr marL="10795"/>
            <a:r>
              <a:rPr lang="fr-FR" sz="1800" dirty="0">
                <a:hlinkClick r:id="rId2"/>
              </a:rPr>
              <a:t>Jira PR6 </a:t>
            </a:r>
            <a:r>
              <a:rPr lang="fr-FR" sz="1800" dirty="0"/>
              <a:t>- </a:t>
            </a:r>
            <a:r>
              <a:rPr lang="fr-FR" sz="1800" u="none" strike="noStrike" dirty="0">
                <a:effectLst/>
              </a:rPr>
              <a:t>[BO HUB] ajout des porteurs de projets dans la fiche référents</a:t>
            </a:r>
            <a:endParaRPr lang="fr-FR" sz="18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2F94AA-A67C-40AF-8768-32C43A9CC4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069667" y="6534835"/>
            <a:ext cx="4344786" cy="323165"/>
          </a:xfrm>
        </p:spPr>
        <p:txBody>
          <a:bodyPr/>
          <a:lstStyle/>
          <a:p>
            <a:r>
              <a:rPr lang="fr-FR"/>
              <a:t>©2022 </a:t>
            </a:r>
            <a:r>
              <a:rPr lang="fr-FR" err="1"/>
              <a:t>Inetum</a:t>
            </a:r>
            <a:r>
              <a:rPr lang="fr-FR"/>
              <a:t>  | COTECH Classification: [</a:t>
            </a:r>
            <a:r>
              <a:rPr lang="fr-FR" err="1"/>
              <a:t>internal</a:t>
            </a:r>
            <a:r>
              <a:rPr lang="fr-FR"/>
              <a:t>] document TMA LOT1 Occitanie</a:t>
            </a:r>
          </a:p>
        </p:txBody>
      </p:sp>
      <p:sp>
        <p:nvSpPr>
          <p:cNvPr id="4" name="Bouton d'action : Retour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D0787B8-19DA-0C73-A3A9-9BAB08EF9917}"/>
              </a:ext>
            </a:extLst>
          </p:cNvPr>
          <p:cNvSpPr/>
          <p:nvPr/>
        </p:nvSpPr>
        <p:spPr>
          <a:xfrm>
            <a:off x="224983" y="6423728"/>
            <a:ext cx="325433" cy="291539"/>
          </a:xfrm>
          <a:prstGeom prst="actionButtonRetur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B293D8C-0D9B-1AE9-30E2-DD906A13D9BB}"/>
              </a:ext>
            </a:extLst>
          </p:cNvPr>
          <p:cNvSpPr txBox="1"/>
          <p:nvPr/>
        </p:nvSpPr>
        <p:spPr>
          <a:xfrm>
            <a:off x="224983" y="840968"/>
            <a:ext cx="11512969" cy="48782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b="1" u="sng" dirty="0"/>
              <a:t>Compréhension du besoin:</a:t>
            </a:r>
          </a:p>
          <a:p>
            <a:pPr algn="just"/>
            <a:r>
              <a:rPr lang="fr-FR" sz="1200" dirty="0"/>
              <a:t>Sur l’application Front Back-Office Hub entreprendre, il est demandé de modifier le tableau portefeuille de la fiche interlocuteur référent, afin d’y faire apparaitre les « porteurs de projets » suivis par l’interlocuteur de la fiche concernée. La fonction « affecter à un autre référent » sur la fiche interlocuteur doit aussi permettre de changer l’interlocuteur référent d’un porteur de projet.</a:t>
            </a:r>
          </a:p>
          <a:p>
            <a:pPr algn="just"/>
            <a:endParaRPr lang="fr-FR" sz="1400" dirty="0"/>
          </a:p>
          <a:p>
            <a:r>
              <a:rPr lang="fr-FR" sz="1400" b="1" u="sng" dirty="0"/>
              <a:t>Tâches identifiées sur le développement / TU :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dans le code source du front-end </a:t>
            </a:r>
            <a:r>
              <a:rPr lang="fr-FR" sz="1200" dirty="0" err="1"/>
              <a:t>backOffice</a:t>
            </a:r>
            <a:r>
              <a:rPr lang="fr-FR" sz="1200" dirty="0"/>
              <a:t> : intervention sur le composant web « </a:t>
            </a:r>
            <a:r>
              <a:rPr lang="fr-FR" sz="1200" dirty="0" err="1"/>
              <a:t>page.interlocuteur</a:t>
            </a:r>
            <a:r>
              <a:rPr lang="fr-FR" sz="1200" dirty="0"/>
              <a:t> » (fichiers html, </a:t>
            </a:r>
            <a:r>
              <a:rPr lang="fr-FR" sz="1200" dirty="0" err="1"/>
              <a:t>typescript</a:t>
            </a:r>
            <a:r>
              <a:rPr lang="fr-FR" sz="1200" dirty="0"/>
              <a:t>)  pour compléter les données « Entreprises » par des données « Porteur de projet » dans le tableau portefeuille. </a:t>
            </a:r>
          </a:p>
          <a:p>
            <a:r>
              <a:rPr lang="fr-FR" sz="1200" dirty="0"/>
              <a:t>   Il s’agit de modifier le code source existant pour gérer les porteurs de projets sans impacter la gestion déjà réalisée pour les compagnies.</a:t>
            </a:r>
          </a:p>
          <a:p>
            <a:pPr marL="171450" indent="-171450">
              <a:buFontTx/>
              <a:buChar char="-"/>
            </a:pPr>
            <a:endParaRPr lang="fr-FR" sz="1200" dirty="0"/>
          </a:p>
          <a:p>
            <a:endParaRPr lang="fr-FR" sz="1400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sz="1200" dirty="0"/>
              <a:t>Coût global estimé:  </a:t>
            </a:r>
            <a:r>
              <a:rPr lang="fr-FR" sz="1600" b="1" dirty="0"/>
              <a:t>7  j/h </a:t>
            </a:r>
            <a:r>
              <a:rPr lang="fr-FR" sz="1600" b="1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Attention il  manque </a:t>
            </a:r>
            <a:r>
              <a:rPr lang="fr-FR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+ 1 J/H </a:t>
            </a:r>
            <a:r>
              <a:rPr lang="fr-FR" sz="1600" b="1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de tps chiffrage </a:t>
            </a:r>
            <a:endParaRPr lang="fr-FR" sz="1600" b="1" dirty="0">
              <a:ea typeface="+mn-lt"/>
              <a:cs typeface="+mn-lt"/>
            </a:endParaRPr>
          </a:p>
          <a:p>
            <a:endParaRPr lang="fr-FR" sz="1200" dirty="0"/>
          </a:p>
          <a:p>
            <a:r>
              <a:rPr lang="fr-FR" sz="1200" dirty="0"/>
              <a:t>Le coût globale comprend:</a:t>
            </a:r>
          </a:p>
          <a:p>
            <a:r>
              <a:rPr lang="fr-FR" sz="1200" dirty="0"/>
              <a:t> - tâches de DEV/TU </a:t>
            </a:r>
          </a:p>
          <a:p>
            <a:r>
              <a:rPr lang="fr-FR" sz="1200" dirty="0"/>
              <a:t> - tâches de mise à jour documentation technique</a:t>
            </a:r>
          </a:p>
          <a:p>
            <a:r>
              <a:rPr lang="fr-FR" sz="1200" dirty="0"/>
              <a:t> - mise à jour de la Jira (statut, commentaire, lien vers documentation,....)</a:t>
            </a:r>
          </a:p>
          <a:p>
            <a:r>
              <a:rPr lang="fr-FR" sz="1200" dirty="0"/>
              <a:t> - tâches écriture scénarios tests fonctionnels et validation en interne, vérification de non régression</a:t>
            </a:r>
          </a:p>
          <a:p>
            <a:r>
              <a:rPr lang="fr-FR" sz="1200" dirty="0"/>
              <a:t> - tâches de mise en recette  (environnement de recette) et suivi avec testeurs  identifiés côté DIN</a:t>
            </a:r>
          </a:p>
          <a:p>
            <a:r>
              <a:rPr lang="fr-FR" sz="1200" dirty="0"/>
              <a:t> - taches de mise en production et suivi </a:t>
            </a:r>
          </a:p>
          <a:p>
            <a:r>
              <a:rPr lang="fr-FR" sz="1200" dirty="0"/>
              <a:t> - pilotage</a:t>
            </a:r>
          </a:p>
          <a:p>
            <a:endParaRPr lang="fr-FR" sz="1200" dirty="0"/>
          </a:p>
          <a:p>
            <a:r>
              <a:rPr lang="fr-FR" sz="1400" dirty="0"/>
              <a:t>  </a:t>
            </a:r>
          </a:p>
          <a:p>
            <a:r>
              <a:rPr lang="fr-F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712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66FCF7-27DF-4767-BDAD-E7A99D329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778" y="408103"/>
            <a:ext cx="10305234" cy="291540"/>
          </a:xfrm>
        </p:spPr>
        <p:txBody>
          <a:bodyPr wrap="square" lIns="0" tIns="14400" rIns="0" bIns="0" anchor="t">
            <a:spAutoFit/>
          </a:bodyPr>
          <a:lstStyle/>
          <a:p>
            <a:pPr marL="10795"/>
            <a:r>
              <a:rPr lang="fr-FR" sz="1800" dirty="0">
                <a:hlinkClick r:id="rId2"/>
              </a:rPr>
              <a:t>Jira PR7 </a:t>
            </a:r>
            <a:r>
              <a:rPr lang="fr-FR" sz="1800" dirty="0"/>
              <a:t>- </a:t>
            </a:r>
            <a:r>
              <a:rPr lang="fr-FR" sz="1800" u="none" strike="noStrike" dirty="0">
                <a:effectLst/>
              </a:rPr>
              <a:t>[BO HUB] Fonctionnalité d'extraction des dispositifs</a:t>
            </a:r>
            <a:endParaRPr lang="fr-FR" sz="18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2F94AA-A67C-40AF-8768-32C43A9CC4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069667" y="6534835"/>
            <a:ext cx="4344786" cy="323165"/>
          </a:xfrm>
        </p:spPr>
        <p:txBody>
          <a:bodyPr/>
          <a:lstStyle/>
          <a:p>
            <a:r>
              <a:rPr lang="fr-FR"/>
              <a:t>©2022 </a:t>
            </a:r>
            <a:r>
              <a:rPr lang="fr-FR" err="1"/>
              <a:t>Inetum</a:t>
            </a:r>
            <a:r>
              <a:rPr lang="fr-FR"/>
              <a:t>  | COTECH Classification: [</a:t>
            </a:r>
            <a:r>
              <a:rPr lang="fr-FR" err="1"/>
              <a:t>internal</a:t>
            </a:r>
            <a:r>
              <a:rPr lang="fr-FR"/>
              <a:t>] document TMA LOT1 Occitanie</a:t>
            </a:r>
          </a:p>
        </p:txBody>
      </p:sp>
      <p:sp>
        <p:nvSpPr>
          <p:cNvPr id="4" name="Bouton d'action : Retour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6A38783-55FD-7686-3539-2ACE284ACDCF}"/>
              </a:ext>
            </a:extLst>
          </p:cNvPr>
          <p:cNvSpPr/>
          <p:nvPr/>
        </p:nvSpPr>
        <p:spPr>
          <a:xfrm>
            <a:off x="224983" y="6423728"/>
            <a:ext cx="325433" cy="291539"/>
          </a:xfrm>
          <a:prstGeom prst="actionButtonRetur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C5C70C-9E05-BAF2-8823-8E8D33E9BBDC}"/>
              </a:ext>
            </a:extLst>
          </p:cNvPr>
          <p:cNvSpPr txBox="1"/>
          <p:nvPr/>
        </p:nvSpPr>
        <p:spPr>
          <a:xfrm>
            <a:off x="224983" y="840968"/>
            <a:ext cx="11512969" cy="46166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b="1" u="sng" dirty="0"/>
              <a:t>Compréhension du besoin:</a:t>
            </a:r>
          </a:p>
          <a:p>
            <a:pPr algn="just"/>
            <a:r>
              <a:rPr lang="fr-FR" sz="1200" dirty="0"/>
              <a:t>Sur l’application Front Back-Office Hub entreprendre, il est demandé dans le menu « Dispositifs » d’ajouter un </a:t>
            </a:r>
            <a:r>
              <a:rPr lang="fr-FR" sz="1200" dirty="0" err="1"/>
              <a:t>picto</a:t>
            </a:r>
            <a:r>
              <a:rPr lang="fr-FR" sz="1200" dirty="0"/>
              <a:t> cliquable permettant l’extraction de l’ensemble des dispositifs (fichier contenant la liste des dispositifs).</a:t>
            </a:r>
          </a:p>
          <a:p>
            <a:pPr algn="just"/>
            <a:endParaRPr lang="fr-FR" sz="1400" dirty="0"/>
          </a:p>
          <a:p>
            <a:pPr>
              <a:lnSpc>
                <a:spcPct val="150000"/>
              </a:lnSpc>
            </a:pPr>
            <a:r>
              <a:rPr lang="fr-FR" sz="1400" b="1" u="sng" dirty="0"/>
              <a:t>Tâches identifiées sur le développement / TU :</a:t>
            </a:r>
          </a:p>
          <a:p>
            <a:pPr marL="285750" indent="-285750">
              <a:buFontTx/>
              <a:buChar char="-"/>
            </a:pPr>
            <a:r>
              <a:rPr lang="fr-FR" sz="1200" dirty="0"/>
              <a:t>dans le code source du front-end </a:t>
            </a:r>
            <a:r>
              <a:rPr lang="fr-FR" sz="1200" dirty="0" err="1"/>
              <a:t>backOffice</a:t>
            </a:r>
            <a:r>
              <a:rPr lang="fr-FR" sz="1200" dirty="0"/>
              <a:t> : Création du bouton servant à faire l'export</a:t>
            </a:r>
          </a:p>
          <a:p>
            <a:pPr marL="285750" indent="-285750">
              <a:buFontTx/>
              <a:buChar char="-"/>
            </a:pPr>
            <a:r>
              <a:rPr lang="fr-FR" sz="1200" dirty="0"/>
              <a:t>dans le code source du </a:t>
            </a:r>
            <a:r>
              <a:rPr lang="fr-FR" sz="1200" dirty="0" err="1"/>
              <a:t>back-end</a:t>
            </a:r>
            <a:r>
              <a:rPr lang="fr-FR" sz="1200" dirty="0"/>
              <a:t> </a:t>
            </a:r>
            <a:r>
              <a:rPr lang="fr-FR" sz="1200" dirty="0" err="1"/>
              <a:t>HubEntreprendre</a:t>
            </a:r>
            <a:r>
              <a:rPr lang="fr-FR" sz="1200" dirty="0"/>
              <a:t> :  Structuration de la donnée à exporter en tenant compte de la complexité du fichier Excel qui présente des règles de transcodage de valeurs techniques (ex: </a:t>
            </a:r>
            <a:r>
              <a:rPr lang="fr-FR" sz="1200" dirty="0" err="1"/>
              <a:t>true</a:t>
            </a:r>
            <a:r>
              <a:rPr lang="fr-FR" sz="1200" dirty="0"/>
              <a:t>) vers des valeurs fonctionnelles (ex: Oui).</a:t>
            </a:r>
          </a:p>
          <a:p>
            <a:pPr marL="285750" indent="-285750">
              <a:buFontTx/>
              <a:buChar char="-"/>
            </a:pPr>
            <a:endParaRPr lang="fr-FR" sz="12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sz="1200" dirty="0"/>
              <a:t>Coût global estimé:  </a:t>
            </a:r>
            <a:r>
              <a:rPr lang="fr-FR" sz="1600" b="1" dirty="0"/>
              <a:t>8  j/h </a:t>
            </a:r>
            <a:r>
              <a:rPr lang="fr-FR" sz="1600" b="1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Attention il  manque </a:t>
            </a:r>
            <a:r>
              <a:rPr lang="fr-FR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+ 1 J/H </a:t>
            </a:r>
            <a:r>
              <a:rPr lang="fr-FR" sz="1600" b="1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de tps chiffrage </a:t>
            </a:r>
            <a:endParaRPr lang="fr-FR" sz="1600" b="1" dirty="0">
              <a:ea typeface="+mn-lt"/>
              <a:cs typeface="+mn-lt"/>
            </a:endParaRPr>
          </a:p>
          <a:p>
            <a:endParaRPr lang="fr-FR" sz="1200" dirty="0"/>
          </a:p>
          <a:p>
            <a:r>
              <a:rPr lang="fr-FR" sz="1200" dirty="0"/>
              <a:t>Le coût globale comprend:</a:t>
            </a:r>
          </a:p>
          <a:p>
            <a:r>
              <a:rPr lang="fr-FR" sz="1200" dirty="0"/>
              <a:t> - tâches de DEV/TU </a:t>
            </a:r>
          </a:p>
          <a:p>
            <a:r>
              <a:rPr lang="fr-FR" sz="1200" dirty="0"/>
              <a:t> - tâches de mise à jour documentation technique</a:t>
            </a:r>
          </a:p>
          <a:p>
            <a:r>
              <a:rPr lang="fr-FR" sz="1200" dirty="0"/>
              <a:t> - mise à jour de la Jira (statut, commentaire, lien vers documentation,....)</a:t>
            </a:r>
          </a:p>
          <a:p>
            <a:r>
              <a:rPr lang="fr-FR" sz="1200" dirty="0"/>
              <a:t> - tâches écriture scénarios tests fonctionnels et validation en interne, vérification de non régression</a:t>
            </a:r>
          </a:p>
          <a:p>
            <a:r>
              <a:rPr lang="fr-FR" sz="1200" dirty="0"/>
              <a:t> - tâches de mise en recette  (environnement de recette) et suivi avec testeurs  identifiés côté DIN</a:t>
            </a:r>
          </a:p>
          <a:p>
            <a:r>
              <a:rPr lang="fr-FR" sz="1200" dirty="0"/>
              <a:t> - taches de mise en production et suivi </a:t>
            </a:r>
          </a:p>
          <a:p>
            <a:r>
              <a:rPr lang="fr-FR" sz="1200" dirty="0"/>
              <a:t> - pilotage</a:t>
            </a:r>
          </a:p>
          <a:p>
            <a:r>
              <a:rPr lang="fr-FR" sz="1400" dirty="0"/>
              <a:t>  </a:t>
            </a:r>
          </a:p>
          <a:p>
            <a:r>
              <a:rPr lang="fr-F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249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66FCF7-27DF-4767-BDAD-E7A99D329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778" y="408103"/>
            <a:ext cx="10305234" cy="291540"/>
          </a:xfrm>
        </p:spPr>
        <p:txBody>
          <a:bodyPr wrap="square" lIns="0" tIns="14400" rIns="0" bIns="0" anchor="t">
            <a:spAutoFit/>
          </a:bodyPr>
          <a:lstStyle/>
          <a:p>
            <a:pPr marL="10795"/>
            <a:r>
              <a:rPr lang="fr-FR" sz="1800" dirty="0">
                <a:hlinkClick r:id="rId2"/>
              </a:rPr>
              <a:t>Jira PR8 </a:t>
            </a:r>
            <a:r>
              <a:rPr lang="fr-FR" sz="1800" dirty="0"/>
              <a:t>- </a:t>
            </a:r>
            <a:r>
              <a:rPr lang="fr-FR" sz="1800" u="none" strike="noStrike" dirty="0">
                <a:effectLst/>
              </a:rPr>
              <a:t>Flux BPI</a:t>
            </a:r>
            <a:endParaRPr lang="fr-FR" sz="18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2F94AA-A67C-40AF-8768-32C43A9CC4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069667" y="6534835"/>
            <a:ext cx="4344786" cy="323165"/>
          </a:xfrm>
        </p:spPr>
        <p:txBody>
          <a:bodyPr/>
          <a:lstStyle/>
          <a:p>
            <a:r>
              <a:rPr lang="fr-FR"/>
              <a:t>©2022 </a:t>
            </a:r>
            <a:r>
              <a:rPr lang="fr-FR" err="1"/>
              <a:t>Inetum</a:t>
            </a:r>
            <a:r>
              <a:rPr lang="fr-FR"/>
              <a:t>  | COTECH Classification: [</a:t>
            </a:r>
            <a:r>
              <a:rPr lang="fr-FR" err="1"/>
              <a:t>internal</a:t>
            </a:r>
            <a:r>
              <a:rPr lang="fr-FR"/>
              <a:t>] document TMA LOT1 Occitanie</a:t>
            </a:r>
          </a:p>
        </p:txBody>
      </p:sp>
      <p:sp>
        <p:nvSpPr>
          <p:cNvPr id="4" name="Bouton d'action : Retour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03D6415-BC58-7F85-CE26-B768976E60C3}"/>
              </a:ext>
            </a:extLst>
          </p:cNvPr>
          <p:cNvSpPr/>
          <p:nvPr/>
        </p:nvSpPr>
        <p:spPr>
          <a:xfrm>
            <a:off x="224983" y="6423728"/>
            <a:ext cx="325433" cy="291539"/>
          </a:xfrm>
          <a:prstGeom prst="actionButtonRetur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A040747-095D-C2E5-5A7D-77236383EF10}"/>
              </a:ext>
            </a:extLst>
          </p:cNvPr>
          <p:cNvSpPr txBox="1"/>
          <p:nvPr/>
        </p:nvSpPr>
        <p:spPr>
          <a:xfrm>
            <a:off x="224983" y="840968"/>
            <a:ext cx="11512969" cy="35855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b="1" u="sng" dirty="0"/>
              <a:t>Compréhension du besoin:</a:t>
            </a:r>
          </a:p>
          <a:p>
            <a:pPr algn="just"/>
            <a:r>
              <a:rPr lang="fr-FR" sz="1200" dirty="0"/>
              <a:t>Sur l’application Front agent Hub entreprendre, il est demandé de faire une mise à jour de l’URL du flux BPI des dossiers projecteurs.</a:t>
            </a:r>
          </a:p>
          <a:p>
            <a:pPr algn="just"/>
            <a:endParaRPr lang="fr-FR" sz="1400" dirty="0"/>
          </a:p>
          <a:p>
            <a:r>
              <a:rPr lang="fr-FR" sz="1400" b="1" u="sng" dirty="0"/>
              <a:t>Tâches identifiées sur le développement / TU :</a:t>
            </a:r>
          </a:p>
          <a:p>
            <a:pPr marL="285750" indent="-285750">
              <a:buFontTx/>
              <a:buChar char="-"/>
            </a:pPr>
            <a:r>
              <a:rPr lang="fr-FR" sz="1200" dirty="0"/>
              <a:t>dans le code source du </a:t>
            </a:r>
            <a:r>
              <a:rPr lang="fr-FR" sz="1200" dirty="0" err="1"/>
              <a:t>back-end</a:t>
            </a:r>
            <a:r>
              <a:rPr lang="fr-FR" sz="1200" dirty="0"/>
              <a:t> </a:t>
            </a:r>
            <a:r>
              <a:rPr lang="fr-FR" sz="1200" dirty="0" err="1"/>
              <a:t>HubEntreprendre</a:t>
            </a:r>
            <a:r>
              <a:rPr lang="fr-FR" sz="1200" dirty="0"/>
              <a:t> : saisie d’un lien url dans un fichier de paramétrage de l’application</a:t>
            </a:r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sz="1200" dirty="0"/>
              <a:t>Coût global estimé:  </a:t>
            </a:r>
            <a:r>
              <a:rPr lang="fr-FR" sz="1600" b="1" dirty="0"/>
              <a:t>2  j/h  </a:t>
            </a:r>
            <a:r>
              <a:rPr lang="fr-FR" sz="1600" b="1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Attention : A discuter car ça fait beaucoup pour changer 1 URL</a:t>
            </a:r>
            <a:endParaRPr lang="fr-FR" sz="1600" b="1" dirty="0">
              <a:ea typeface="Verdana"/>
            </a:endParaRPr>
          </a:p>
          <a:p>
            <a:endParaRPr lang="fr-FR" sz="1200" dirty="0"/>
          </a:p>
          <a:p>
            <a:r>
              <a:rPr lang="fr-FR" sz="1200" dirty="0"/>
              <a:t>Le coût globale comprend:</a:t>
            </a:r>
          </a:p>
          <a:p>
            <a:r>
              <a:rPr lang="fr-FR" sz="1200" dirty="0"/>
              <a:t> - tâches de DEV/TU </a:t>
            </a:r>
          </a:p>
          <a:p>
            <a:r>
              <a:rPr lang="fr-FR" sz="1200" dirty="0"/>
              <a:t> - mise à jour de la Jira (statut, commentaire, lien vers documentation,....)</a:t>
            </a:r>
          </a:p>
          <a:p>
            <a:r>
              <a:rPr lang="fr-FR" sz="1200" dirty="0"/>
              <a:t> - tâches écriture scénario test fonctionnel et validation en interne, vérification de non régression</a:t>
            </a:r>
          </a:p>
          <a:p>
            <a:r>
              <a:rPr lang="fr-FR" sz="1200" dirty="0"/>
              <a:t> - tâches de mise en recette  (environnement de recette) et suivi avec testeurs  identifiés côté DIN</a:t>
            </a:r>
          </a:p>
          <a:p>
            <a:r>
              <a:rPr lang="fr-FR" sz="1200" dirty="0"/>
              <a:t> - taches de mise en production et suivi </a:t>
            </a:r>
          </a:p>
          <a:p>
            <a:r>
              <a:rPr lang="fr-FR" sz="1200" dirty="0"/>
              <a:t> - pilotage</a:t>
            </a:r>
          </a:p>
          <a:p>
            <a:r>
              <a:rPr lang="fr-FR" sz="1400" dirty="0"/>
              <a:t>  </a:t>
            </a:r>
          </a:p>
          <a:p>
            <a:r>
              <a:rPr lang="fr-F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756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093597"/>
      </p:ext>
    </p:extLst>
  </p:cSld>
  <p:clrMapOvr>
    <a:masterClrMapping/>
  </p:clrMapOvr>
</p:sld>
</file>

<file path=ppt/theme/theme1.xml><?xml version="1.0" encoding="utf-8"?>
<a:theme xmlns:a="http://schemas.openxmlformats.org/drawingml/2006/main" name="1_INETUM">
  <a:themeElements>
    <a:clrScheme name="Custom 7">
      <a:dk1>
        <a:sysClr val="windowText" lastClr="000000"/>
      </a:dk1>
      <a:lt1>
        <a:sysClr val="window" lastClr="FFFFFF"/>
      </a:lt1>
      <a:dk2>
        <a:srgbClr val="222C4A"/>
      </a:dk2>
      <a:lt2>
        <a:srgbClr val="EDEDED"/>
      </a:lt2>
      <a:accent1>
        <a:srgbClr val="00AA9B"/>
      </a:accent1>
      <a:accent2>
        <a:srgbClr val="EF4641"/>
      </a:accent2>
      <a:accent3>
        <a:srgbClr val="005473"/>
      </a:accent3>
      <a:accent4>
        <a:srgbClr val="8064A2"/>
      </a:accent4>
      <a:accent5>
        <a:srgbClr val="4BACC6"/>
      </a:accent5>
      <a:accent6>
        <a:srgbClr val="F79646"/>
      </a:accent6>
      <a:hlink>
        <a:srgbClr val="EF4641"/>
      </a:hlink>
      <a:folHlink>
        <a:srgbClr val="EF4641"/>
      </a:folHlink>
    </a:clrScheme>
    <a:fontScheme name="Custom 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F1A3114A48C843BF13F4DF3916E5DC" ma:contentTypeVersion="16" ma:contentTypeDescription="Crée un document." ma:contentTypeScope="" ma:versionID="4755d9cefebb30b893345e3fd665ce05">
  <xsd:schema xmlns:xsd="http://www.w3.org/2001/XMLSchema" xmlns:xs="http://www.w3.org/2001/XMLSchema" xmlns:p="http://schemas.microsoft.com/office/2006/metadata/properties" xmlns:ns2="0080b14c-e694-4d3d-b923-78c37d01f8ea" xmlns:ns3="69b03830-5364-428d-bcb4-8f0273384e3e" xmlns:ns4="d65a72c7-7e11-44a4-8e3c-315ae3158d34" targetNamespace="http://schemas.microsoft.com/office/2006/metadata/properties" ma:root="true" ma:fieldsID="1b49e0e514859102363cbc34710d2b78" ns2:_="" ns3:_="" ns4:_="">
    <xsd:import namespace="0080b14c-e694-4d3d-b923-78c37d01f8ea"/>
    <xsd:import namespace="69b03830-5364-428d-bcb4-8f0273384e3e"/>
    <xsd:import namespace="d65a72c7-7e11-44a4-8e3c-315ae3158d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LengthInSecond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80b14c-e694-4d3d-b923-78c37d01f8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dece1a9e-e829-42a2-80ca-4303f8678de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b03830-5364-428d-bcb4-8f0273384e3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5a72c7-7e11-44a4-8e3c-315ae3158d34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c5c8990a-54d1-4e1e-a979-849856e11e93}" ma:internalName="TaxCatchAll" ma:showField="CatchAllData" ma:web="69b03830-5364-428d-bcb4-8f0273384e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080b14c-e694-4d3d-b923-78c37d01f8ea">
      <Terms xmlns="http://schemas.microsoft.com/office/infopath/2007/PartnerControls"/>
    </lcf76f155ced4ddcb4097134ff3c332f>
    <TaxCatchAll xmlns="d65a72c7-7e11-44a4-8e3c-315ae3158d34" xsi:nil="true"/>
  </documentManagement>
</p:properties>
</file>

<file path=customXml/itemProps1.xml><?xml version="1.0" encoding="utf-8"?>
<ds:datastoreItem xmlns:ds="http://schemas.openxmlformats.org/officeDocument/2006/customXml" ds:itemID="{B3CD291A-906E-4F71-BDFC-1B50B040A8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383262-FCE2-4C79-A615-7E4E7B34B577}">
  <ds:schemaRefs>
    <ds:schemaRef ds:uri="0080b14c-e694-4d3d-b923-78c37d01f8ea"/>
    <ds:schemaRef ds:uri="69b03830-5364-428d-bcb4-8f0273384e3e"/>
    <ds:schemaRef ds:uri="d65a72c7-7e11-44a4-8e3c-315ae3158d3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325E6ED-121B-4209-BC32-A2EF1AAC1523}">
  <ds:schemaRefs>
    <ds:schemaRef ds:uri="0080b14c-e694-4d3d-b923-78c37d01f8ea"/>
    <ds:schemaRef ds:uri="69b03830-5364-428d-bcb4-8f0273384e3e"/>
    <ds:schemaRef ds:uri="d65a72c7-7e11-44a4-8e3c-315ae3158d3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INETUM_TemplatePowerPoint</Template>
  <TotalTime>0</TotalTime>
  <Words>1231</Words>
  <Application>Microsoft Office PowerPoint</Application>
  <PresentationFormat>Grand écran</PresentationFormat>
  <Paragraphs>151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1_INETUM</vt:lpstr>
      <vt:lpstr>Chiffrage évolutions  HUB Entreprendre  Date: Lundi 27 Juin 2022 Version du document : V2.0 Auteur: TMA Occitanie Inetum – Squad 3</vt:lpstr>
      <vt:lpstr>Tableau synthèse des évolutions</vt:lpstr>
      <vt:lpstr>Chiffrage global</vt:lpstr>
      <vt:lpstr>Jira PR5 - [BO HUB] Extraction des usagers du Hub</vt:lpstr>
      <vt:lpstr>Jira PR6 - [BO HUB] ajout des porteurs de projets dans la fiche référents</vt:lpstr>
      <vt:lpstr>Jira PR7 - [BO HUB] Fonctionnalité d'extraction des dispositifs</vt:lpstr>
      <vt:lpstr>Jira PR8 - Flux BPI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COTECH SOPRA exemple COTECH Marché du 23/11/2021</dc:title>
  <dc:creator>Dury Helene</dc:creator>
  <cp:lastModifiedBy>Neron Fabrice</cp:lastModifiedBy>
  <cp:revision>75</cp:revision>
  <dcterms:created xsi:type="dcterms:W3CDTF">2021-11-23T13:38:53Z</dcterms:created>
  <dcterms:modified xsi:type="dcterms:W3CDTF">2022-07-04T17:09:29Z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0x0101007EF1A3114A48C843BF13F4DF3916E5DC</vt:lpwstr>
  </property>
  <property fmtid="{D5CDD505-2E9C-101B-9397-08002B2CF9AE}" pid="3" name="Order">
    <vt:r8>89300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SIP_Label_6c04a875-6eb2-484b-a14b-e2519851b720_Enabled">
    <vt:lpwstr>true</vt:lpwstr>
  </property>
  <property fmtid="{D5CDD505-2E9C-101B-9397-08002B2CF9AE}" pid="11" name="MSIP_Label_6c04a875-6eb2-484b-a14b-e2519851b720_SetDate">
    <vt:lpwstr>2022-01-04T14:17:38Z</vt:lpwstr>
  </property>
  <property fmtid="{D5CDD505-2E9C-101B-9397-08002B2CF9AE}" pid="12" name="MSIP_Label_6c04a875-6eb2-484b-a14b-e2519851b720_Method">
    <vt:lpwstr>Standard</vt:lpwstr>
  </property>
  <property fmtid="{D5CDD505-2E9C-101B-9397-08002B2CF9AE}" pid="13" name="MSIP_Label_6c04a875-6eb2-484b-a14b-e2519851b720_Name">
    <vt:lpwstr>External</vt:lpwstr>
  </property>
  <property fmtid="{D5CDD505-2E9C-101B-9397-08002B2CF9AE}" pid="14" name="MSIP_Label_6c04a875-6eb2-484b-a14b-e2519851b720_SiteId">
    <vt:lpwstr>14cb4ab4-62b8-45a2-a944-e225383ee1f9</vt:lpwstr>
  </property>
  <property fmtid="{D5CDD505-2E9C-101B-9397-08002B2CF9AE}" pid="15" name="MSIP_Label_6c04a875-6eb2-484b-a14b-e2519851b720_ActionId">
    <vt:lpwstr>ba31a753-ee2d-49e9-a273-59892d61d6e5</vt:lpwstr>
  </property>
  <property fmtid="{D5CDD505-2E9C-101B-9397-08002B2CF9AE}" pid="16" name="MSIP_Label_6c04a875-6eb2-484b-a14b-e2519851b720_ContentBits">
    <vt:lpwstr>0</vt:lpwstr>
  </property>
  <property fmtid="{D5CDD505-2E9C-101B-9397-08002B2CF9AE}" pid="17" name="MediaServiceImageTags">
    <vt:lpwstr/>
  </property>
</Properties>
</file>