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3" r:id="rId4"/>
  </p:sldMasterIdLst>
  <p:notesMasterIdLst>
    <p:notesMasterId r:id="rId21"/>
  </p:notesMasterIdLst>
  <p:handoutMasterIdLst>
    <p:handoutMasterId r:id="rId22"/>
  </p:handoutMasterIdLst>
  <p:sldIdLst>
    <p:sldId id="368" r:id="rId5"/>
    <p:sldId id="1507" r:id="rId6"/>
    <p:sldId id="1520" r:id="rId7"/>
    <p:sldId id="1527" r:id="rId8"/>
    <p:sldId id="1509" r:id="rId9"/>
    <p:sldId id="1525" r:id="rId10"/>
    <p:sldId id="1508" r:id="rId11"/>
    <p:sldId id="1522" r:id="rId12"/>
    <p:sldId id="1523" r:id="rId13"/>
    <p:sldId id="1524" r:id="rId14"/>
    <p:sldId id="1528" r:id="rId15"/>
    <p:sldId id="1531" r:id="rId16"/>
    <p:sldId id="1532" r:id="rId17"/>
    <p:sldId id="1530" r:id="rId18"/>
    <p:sldId id="1529" r:id="rId19"/>
    <p:sldId id="388" r:id="rId20"/>
  </p:sldIdLst>
  <p:sldSz cx="16256000" cy="9144000"/>
  <p:notesSz cx="16256000" cy="9144000"/>
  <p:embeddedFontLst>
    <p:embeddedFont>
      <p:font typeface="Univers Light" panose="020B0403020202020204" pitchFamily="34" charset="0"/>
      <p:regular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288" userDrawn="1">
          <p15:clr>
            <a:srgbClr val="A4A3A4"/>
          </p15:clr>
        </p15:guide>
        <p15:guide id="3" orient="horz" pos="4800" userDrawn="1">
          <p15:clr>
            <a:srgbClr val="A4A3A4"/>
          </p15:clr>
        </p15:guide>
        <p15:guide id="4" pos="8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chart Eric" initials="PE" lastIdx="1" clrIdx="0">
    <p:extLst>
      <p:ext uri="{19B8F6BF-5375-455C-9EA6-DF929625EA0E}">
        <p15:presenceInfo xmlns:p15="http://schemas.microsoft.com/office/powerpoint/2012/main" userId="S::eric.pachart@gfi.fr::cd42cb60-862f-402b-90fe-66e4d99989c9" providerId="AD"/>
      </p:ext>
    </p:extLst>
  </p:cmAuthor>
  <p:cmAuthor id="2" name="Le-Provost Jacques" initials="LPJ" lastIdx="12" clrIdx="1">
    <p:extLst>
      <p:ext uri="{19B8F6BF-5375-455C-9EA6-DF929625EA0E}">
        <p15:presenceInfo xmlns:p15="http://schemas.microsoft.com/office/powerpoint/2012/main" userId="S::jacques.le-provost@inetum.world::51219807-d07d-469d-becc-c270b979f4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641"/>
    <a:srgbClr val="005573"/>
    <a:srgbClr val="009BAA"/>
    <a:srgbClr val="00AA9B"/>
    <a:srgbClr val="232D4B"/>
    <a:srgbClr val="222C4A"/>
    <a:srgbClr val="005473"/>
    <a:srgbClr val="D8D8D8"/>
    <a:srgbClr val="BFBFBF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0" y="354"/>
      </p:cViewPr>
      <p:guideLst>
        <p:guide orient="horz" pos="912"/>
        <p:guide pos="2288"/>
        <p:guide orient="horz" pos="4800"/>
        <p:guide pos="87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85CD7A-22CC-4564-B4F6-BEE577AA49E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15B5B1E-EF21-4D11-9E7C-06EA0A0F0297}">
      <dgm:prSet phldrT="[Texte]"/>
      <dgm:spPr/>
      <dgm:t>
        <a:bodyPr/>
        <a:lstStyle/>
        <a:p>
          <a:r>
            <a:rPr lang="fr-FR" dirty="0"/>
            <a:t>Evolutive, ouverte et fiable</a:t>
          </a:r>
        </a:p>
      </dgm:t>
    </dgm:pt>
    <dgm:pt modelId="{6264B954-AF9D-4B95-A34A-7B1B0C63B2CF}" type="parTrans" cxnId="{4E5CD222-92FA-4A90-8E88-8917081DF9E2}">
      <dgm:prSet/>
      <dgm:spPr/>
      <dgm:t>
        <a:bodyPr/>
        <a:lstStyle/>
        <a:p>
          <a:endParaRPr lang="fr-FR"/>
        </a:p>
      </dgm:t>
    </dgm:pt>
    <dgm:pt modelId="{9AA36DFD-2CB2-45F1-8D47-215958DFBACF}" type="sibTrans" cxnId="{4E5CD222-92FA-4A90-8E88-8917081DF9E2}">
      <dgm:prSet/>
      <dgm:spPr/>
      <dgm:t>
        <a:bodyPr/>
        <a:lstStyle/>
        <a:p>
          <a:endParaRPr lang="fr-FR"/>
        </a:p>
      </dgm:t>
    </dgm:pt>
    <dgm:pt modelId="{8AA6B77F-8CAF-4E6C-AF15-EFB93A92E787}">
      <dgm:prSet phldrT="[Texte]"/>
      <dgm:spPr/>
      <dgm:t>
        <a:bodyPr/>
        <a:lstStyle/>
        <a:p>
          <a:r>
            <a:rPr lang="fr-FR" dirty="0"/>
            <a:t>SSO et LDAP privé</a:t>
          </a:r>
        </a:p>
      </dgm:t>
    </dgm:pt>
    <dgm:pt modelId="{734D4535-2E56-4C59-A012-08D7FCBC8434}" type="parTrans" cxnId="{38BCB667-C467-4716-94ED-88089FAC786A}">
      <dgm:prSet/>
      <dgm:spPr/>
      <dgm:t>
        <a:bodyPr/>
        <a:lstStyle/>
        <a:p>
          <a:endParaRPr lang="fr-FR"/>
        </a:p>
      </dgm:t>
    </dgm:pt>
    <dgm:pt modelId="{7E326AB9-FE9A-4F11-AC30-B4ED6E40D3DB}" type="sibTrans" cxnId="{38BCB667-C467-4716-94ED-88089FAC786A}">
      <dgm:prSet/>
      <dgm:spPr/>
      <dgm:t>
        <a:bodyPr/>
        <a:lstStyle/>
        <a:p>
          <a:endParaRPr lang="fr-FR"/>
        </a:p>
      </dgm:t>
    </dgm:pt>
    <dgm:pt modelId="{FCE5D488-6DB5-4F49-B8F2-7CF59AA99BC4}">
      <dgm:prSet phldrT="[Texte]"/>
      <dgm:spPr/>
      <dgm:t>
        <a:bodyPr/>
        <a:lstStyle/>
        <a:p>
          <a:r>
            <a:rPr lang="fr-FR"/>
            <a:t>Sécurisée</a:t>
          </a:r>
          <a:endParaRPr lang="fr-FR" dirty="0"/>
        </a:p>
      </dgm:t>
    </dgm:pt>
    <dgm:pt modelId="{BE2B52EC-5E33-407A-84F8-19CB19117774}" type="parTrans" cxnId="{8B923D7C-BDB6-4377-AB85-01F0B700D6C9}">
      <dgm:prSet/>
      <dgm:spPr/>
      <dgm:t>
        <a:bodyPr/>
        <a:lstStyle/>
        <a:p>
          <a:endParaRPr lang="fr-FR"/>
        </a:p>
      </dgm:t>
    </dgm:pt>
    <dgm:pt modelId="{21692062-7AA0-411D-A86C-BE0C06E35DD5}" type="sibTrans" cxnId="{8B923D7C-BDB6-4377-AB85-01F0B700D6C9}">
      <dgm:prSet/>
      <dgm:spPr/>
      <dgm:t>
        <a:bodyPr/>
        <a:lstStyle/>
        <a:p>
          <a:endParaRPr lang="fr-FR"/>
        </a:p>
      </dgm:t>
    </dgm:pt>
    <dgm:pt modelId="{0ACF84AD-12EA-465C-800B-10FCC6CC7120}">
      <dgm:prSet phldrT="[Texte]"/>
      <dgm:spPr/>
      <dgm:t>
        <a:bodyPr/>
        <a:lstStyle/>
        <a:p>
          <a:r>
            <a:rPr lang="fr-FR" dirty="0"/>
            <a:t>Par la sélection de ses composants</a:t>
          </a:r>
        </a:p>
      </dgm:t>
    </dgm:pt>
    <dgm:pt modelId="{68A2A150-6D30-4F60-9610-94CE3429A6A1}" type="parTrans" cxnId="{679CA182-668D-4BE8-94FF-E3A1646B4A1B}">
      <dgm:prSet/>
      <dgm:spPr/>
      <dgm:t>
        <a:bodyPr/>
        <a:lstStyle/>
        <a:p>
          <a:endParaRPr lang="fr-FR"/>
        </a:p>
      </dgm:t>
    </dgm:pt>
    <dgm:pt modelId="{DD90A659-2ECE-48D9-8790-85E681E2E9CC}" type="sibTrans" cxnId="{679CA182-668D-4BE8-94FF-E3A1646B4A1B}">
      <dgm:prSet/>
      <dgm:spPr/>
      <dgm:t>
        <a:bodyPr/>
        <a:lstStyle/>
        <a:p>
          <a:endParaRPr lang="fr-FR"/>
        </a:p>
      </dgm:t>
    </dgm:pt>
    <dgm:pt modelId="{CF6AF7BA-8C5E-4A5B-BF66-9B1B74286513}">
      <dgm:prSet phldrT="[Texte]"/>
      <dgm:spPr/>
      <dgm:t>
        <a:bodyPr/>
        <a:lstStyle/>
        <a:p>
          <a:r>
            <a:rPr lang="fr-FR" dirty="0"/>
            <a:t>Totalement intégrée</a:t>
          </a:r>
        </a:p>
      </dgm:t>
    </dgm:pt>
    <dgm:pt modelId="{87C73233-C56B-4AD1-B1F6-13E26AB9DCCB}" type="parTrans" cxnId="{4EC37D60-4084-4919-9330-31EC7D78AE9C}">
      <dgm:prSet/>
      <dgm:spPr/>
      <dgm:t>
        <a:bodyPr/>
        <a:lstStyle/>
        <a:p>
          <a:endParaRPr lang="fr-FR"/>
        </a:p>
      </dgm:t>
    </dgm:pt>
    <dgm:pt modelId="{654ED7B3-8FFA-488A-9F9E-5150F98C563E}" type="sibTrans" cxnId="{4EC37D60-4084-4919-9330-31EC7D78AE9C}">
      <dgm:prSet/>
      <dgm:spPr/>
      <dgm:t>
        <a:bodyPr/>
        <a:lstStyle/>
        <a:p>
          <a:endParaRPr lang="fr-FR"/>
        </a:p>
      </dgm:t>
    </dgm:pt>
    <dgm:pt modelId="{6360DAF9-5B79-4DAB-AE84-9A4F4910CCFA}">
      <dgm:prSet phldrT="[Texte]"/>
      <dgm:spPr/>
      <dgm:t>
        <a:bodyPr/>
        <a:lstStyle/>
        <a:p>
          <a:r>
            <a:rPr lang="fr-FR" dirty="0"/>
            <a:t>Droits adaptés à chaque rôle</a:t>
          </a:r>
        </a:p>
      </dgm:t>
    </dgm:pt>
    <dgm:pt modelId="{BD7D73A5-8E47-4513-9895-9797B9F6BD4E}" type="parTrans" cxnId="{1138E73F-5DCB-44FC-BDFF-B8EAC83D31D1}">
      <dgm:prSet/>
      <dgm:spPr/>
      <dgm:t>
        <a:bodyPr/>
        <a:lstStyle/>
        <a:p>
          <a:endParaRPr lang="fr-FR"/>
        </a:p>
      </dgm:t>
    </dgm:pt>
    <dgm:pt modelId="{49CEEDEE-437D-4BE5-A65D-9924FE99F72D}" type="sibTrans" cxnId="{1138E73F-5DCB-44FC-BDFF-B8EAC83D31D1}">
      <dgm:prSet/>
      <dgm:spPr/>
      <dgm:t>
        <a:bodyPr/>
        <a:lstStyle/>
        <a:p>
          <a:endParaRPr lang="fr-FR"/>
        </a:p>
      </dgm:t>
    </dgm:pt>
    <dgm:pt modelId="{144A1206-0ACF-41F8-9143-619852598EE2}">
      <dgm:prSet phldrT="[Texte]"/>
      <dgm:spPr/>
      <dgm:t>
        <a:bodyPr/>
        <a:lstStyle/>
        <a:p>
          <a:r>
            <a:rPr lang="fr-FR" dirty="0"/>
            <a:t>CD : 	Pour les déploiements multi-tenant Cloud ou interne </a:t>
          </a:r>
        </a:p>
      </dgm:t>
    </dgm:pt>
    <dgm:pt modelId="{055EACD8-D063-415F-956B-E8D00D18926F}" type="parTrans" cxnId="{AD2BBF31-80F9-4CB2-98B5-5AD060FBFB03}">
      <dgm:prSet/>
      <dgm:spPr/>
      <dgm:t>
        <a:bodyPr/>
        <a:lstStyle/>
        <a:p>
          <a:endParaRPr lang="fr-FR"/>
        </a:p>
      </dgm:t>
    </dgm:pt>
    <dgm:pt modelId="{34EB6AE7-BDC4-42E7-967D-2F9098412F28}" type="sibTrans" cxnId="{AD2BBF31-80F9-4CB2-98B5-5AD060FBFB03}">
      <dgm:prSet/>
      <dgm:spPr/>
      <dgm:t>
        <a:bodyPr/>
        <a:lstStyle/>
        <a:p>
          <a:endParaRPr lang="fr-FR"/>
        </a:p>
      </dgm:t>
    </dgm:pt>
    <dgm:pt modelId="{C4DE9731-F4D0-4F6F-9CFE-F57E7545D335}">
      <dgm:prSet phldrT="[Texte]"/>
      <dgm:spPr/>
      <dgm:t>
        <a:bodyPr/>
        <a:lstStyle/>
        <a:p>
          <a:r>
            <a:rPr lang="fr-FR" dirty="0"/>
            <a:t>Etroitement connectée aux outils digitaux collaboratifs et d’optimisation et renforcement du code </a:t>
          </a:r>
        </a:p>
      </dgm:t>
    </dgm:pt>
    <dgm:pt modelId="{EA96FC15-6598-4F2D-A9AF-E7B937DF8682}" type="parTrans" cxnId="{CD0E1841-3007-432A-88BD-FC8103D20CFC}">
      <dgm:prSet/>
      <dgm:spPr/>
      <dgm:t>
        <a:bodyPr/>
        <a:lstStyle/>
        <a:p>
          <a:endParaRPr lang="fr-FR"/>
        </a:p>
      </dgm:t>
    </dgm:pt>
    <dgm:pt modelId="{D1DED6E3-8DE7-471C-AD62-335FDC9BAE13}" type="sibTrans" cxnId="{CD0E1841-3007-432A-88BD-FC8103D20CFC}">
      <dgm:prSet/>
      <dgm:spPr/>
      <dgm:t>
        <a:bodyPr/>
        <a:lstStyle/>
        <a:p>
          <a:endParaRPr lang="fr-FR"/>
        </a:p>
      </dgm:t>
    </dgm:pt>
    <dgm:pt modelId="{6576F2B9-412E-4940-A1E3-F2C498718344}">
      <dgm:prSet phldrT="[Texte]"/>
      <dgm:spPr/>
      <dgm:t>
        <a:bodyPr/>
        <a:lstStyle/>
        <a:p>
          <a:r>
            <a:rPr lang="fr-FR" dirty="0"/>
            <a:t>CI : 	Centrale pour assurer une vue unifiée des applications et produits </a:t>
          </a:r>
        </a:p>
      </dgm:t>
    </dgm:pt>
    <dgm:pt modelId="{DDAABE00-4995-4455-8E1B-D103BBDF6B5A}" type="parTrans" cxnId="{92F08E8C-FA6D-4C69-A4A9-38854EEE7D44}">
      <dgm:prSet/>
      <dgm:spPr/>
      <dgm:t>
        <a:bodyPr/>
        <a:lstStyle/>
        <a:p>
          <a:endParaRPr lang="fr-FR"/>
        </a:p>
      </dgm:t>
    </dgm:pt>
    <dgm:pt modelId="{15A31359-E83A-4B1E-A6C7-0B851CC38481}" type="sibTrans" cxnId="{92F08E8C-FA6D-4C69-A4A9-38854EEE7D44}">
      <dgm:prSet/>
      <dgm:spPr/>
      <dgm:t>
        <a:bodyPr/>
        <a:lstStyle/>
        <a:p>
          <a:endParaRPr lang="fr-FR"/>
        </a:p>
      </dgm:t>
    </dgm:pt>
    <dgm:pt modelId="{4ACB40C7-D5A6-44D1-9332-247EC4A7C8A4}">
      <dgm:prSet phldrT="[Texte]"/>
      <dgm:spPr/>
      <dgm:t>
        <a:bodyPr/>
        <a:lstStyle/>
        <a:p>
          <a:r>
            <a:rPr lang="fr-FR" dirty="0"/>
            <a:t>Cloisonnement des projets entre eux </a:t>
          </a:r>
        </a:p>
      </dgm:t>
    </dgm:pt>
    <dgm:pt modelId="{97129739-BBE7-465E-A74F-F1C1E601A0F6}" type="parTrans" cxnId="{7B2B3DDB-0493-496C-A17B-A0C5C64EBB7B}">
      <dgm:prSet/>
      <dgm:spPr/>
      <dgm:t>
        <a:bodyPr/>
        <a:lstStyle/>
        <a:p>
          <a:endParaRPr lang="fr-FR"/>
        </a:p>
      </dgm:t>
    </dgm:pt>
    <dgm:pt modelId="{53337B56-230A-4BDF-B727-CCEC20FCAD01}" type="sibTrans" cxnId="{7B2B3DDB-0493-496C-A17B-A0C5C64EBB7B}">
      <dgm:prSet/>
      <dgm:spPr/>
      <dgm:t>
        <a:bodyPr/>
        <a:lstStyle/>
        <a:p>
          <a:endParaRPr lang="fr-FR"/>
        </a:p>
      </dgm:t>
    </dgm:pt>
    <dgm:pt modelId="{CA30FCAC-CFA1-4545-B7C4-DB94781E5E8C}">
      <dgm:prSet phldrT="[Texte]"/>
      <dgm:spPr/>
      <dgm:t>
        <a:bodyPr/>
        <a:lstStyle/>
        <a:p>
          <a:r>
            <a:rPr lang="fr-FR" dirty="0"/>
            <a:t>Par la mise à jour régulière de ses composants </a:t>
          </a:r>
        </a:p>
      </dgm:t>
    </dgm:pt>
    <dgm:pt modelId="{41A3989D-5EE5-4892-BACD-A6F5D6BDDA8E}" type="parTrans" cxnId="{235706E5-0E6B-405F-A935-A5A3AA695426}">
      <dgm:prSet/>
      <dgm:spPr/>
      <dgm:t>
        <a:bodyPr/>
        <a:lstStyle/>
        <a:p>
          <a:endParaRPr lang="fr-FR"/>
        </a:p>
      </dgm:t>
    </dgm:pt>
    <dgm:pt modelId="{32679338-5E1C-438A-A3FD-10AE2278AC54}" type="sibTrans" cxnId="{235706E5-0E6B-405F-A935-A5A3AA695426}">
      <dgm:prSet/>
      <dgm:spPr/>
      <dgm:t>
        <a:bodyPr/>
        <a:lstStyle/>
        <a:p>
          <a:endParaRPr lang="fr-FR"/>
        </a:p>
      </dgm:t>
    </dgm:pt>
    <dgm:pt modelId="{D3FA1DBD-9ED6-435E-8FD8-07B0AB7F4BB9}">
      <dgm:prSet phldrT="[Texte]"/>
      <dgm:spPr/>
      <dgm:t>
        <a:bodyPr/>
        <a:lstStyle/>
        <a:p>
          <a:r>
            <a:rPr lang="fr-FR" dirty="0"/>
            <a:t>Par sa capacité à intégrer de nouveaux composants </a:t>
          </a:r>
        </a:p>
      </dgm:t>
    </dgm:pt>
    <dgm:pt modelId="{C49C1E09-A5A1-4278-8813-EFA33CC25EB5}" type="parTrans" cxnId="{DB4FA50E-E1E2-4784-B6C3-A2DA3AFD55B4}">
      <dgm:prSet/>
      <dgm:spPr/>
      <dgm:t>
        <a:bodyPr/>
        <a:lstStyle/>
        <a:p>
          <a:endParaRPr lang="fr-FR"/>
        </a:p>
      </dgm:t>
    </dgm:pt>
    <dgm:pt modelId="{FC9E7C6A-8A17-4D52-AB93-F9B712B5DED9}" type="sibTrans" cxnId="{DB4FA50E-E1E2-4784-B6C3-A2DA3AFD55B4}">
      <dgm:prSet/>
      <dgm:spPr/>
      <dgm:t>
        <a:bodyPr/>
        <a:lstStyle/>
        <a:p>
          <a:endParaRPr lang="fr-FR"/>
        </a:p>
      </dgm:t>
    </dgm:pt>
    <dgm:pt modelId="{C2700964-7AC3-49CC-A553-DBFDE79819FA}" type="pres">
      <dgm:prSet presAssocID="{6585CD7A-22CC-4564-B4F6-BEE577AA49ED}" presName="linear" presStyleCnt="0">
        <dgm:presLayoutVars>
          <dgm:dir/>
          <dgm:animLvl val="lvl"/>
          <dgm:resizeHandles val="exact"/>
        </dgm:presLayoutVars>
      </dgm:prSet>
      <dgm:spPr/>
    </dgm:pt>
    <dgm:pt modelId="{A5B4C248-8F45-412D-BDC6-520D186A0347}" type="pres">
      <dgm:prSet presAssocID="{FCE5D488-6DB5-4F49-B8F2-7CF59AA99BC4}" presName="parentLin" presStyleCnt="0"/>
      <dgm:spPr/>
    </dgm:pt>
    <dgm:pt modelId="{D0F6D8A6-83B6-4556-8FCE-D85BA5016ECA}" type="pres">
      <dgm:prSet presAssocID="{FCE5D488-6DB5-4F49-B8F2-7CF59AA99BC4}" presName="parentLeftMargin" presStyleLbl="node1" presStyleIdx="0" presStyleCnt="3"/>
      <dgm:spPr/>
    </dgm:pt>
    <dgm:pt modelId="{15376B1C-2DB5-4C1A-B62D-5DA334E2CDE1}" type="pres">
      <dgm:prSet presAssocID="{FCE5D488-6DB5-4F49-B8F2-7CF59AA99B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CB6DE5-103F-4A48-BB1F-E3B67419C90E}" type="pres">
      <dgm:prSet presAssocID="{FCE5D488-6DB5-4F49-B8F2-7CF59AA99BC4}" presName="negativeSpace" presStyleCnt="0"/>
      <dgm:spPr/>
    </dgm:pt>
    <dgm:pt modelId="{8454B770-D86E-4D0B-8E18-08402A5DFDF4}" type="pres">
      <dgm:prSet presAssocID="{FCE5D488-6DB5-4F49-B8F2-7CF59AA99BC4}" presName="childText" presStyleLbl="conFgAcc1" presStyleIdx="0" presStyleCnt="3">
        <dgm:presLayoutVars>
          <dgm:bulletEnabled val="1"/>
        </dgm:presLayoutVars>
      </dgm:prSet>
      <dgm:spPr/>
    </dgm:pt>
    <dgm:pt modelId="{B24A055F-6DB2-41A8-B4B6-AD00EE9EBC8D}" type="pres">
      <dgm:prSet presAssocID="{21692062-7AA0-411D-A86C-BE0C06E35DD5}" presName="spaceBetweenRectangles" presStyleCnt="0"/>
      <dgm:spPr/>
    </dgm:pt>
    <dgm:pt modelId="{7C9719D8-C882-4399-B980-6DE97E0F2B8F}" type="pres">
      <dgm:prSet presAssocID="{815B5B1E-EF21-4D11-9E7C-06EA0A0F0297}" presName="parentLin" presStyleCnt="0"/>
      <dgm:spPr/>
    </dgm:pt>
    <dgm:pt modelId="{338181A4-1B09-41F1-9776-BCC864CE3519}" type="pres">
      <dgm:prSet presAssocID="{815B5B1E-EF21-4D11-9E7C-06EA0A0F0297}" presName="parentLeftMargin" presStyleLbl="node1" presStyleIdx="0" presStyleCnt="3"/>
      <dgm:spPr/>
    </dgm:pt>
    <dgm:pt modelId="{E3E76E3A-A2F5-41CC-A884-0594283F1145}" type="pres">
      <dgm:prSet presAssocID="{815B5B1E-EF21-4D11-9E7C-06EA0A0F02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CD3A12-5248-4CDC-B941-ECB2D83D839E}" type="pres">
      <dgm:prSet presAssocID="{815B5B1E-EF21-4D11-9E7C-06EA0A0F0297}" presName="negativeSpace" presStyleCnt="0"/>
      <dgm:spPr/>
    </dgm:pt>
    <dgm:pt modelId="{1EFC0328-3974-4957-8F3D-F6FFFFE257ED}" type="pres">
      <dgm:prSet presAssocID="{815B5B1E-EF21-4D11-9E7C-06EA0A0F0297}" presName="childText" presStyleLbl="conFgAcc1" presStyleIdx="1" presStyleCnt="3">
        <dgm:presLayoutVars>
          <dgm:bulletEnabled val="1"/>
        </dgm:presLayoutVars>
      </dgm:prSet>
      <dgm:spPr/>
    </dgm:pt>
    <dgm:pt modelId="{B3181BE4-33C8-4923-841F-333F96A85769}" type="pres">
      <dgm:prSet presAssocID="{9AA36DFD-2CB2-45F1-8D47-215958DFBACF}" presName="spaceBetweenRectangles" presStyleCnt="0"/>
      <dgm:spPr/>
    </dgm:pt>
    <dgm:pt modelId="{FB4EC0B1-6360-49D1-8FC7-4C1378AF205E}" type="pres">
      <dgm:prSet presAssocID="{CF6AF7BA-8C5E-4A5B-BF66-9B1B74286513}" presName="parentLin" presStyleCnt="0"/>
      <dgm:spPr/>
    </dgm:pt>
    <dgm:pt modelId="{45911684-0534-4F38-BD05-52F5FA62C759}" type="pres">
      <dgm:prSet presAssocID="{CF6AF7BA-8C5E-4A5B-BF66-9B1B74286513}" presName="parentLeftMargin" presStyleLbl="node1" presStyleIdx="1" presStyleCnt="3"/>
      <dgm:spPr/>
    </dgm:pt>
    <dgm:pt modelId="{A5E8F695-7D91-4002-BD2C-62B992EF0DC7}" type="pres">
      <dgm:prSet presAssocID="{CF6AF7BA-8C5E-4A5B-BF66-9B1B7428651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640F7D8-0882-4786-90A3-C987C1DB6F55}" type="pres">
      <dgm:prSet presAssocID="{CF6AF7BA-8C5E-4A5B-BF66-9B1B74286513}" presName="negativeSpace" presStyleCnt="0"/>
      <dgm:spPr/>
    </dgm:pt>
    <dgm:pt modelId="{745B0034-8CF2-4AF4-A54F-B7C6F45C45AE}" type="pres">
      <dgm:prSet presAssocID="{CF6AF7BA-8C5E-4A5B-BF66-9B1B7428651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B4FA50E-E1E2-4784-B6C3-A2DA3AFD55B4}" srcId="{815B5B1E-EF21-4D11-9E7C-06EA0A0F0297}" destId="{D3FA1DBD-9ED6-435E-8FD8-07B0AB7F4BB9}" srcOrd="2" destOrd="0" parTransId="{C49C1E09-A5A1-4278-8813-EFA33CC25EB5}" sibTransId="{FC9E7C6A-8A17-4D52-AB93-F9B712B5DED9}"/>
    <dgm:cxn modelId="{A060CC0F-E246-458E-8B37-DED4B3918173}" type="presOf" srcId="{144A1206-0ACF-41F8-9143-619852598EE2}" destId="{745B0034-8CF2-4AF4-A54F-B7C6F45C45AE}" srcOrd="0" destOrd="2" presId="urn:microsoft.com/office/officeart/2005/8/layout/list1"/>
    <dgm:cxn modelId="{4E5CD222-92FA-4A90-8E88-8917081DF9E2}" srcId="{6585CD7A-22CC-4564-B4F6-BEE577AA49ED}" destId="{815B5B1E-EF21-4D11-9E7C-06EA0A0F0297}" srcOrd="1" destOrd="0" parTransId="{6264B954-AF9D-4B95-A34A-7B1B0C63B2CF}" sibTransId="{9AA36DFD-2CB2-45F1-8D47-215958DFBACF}"/>
    <dgm:cxn modelId="{BE73182B-A97A-45DB-AE51-3C17FB425000}" type="presOf" srcId="{4ACB40C7-D5A6-44D1-9332-247EC4A7C8A4}" destId="{8454B770-D86E-4D0B-8E18-08402A5DFDF4}" srcOrd="0" destOrd="2" presId="urn:microsoft.com/office/officeart/2005/8/layout/list1"/>
    <dgm:cxn modelId="{AD2BBF31-80F9-4CB2-98B5-5AD060FBFB03}" srcId="{CF6AF7BA-8C5E-4A5B-BF66-9B1B74286513}" destId="{144A1206-0ACF-41F8-9143-619852598EE2}" srcOrd="2" destOrd="0" parTransId="{055EACD8-D063-415F-956B-E8D00D18926F}" sibTransId="{34EB6AE7-BDC4-42E7-967D-2F9098412F28}"/>
    <dgm:cxn modelId="{3D49CD34-D08E-4E9A-99F0-53B4CF69D042}" type="presOf" srcId="{815B5B1E-EF21-4D11-9E7C-06EA0A0F0297}" destId="{338181A4-1B09-41F1-9776-BCC864CE3519}" srcOrd="0" destOrd="0" presId="urn:microsoft.com/office/officeart/2005/8/layout/list1"/>
    <dgm:cxn modelId="{1138E73F-5DCB-44FC-BDFF-B8EAC83D31D1}" srcId="{FCE5D488-6DB5-4F49-B8F2-7CF59AA99BC4}" destId="{6360DAF9-5B79-4DAB-AE84-9A4F4910CCFA}" srcOrd="1" destOrd="0" parTransId="{BD7D73A5-8E47-4513-9895-9797B9F6BD4E}" sibTransId="{49CEEDEE-437D-4BE5-A65D-9924FE99F72D}"/>
    <dgm:cxn modelId="{4EC37D60-4084-4919-9330-31EC7D78AE9C}" srcId="{6585CD7A-22CC-4564-B4F6-BEE577AA49ED}" destId="{CF6AF7BA-8C5E-4A5B-BF66-9B1B74286513}" srcOrd="2" destOrd="0" parTransId="{87C73233-C56B-4AD1-B1F6-13E26AB9DCCB}" sibTransId="{654ED7B3-8FFA-488A-9F9E-5150F98C563E}"/>
    <dgm:cxn modelId="{CD0E1841-3007-432A-88BD-FC8103D20CFC}" srcId="{CF6AF7BA-8C5E-4A5B-BF66-9B1B74286513}" destId="{C4DE9731-F4D0-4F6F-9CFE-F57E7545D335}" srcOrd="0" destOrd="0" parTransId="{EA96FC15-6598-4F2D-A9AF-E7B937DF8682}" sibTransId="{D1DED6E3-8DE7-471C-AD62-335FDC9BAE13}"/>
    <dgm:cxn modelId="{9A9A8765-7714-4B5A-816B-E9F297560C0A}" type="presOf" srcId="{D3FA1DBD-9ED6-435E-8FD8-07B0AB7F4BB9}" destId="{1EFC0328-3974-4957-8F3D-F6FFFFE257ED}" srcOrd="0" destOrd="2" presId="urn:microsoft.com/office/officeart/2005/8/layout/list1"/>
    <dgm:cxn modelId="{E85DE045-CBED-4B09-8794-CF7AC72CADDF}" type="presOf" srcId="{CA30FCAC-CFA1-4545-B7C4-DB94781E5E8C}" destId="{1EFC0328-3974-4957-8F3D-F6FFFFE257ED}" srcOrd="0" destOrd="1" presId="urn:microsoft.com/office/officeart/2005/8/layout/list1"/>
    <dgm:cxn modelId="{38A69A47-22F2-4E47-9571-25E15688F99A}" type="presOf" srcId="{6360DAF9-5B79-4DAB-AE84-9A4F4910CCFA}" destId="{8454B770-D86E-4D0B-8E18-08402A5DFDF4}" srcOrd="0" destOrd="1" presId="urn:microsoft.com/office/officeart/2005/8/layout/list1"/>
    <dgm:cxn modelId="{38BCB667-C467-4716-94ED-88089FAC786A}" srcId="{FCE5D488-6DB5-4F49-B8F2-7CF59AA99BC4}" destId="{8AA6B77F-8CAF-4E6C-AF15-EFB93A92E787}" srcOrd="0" destOrd="0" parTransId="{734D4535-2E56-4C59-A012-08D7FCBC8434}" sibTransId="{7E326AB9-FE9A-4F11-AC30-B4ED6E40D3DB}"/>
    <dgm:cxn modelId="{E2EC3E70-EECC-4DEF-82C3-ADC907BB0FC0}" type="presOf" srcId="{CF6AF7BA-8C5E-4A5B-BF66-9B1B74286513}" destId="{45911684-0534-4F38-BD05-52F5FA62C759}" srcOrd="0" destOrd="0" presId="urn:microsoft.com/office/officeart/2005/8/layout/list1"/>
    <dgm:cxn modelId="{335CE150-A7D4-409A-89A1-AE9255190821}" type="presOf" srcId="{6585CD7A-22CC-4564-B4F6-BEE577AA49ED}" destId="{C2700964-7AC3-49CC-A553-DBFDE79819FA}" srcOrd="0" destOrd="0" presId="urn:microsoft.com/office/officeart/2005/8/layout/list1"/>
    <dgm:cxn modelId="{48B1FB5A-E397-4085-A7CD-57D6BC497DE0}" type="presOf" srcId="{C4DE9731-F4D0-4F6F-9CFE-F57E7545D335}" destId="{745B0034-8CF2-4AF4-A54F-B7C6F45C45AE}" srcOrd="0" destOrd="0" presId="urn:microsoft.com/office/officeart/2005/8/layout/list1"/>
    <dgm:cxn modelId="{8B923D7C-BDB6-4377-AB85-01F0B700D6C9}" srcId="{6585CD7A-22CC-4564-B4F6-BEE577AA49ED}" destId="{FCE5D488-6DB5-4F49-B8F2-7CF59AA99BC4}" srcOrd="0" destOrd="0" parTransId="{BE2B52EC-5E33-407A-84F8-19CB19117774}" sibTransId="{21692062-7AA0-411D-A86C-BE0C06E35DD5}"/>
    <dgm:cxn modelId="{679CA182-668D-4BE8-94FF-E3A1646B4A1B}" srcId="{815B5B1E-EF21-4D11-9E7C-06EA0A0F0297}" destId="{0ACF84AD-12EA-465C-800B-10FCC6CC7120}" srcOrd="0" destOrd="0" parTransId="{68A2A150-6D30-4F60-9610-94CE3429A6A1}" sibTransId="{DD90A659-2ECE-48D9-8790-85E681E2E9CC}"/>
    <dgm:cxn modelId="{A5706F83-7BD9-44AE-A88A-DB2A21FA1DAE}" type="presOf" srcId="{815B5B1E-EF21-4D11-9E7C-06EA0A0F0297}" destId="{E3E76E3A-A2F5-41CC-A884-0594283F1145}" srcOrd="1" destOrd="0" presId="urn:microsoft.com/office/officeart/2005/8/layout/list1"/>
    <dgm:cxn modelId="{92F08E8C-FA6D-4C69-A4A9-38854EEE7D44}" srcId="{CF6AF7BA-8C5E-4A5B-BF66-9B1B74286513}" destId="{6576F2B9-412E-4940-A1E3-F2C498718344}" srcOrd="1" destOrd="0" parTransId="{DDAABE00-4995-4455-8E1B-D103BBDF6B5A}" sibTransId="{15A31359-E83A-4B1E-A6C7-0B851CC38481}"/>
    <dgm:cxn modelId="{1EA146A4-A669-4BB0-8547-10733AA8C5E8}" type="presOf" srcId="{FCE5D488-6DB5-4F49-B8F2-7CF59AA99BC4}" destId="{D0F6D8A6-83B6-4556-8FCE-D85BA5016ECA}" srcOrd="0" destOrd="0" presId="urn:microsoft.com/office/officeart/2005/8/layout/list1"/>
    <dgm:cxn modelId="{7F98C2A6-3EE0-47DD-A96B-ED25F5DA05CB}" type="presOf" srcId="{FCE5D488-6DB5-4F49-B8F2-7CF59AA99BC4}" destId="{15376B1C-2DB5-4C1A-B62D-5DA334E2CDE1}" srcOrd="1" destOrd="0" presId="urn:microsoft.com/office/officeart/2005/8/layout/list1"/>
    <dgm:cxn modelId="{346682D0-0482-4FD3-8A10-F900CB913781}" type="presOf" srcId="{CF6AF7BA-8C5E-4A5B-BF66-9B1B74286513}" destId="{A5E8F695-7D91-4002-BD2C-62B992EF0DC7}" srcOrd="1" destOrd="0" presId="urn:microsoft.com/office/officeart/2005/8/layout/list1"/>
    <dgm:cxn modelId="{AEE8F7D1-E484-4FD8-9CB0-46E87CF60D59}" type="presOf" srcId="{0ACF84AD-12EA-465C-800B-10FCC6CC7120}" destId="{1EFC0328-3974-4957-8F3D-F6FFFFE257ED}" srcOrd="0" destOrd="0" presId="urn:microsoft.com/office/officeart/2005/8/layout/list1"/>
    <dgm:cxn modelId="{7B2B3DDB-0493-496C-A17B-A0C5C64EBB7B}" srcId="{FCE5D488-6DB5-4F49-B8F2-7CF59AA99BC4}" destId="{4ACB40C7-D5A6-44D1-9332-247EC4A7C8A4}" srcOrd="2" destOrd="0" parTransId="{97129739-BBE7-465E-A74F-F1C1E601A0F6}" sibTransId="{53337B56-230A-4BDF-B727-CCEC20FCAD01}"/>
    <dgm:cxn modelId="{235706E5-0E6B-405F-A935-A5A3AA695426}" srcId="{815B5B1E-EF21-4D11-9E7C-06EA0A0F0297}" destId="{CA30FCAC-CFA1-4545-B7C4-DB94781E5E8C}" srcOrd="1" destOrd="0" parTransId="{41A3989D-5EE5-4892-BACD-A6F5D6BDDA8E}" sibTransId="{32679338-5E1C-438A-A3FD-10AE2278AC54}"/>
    <dgm:cxn modelId="{5375D9ED-EFC5-46F1-8504-BBE0B84FA6CB}" type="presOf" srcId="{8AA6B77F-8CAF-4E6C-AF15-EFB93A92E787}" destId="{8454B770-D86E-4D0B-8E18-08402A5DFDF4}" srcOrd="0" destOrd="0" presId="urn:microsoft.com/office/officeart/2005/8/layout/list1"/>
    <dgm:cxn modelId="{AF597AEE-AFFB-4EA7-93D4-5A9C7055A297}" type="presOf" srcId="{6576F2B9-412E-4940-A1E3-F2C498718344}" destId="{745B0034-8CF2-4AF4-A54F-B7C6F45C45AE}" srcOrd="0" destOrd="1" presId="urn:microsoft.com/office/officeart/2005/8/layout/list1"/>
    <dgm:cxn modelId="{7E83D7A1-F679-4081-A154-CAD86EC70E77}" type="presParOf" srcId="{C2700964-7AC3-49CC-A553-DBFDE79819FA}" destId="{A5B4C248-8F45-412D-BDC6-520D186A0347}" srcOrd="0" destOrd="0" presId="urn:microsoft.com/office/officeart/2005/8/layout/list1"/>
    <dgm:cxn modelId="{0CAA1F08-88DA-475B-8036-E0E9DC3CFAD6}" type="presParOf" srcId="{A5B4C248-8F45-412D-BDC6-520D186A0347}" destId="{D0F6D8A6-83B6-4556-8FCE-D85BA5016ECA}" srcOrd="0" destOrd="0" presId="urn:microsoft.com/office/officeart/2005/8/layout/list1"/>
    <dgm:cxn modelId="{2CE76F02-8FFC-4DA8-BD57-8AD22A94852D}" type="presParOf" srcId="{A5B4C248-8F45-412D-BDC6-520D186A0347}" destId="{15376B1C-2DB5-4C1A-B62D-5DA334E2CDE1}" srcOrd="1" destOrd="0" presId="urn:microsoft.com/office/officeart/2005/8/layout/list1"/>
    <dgm:cxn modelId="{7EC7FE87-F25F-4ED2-9799-25DAA442C33A}" type="presParOf" srcId="{C2700964-7AC3-49CC-A553-DBFDE79819FA}" destId="{84CB6DE5-103F-4A48-BB1F-E3B67419C90E}" srcOrd="1" destOrd="0" presId="urn:microsoft.com/office/officeart/2005/8/layout/list1"/>
    <dgm:cxn modelId="{3CA8D9A0-006D-453E-B452-9E25018357B8}" type="presParOf" srcId="{C2700964-7AC3-49CC-A553-DBFDE79819FA}" destId="{8454B770-D86E-4D0B-8E18-08402A5DFDF4}" srcOrd="2" destOrd="0" presId="urn:microsoft.com/office/officeart/2005/8/layout/list1"/>
    <dgm:cxn modelId="{5290540A-E19E-448C-B5E5-35795E2124FE}" type="presParOf" srcId="{C2700964-7AC3-49CC-A553-DBFDE79819FA}" destId="{B24A055F-6DB2-41A8-B4B6-AD00EE9EBC8D}" srcOrd="3" destOrd="0" presId="urn:microsoft.com/office/officeart/2005/8/layout/list1"/>
    <dgm:cxn modelId="{204F2427-E1F2-4180-9346-CF8C8F6733C1}" type="presParOf" srcId="{C2700964-7AC3-49CC-A553-DBFDE79819FA}" destId="{7C9719D8-C882-4399-B980-6DE97E0F2B8F}" srcOrd="4" destOrd="0" presId="urn:microsoft.com/office/officeart/2005/8/layout/list1"/>
    <dgm:cxn modelId="{E5903C04-4709-4C09-948A-DAE2EAFB2370}" type="presParOf" srcId="{7C9719D8-C882-4399-B980-6DE97E0F2B8F}" destId="{338181A4-1B09-41F1-9776-BCC864CE3519}" srcOrd="0" destOrd="0" presId="urn:microsoft.com/office/officeart/2005/8/layout/list1"/>
    <dgm:cxn modelId="{8639AD9B-F5A7-4DBD-B3BC-BECBDC3FD053}" type="presParOf" srcId="{7C9719D8-C882-4399-B980-6DE97E0F2B8F}" destId="{E3E76E3A-A2F5-41CC-A884-0594283F1145}" srcOrd="1" destOrd="0" presId="urn:microsoft.com/office/officeart/2005/8/layout/list1"/>
    <dgm:cxn modelId="{B381CDA5-3D1B-43C5-995E-F14C3B872FDB}" type="presParOf" srcId="{C2700964-7AC3-49CC-A553-DBFDE79819FA}" destId="{9ACD3A12-5248-4CDC-B941-ECB2D83D839E}" srcOrd="5" destOrd="0" presId="urn:microsoft.com/office/officeart/2005/8/layout/list1"/>
    <dgm:cxn modelId="{7FD08EEA-95AC-4C81-89B7-E137C34A8EE8}" type="presParOf" srcId="{C2700964-7AC3-49CC-A553-DBFDE79819FA}" destId="{1EFC0328-3974-4957-8F3D-F6FFFFE257ED}" srcOrd="6" destOrd="0" presId="urn:microsoft.com/office/officeart/2005/8/layout/list1"/>
    <dgm:cxn modelId="{3540C8BD-B61A-4061-8C62-D6CF3B3FA83B}" type="presParOf" srcId="{C2700964-7AC3-49CC-A553-DBFDE79819FA}" destId="{B3181BE4-33C8-4923-841F-333F96A85769}" srcOrd="7" destOrd="0" presId="urn:microsoft.com/office/officeart/2005/8/layout/list1"/>
    <dgm:cxn modelId="{75D6B685-E07F-45BD-9AC6-EB9404DF0068}" type="presParOf" srcId="{C2700964-7AC3-49CC-A553-DBFDE79819FA}" destId="{FB4EC0B1-6360-49D1-8FC7-4C1378AF205E}" srcOrd="8" destOrd="0" presId="urn:microsoft.com/office/officeart/2005/8/layout/list1"/>
    <dgm:cxn modelId="{656B782F-E669-4A4F-B408-3686DEF254EB}" type="presParOf" srcId="{FB4EC0B1-6360-49D1-8FC7-4C1378AF205E}" destId="{45911684-0534-4F38-BD05-52F5FA62C759}" srcOrd="0" destOrd="0" presId="urn:microsoft.com/office/officeart/2005/8/layout/list1"/>
    <dgm:cxn modelId="{F220D928-3D50-41BE-AE56-33290648F88B}" type="presParOf" srcId="{FB4EC0B1-6360-49D1-8FC7-4C1378AF205E}" destId="{A5E8F695-7D91-4002-BD2C-62B992EF0DC7}" srcOrd="1" destOrd="0" presId="urn:microsoft.com/office/officeart/2005/8/layout/list1"/>
    <dgm:cxn modelId="{44139FB2-84E3-420B-AB38-7CE65260B5E8}" type="presParOf" srcId="{C2700964-7AC3-49CC-A553-DBFDE79819FA}" destId="{5640F7D8-0882-4786-90A3-C987C1DB6F55}" srcOrd="9" destOrd="0" presId="urn:microsoft.com/office/officeart/2005/8/layout/list1"/>
    <dgm:cxn modelId="{DD4B7A70-964A-4EE5-92E3-51C477A7E316}" type="presParOf" srcId="{C2700964-7AC3-49CC-A553-DBFDE79819FA}" destId="{745B0034-8CF2-4AF4-A54F-B7C6F45C45A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3DD783-5301-4336-BB0F-82CDDFECDDB0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640D4AC-E3FA-492A-91C7-032E6AB20196}">
      <dgm:prSet phldrT="[Texte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>
              <a:latin typeface="Arial" charset="0"/>
              <a:cs typeface="Arial" charset="0"/>
            </a:rPr>
            <a:t>Standards et connus du marché </a:t>
          </a:r>
          <a:endParaRPr lang="fr-FR" dirty="0"/>
        </a:p>
      </dgm:t>
    </dgm:pt>
    <dgm:pt modelId="{6981CFD6-1C8D-49FB-A693-836E221E7DD2}" type="parTrans" cxnId="{493A8B99-3CA7-4F7B-A087-595E13C1044B}">
      <dgm:prSet/>
      <dgm:spPr/>
      <dgm:t>
        <a:bodyPr/>
        <a:lstStyle/>
        <a:p>
          <a:endParaRPr lang="fr-FR"/>
        </a:p>
      </dgm:t>
    </dgm:pt>
    <dgm:pt modelId="{41C1AA35-B38A-46FA-9E5B-D1199AB2A697}" type="sibTrans" cxnId="{493A8B99-3CA7-4F7B-A087-595E13C1044B}">
      <dgm:prSet/>
      <dgm:spPr/>
      <dgm:t>
        <a:bodyPr/>
        <a:lstStyle/>
        <a:p>
          <a:endParaRPr lang="fr-FR"/>
        </a:p>
      </dgm:t>
    </dgm:pt>
    <dgm:pt modelId="{3A465D32-0351-40C6-8B2B-BBA825627FE8}">
      <dgm:prSet phldrT="[Texte]"/>
      <dgm:spPr/>
      <dgm:t>
        <a:bodyPr/>
        <a:lstStyle/>
        <a:p>
          <a:endParaRPr lang="fr-FR" dirty="0"/>
        </a:p>
      </dgm:t>
    </dgm:pt>
    <dgm:pt modelId="{BE630601-EEC8-40FE-BD9C-3B84A2C61FA4}" type="parTrans" cxnId="{674F4972-CEE2-40F9-8D0C-596B05F582CD}">
      <dgm:prSet/>
      <dgm:spPr/>
      <dgm:t>
        <a:bodyPr/>
        <a:lstStyle/>
        <a:p>
          <a:endParaRPr lang="fr-FR"/>
        </a:p>
      </dgm:t>
    </dgm:pt>
    <dgm:pt modelId="{04F7CD60-2352-4300-B830-6402FE6A3A4A}" type="sibTrans" cxnId="{674F4972-CEE2-40F9-8D0C-596B05F582CD}">
      <dgm:prSet/>
      <dgm:spPr/>
      <dgm:t>
        <a:bodyPr/>
        <a:lstStyle/>
        <a:p>
          <a:endParaRPr lang="fr-FR"/>
        </a:p>
      </dgm:t>
    </dgm:pt>
    <dgm:pt modelId="{851B14B1-EDD4-41FC-AC9B-B274BBAA51EB}">
      <dgm:prSet phldrT="[Texte]" phldr="1"/>
      <dgm:spPr/>
      <dgm:t>
        <a:bodyPr/>
        <a:lstStyle/>
        <a:p>
          <a:endParaRPr lang="fr-FR"/>
        </a:p>
      </dgm:t>
    </dgm:pt>
    <dgm:pt modelId="{64772594-2B23-42AF-9216-0CDCC90FB570}" type="parTrans" cxnId="{E187B883-A788-4CFF-8337-4F3B84227D90}">
      <dgm:prSet/>
      <dgm:spPr/>
      <dgm:t>
        <a:bodyPr/>
        <a:lstStyle/>
        <a:p>
          <a:endParaRPr lang="fr-FR"/>
        </a:p>
      </dgm:t>
    </dgm:pt>
    <dgm:pt modelId="{89019FA1-0413-47F3-B43B-519F94CB46A3}" type="sibTrans" cxnId="{E187B883-A788-4CFF-8337-4F3B84227D90}">
      <dgm:prSet/>
      <dgm:spPr/>
      <dgm:t>
        <a:bodyPr/>
        <a:lstStyle/>
        <a:p>
          <a:endParaRPr lang="fr-FR"/>
        </a:p>
      </dgm:t>
    </dgm:pt>
    <dgm:pt modelId="{29C43FDD-DB9F-48E9-9C10-EDCB625ED331}">
      <dgm:prSet phldrT="[Texte]" phldr="1"/>
      <dgm:spPr/>
      <dgm:t>
        <a:bodyPr/>
        <a:lstStyle/>
        <a:p>
          <a:endParaRPr lang="fr-FR"/>
        </a:p>
      </dgm:t>
    </dgm:pt>
    <dgm:pt modelId="{C5AAEE3E-386A-479D-8865-FA9AB51A4EAD}" type="parTrans" cxnId="{91427204-2732-4035-85D7-6D8C5629E1D9}">
      <dgm:prSet/>
      <dgm:spPr/>
      <dgm:t>
        <a:bodyPr/>
        <a:lstStyle/>
        <a:p>
          <a:endParaRPr lang="fr-FR"/>
        </a:p>
      </dgm:t>
    </dgm:pt>
    <dgm:pt modelId="{4560A07B-055C-4237-9B9D-083BBA13E88C}" type="sibTrans" cxnId="{91427204-2732-4035-85D7-6D8C5629E1D9}">
      <dgm:prSet/>
      <dgm:spPr/>
      <dgm:t>
        <a:bodyPr/>
        <a:lstStyle/>
        <a:p>
          <a:endParaRPr lang="fr-FR"/>
        </a:p>
      </dgm:t>
    </dgm:pt>
    <dgm:pt modelId="{853139C7-2BAD-4850-B256-E704C619A1EF}">
      <dgm:prSet phldrT="[Texte]" phldr="1"/>
      <dgm:spPr/>
      <dgm:t>
        <a:bodyPr/>
        <a:lstStyle/>
        <a:p>
          <a:endParaRPr lang="fr-FR"/>
        </a:p>
      </dgm:t>
    </dgm:pt>
    <dgm:pt modelId="{C9AEB423-8CB8-4F76-8695-C70452514AA5}" type="parTrans" cxnId="{CB5D1733-084B-4124-A97B-5D5EFA428A72}">
      <dgm:prSet/>
      <dgm:spPr/>
      <dgm:t>
        <a:bodyPr/>
        <a:lstStyle/>
        <a:p>
          <a:endParaRPr lang="fr-FR"/>
        </a:p>
      </dgm:t>
    </dgm:pt>
    <dgm:pt modelId="{211BF4CA-8717-4D79-96CC-5618DE19E93A}" type="sibTrans" cxnId="{CB5D1733-084B-4124-A97B-5D5EFA428A72}">
      <dgm:prSet/>
      <dgm:spPr/>
      <dgm:t>
        <a:bodyPr/>
        <a:lstStyle/>
        <a:p>
          <a:endParaRPr lang="fr-FR"/>
        </a:p>
      </dgm:t>
    </dgm:pt>
    <dgm:pt modelId="{EEAC69FD-235C-4ABB-B8F3-6B9ECEC6FF40}">
      <dgm:prSet phldrT="[Texte]" phldr="1"/>
      <dgm:spPr/>
      <dgm:t>
        <a:bodyPr/>
        <a:lstStyle/>
        <a:p>
          <a:endParaRPr lang="fr-FR"/>
        </a:p>
      </dgm:t>
    </dgm:pt>
    <dgm:pt modelId="{53F62DE5-CEC8-44AC-BD0B-C066AEB94240}" type="parTrans" cxnId="{8C78E00A-B9F7-40C1-9909-B602B1ACF27E}">
      <dgm:prSet/>
      <dgm:spPr/>
      <dgm:t>
        <a:bodyPr/>
        <a:lstStyle/>
        <a:p>
          <a:endParaRPr lang="fr-FR"/>
        </a:p>
      </dgm:t>
    </dgm:pt>
    <dgm:pt modelId="{532ECEA1-63FB-4D9D-9B4B-419313FB81D1}" type="sibTrans" cxnId="{8C78E00A-B9F7-40C1-9909-B602B1ACF27E}">
      <dgm:prSet/>
      <dgm:spPr/>
      <dgm:t>
        <a:bodyPr/>
        <a:lstStyle/>
        <a:p>
          <a:endParaRPr lang="fr-FR"/>
        </a:p>
      </dgm:t>
    </dgm:pt>
    <dgm:pt modelId="{8A58DE7D-5662-4104-8426-AB8184389F6C}">
      <dgm:prSet phldrT="[Texte]" phldr="1"/>
      <dgm:spPr/>
      <dgm:t>
        <a:bodyPr/>
        <a:lstStyle/>
        <a:p>
          <a:endParaRPr lang="fr-FR"/>
        </a:p>
      </dgm:t>
    </dgm:pt>
    <dgm:pt modelId="{0434DB4F-7E70-48A0-8614-B5C151D3641A}" type="parTrans" cxnId="{8A9D1D9C-E10A-4683-8321-1BDF64C8536D}">
      <dgm:prSet/>
      <dgm:spPr/>
      <dgm:t>
        <a:bodyPr/>
        <a:lstStyle/>
        <a:p>
          <a:endParaRPr lang="fr-FR"/>
        </a:p>
      </dgm:t>
    </dgm:pt>
    <dgm:pt modelId="{2E3DA59D-70E7-4300-BC15-59364AB9634F}" type="sibTrans" cxnId="{8A9D1D9C-E10A-4683-8321-1BDF64C8536D}">
      <dgm:prSet/>
      <dgm:spPr/>
      <dgm:t>
        <a:bodyPr/>
        <a:lstStyle/>
        <a:p>
          <a:endParaRPr lang="fr-FR"/>
        </a:p>
      </dgm:t>
    </dgm:pt>
    <dgm:pt modelId="{C3D45688-9859-4181-B6EF-C8EAFE0E3FDE}">
      <dgm:prSet/>
      <dgm:spPr/>
      <dgm:t>
        <a:bodyPr/>
        <a:lstStyle/>
        <a:p>
          <a:r>
            <a:rPr lang="fr-FR" dirty="0">
              <a:latin typeface="Arial" charset="0"/>
              <a:cs typeface="Arial" charset="0"/>
            </a:rPr>
            <a:t>Récent et déjà éprouvé, souvent leader dans son domaine</a:t>
          </a:r>
        </a:p>
      </dgm:t>
    </dgm:pt>
    <dgm:pt modelId="{85585BD4-AB8C-4193-920A-0D552F5AE270}" type="parTrans" cxnId="{CF185D91-4703-4EFF-895E-0F5AE42F22A2}">
      <dgm:prSet/>
      <dgm:spPr/>
      <dgm:t>
        <a:bodyPr/>
        <a:lstStyle/>
        <a:p>
          <a:endParaRPr lang="fr-FR"/>
        </a:p>
      </dgm:t>
    </dgm:pt>
    <dgm:pt modelId="{52B6E765-7502-4FC2-85DA-F610B75C6F22}" type="sibTrans" cxnId="{CF185D91-4703-4EFF-895E-0F5AE42F22A2}">
      <dgm:prSet/>
      <dgm:spPr/>
      <dgm:t>
        <a:bodyPr/>
        <a:lstStyle/>
        <a:p>
          <a:endParaRPr lang="fr-FR"/>
        </a:p>
      </dgm:t>
    </dgm:pt>
    <dgm:pt modelId="{8C80713E-B935-4444-AAE0-3BAFB14DF462}">
      <dgm:prSet/>
      <dgm:spPr/>
      <dgm:t>
        <a:bodyPr/>
        <a:lstStyle/>
        <a:p>
          <a:r>
            <a:rPr lang="fr-FR" dirty="0">
              <a:latin typeface="Arial" charset="0"/>
              <a:cs typeface="Arial" charset="0"/>
            </a:rPr>
            <a:t>Des logiciel open source libres d’utilisation (sans licences) et utilisable à des fin commerciales.</a:t>
          </a:r>
        </a:p>
      </dgm:t>
    </dgm:pt>
    <dgm:pt modelId="{8682E7DF-B919-424D-8B76-8F16646AE432}" type="parTrans" cxnId="{F0EFD5C8-AF04-4220-8563-1067BF65AF50}">
      <dgm:prSet/>
      <dgm:spPr/>
      <dgm:t>
        <a:bodyPr/>
        <a:lstStyle/>
        <a:p>
          <a:endParaRPr lang="fr-FR"/>
        </a:p>
      </dgm:t>
    </dgm:pt>
    <dgm:pt modelId="{1B1555B0-AF6A-4A25-AF6F-B15147697D56}" type="sibTrans" cxnId="{F0EFD5C8-AF04-4220-8563-1067BF65AF50}">
      <dgm:prSet/>
      <dgm:spPr/>
      <dgm:t>
        <a:bodyPr/>
        <a:lstStyle/>
        <a:p>
          <a:endParaRPr lang="fr-FR"/>
        </a:p>
      </dgm:t>
    </dgm:pt>
    <dgm:pt modelId="{AAB5DBE9-1DD3-4498-80EA-D299C2AF5A7C}">
      <dgm:prSet/>
      <dgm:spPr/>
      <dgm:t>
        <a:bodyPr/>
        <a:lstStyle/>
        <a:p>
          <a:r>
            <a:rPr lang="fr-FR" dirty="0">
              <a:latin typeface="Arial" charset="0"/>
              <a:cs typeface="Arial" charset="0"/>
            </a:rPr>
            <a:t>Equipé de connecteurs en standard (as design) pour permettre le plug &amp; </a:t>
          </a:r>
          <a:r>
            <a:rPr lang="fr-FR" dirty="0" err="1">
              <a:latin typeface="Arial" charset="0"/>
              <a:cs typeface="Arial" charset="0"/>
            </a:rPr>
            <a:t>play</a:t>
          </a:r>
          <a:endParaRPr lang="fr-FR" dirty="0">
            <a:latin typeface="Arial" charset="0"/>
            <a:cs typeface="Arial" charset="0"/>
          </a:endParaRPr>
        </a:p>
      </dgm:t>
    </dgm:pt>
    <dgm:pt modelId="{7C60673D-5976-41A6-99A9-17C745E407DE}" type="parTrans" cxnId="{D6621549-ECB1-4987-8F4F-2D9F82FA1880}">
      <dgm:prSet/>
      <dgm:spPr/>
      <dgm:t>
        <a:bodyPr/>
        <a:lstStyle/>
        <a:p>
          <a:endParaRPr lang="fr-FR"/>
        </a:p>
      </dgm:t>
    </dgm:pt>
    <dgm:pt modelId="{EB76444F-F5C1-4D4D-944A-F2BE23593A35}" type="sibTrans" cxnId="{D6621549-ECB1-4987-8F4F-2D9F82FA1880}">
      <dgm:prSet/>
      <dgm:spPr/>
      <dgm:t>
        <a:bodyPr/>
        <a:lstStyle/>
        <a:p>
          <a:endParaRPr lang="fr-FR"/>
        </a:p>
      </dgm:t>
    </dgm:pt>
    <dgm:pt modelId="{EAAD890B-8BF5-4014-ADBD-66DE4A9E8FDD}">
      <dgm:prSet phldrT="[Texte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/>
            <a:t>Simple à prendre en main et à déployer </a:t>
          </a:r>
        </a:p>
      </dgm:t>
    </dgm:pt>
    <dgm:pt modelId="{88233E97-D28E-49C5-961F-604D18B7261B}" type="parTrans" cxnId="{DC323736-F575-4825-9D69-1C5622120596}">
      <dgm:prSet/>
      <dgm:spPr/>
      <dgm:t>
        <a:bodyPr/>
        <a:lstStyle/>
        <a:p>
          <a:endParaRPr lang="fr-FR"/>
        </a:p>
      </dgm:t>
    </dgm:pt>
    <dgm:pt modelId="{EF2971CC-C1EA-4C6E-AA51-9F619C9EB515}" type="sibTrans" cxnId="{DC323736-F575-4825-9D69-1C5622120596}">
      <dgm:prSet/>
      <dgm:spPr/>
      <dgm:t>
        <a:bodyPr/>
        <a:lstStyle/>
        <a:p>
          <a:endParaRPr lang="fr-FR"/>
        </a:p>
      </dgm:t>
    </dgm:pt>
    <dgm:pt modelId="{EA8A0760-607A-4654-97AF-5C7A725DE1AF}">
      <dgm:prSet/>
      <dgm:spPr/>
      <dgm:t>
        <a:bodyPr/>
        <a:lstStyle/>
        <a:p>
          <a:r>
            <a:rPr lang="fr-FR" dirty="0">
              <a:latin typeface="Arial" charset="0"/>
              <a:cs typeface="Arial" charset="0"/>
            </a:rPr>
            <a:t>Fiable et pérenne </a:t>
          </a:r>
        </a:p>
      </dgm:t>
    </dgm:pt>
    <dgm:pt modelId="{7AC57A1E-6CEF-4853-9C67-2EAECD0187E2}" type="parTrans" cxnId="{5B819538-9BC0-40A1-A637-84E5C450B1D7}">
      <dgm:prSet/>
      <dgm:spPr/>
      <dgm:t>
        <a:bodyPr/>
        <a:lstStyle/>
        <a:p>
          <a:endParaRPr lang="fr-FR"/>
        </a:p>
      </dgm:t>
    </dgm:pt>
    <dgm:pt modelId="{7C393B33-67A0-402D-86C9-907B036972EC}" type="sibTrans" cxnId="{5B819538-9BC0-40A1-A637-84E5C450B1D7}">
      <dgm:prSet/>
      <dgm:spPr/>
      <dgm:t>
        <a:bodyPr/>
        <a:lstStyle/>
        <a:p>
          <a:endParaRPr lang="fr-FR"/>
        </a:p>
      </dgm:t>
    </dgm:pt>
    <dgm:pt modelId="{0CC74AEA-72F3-435E-B228-3232B1F02331}">
      <dgm:prSet/>
      <dgm:spPr/>
      <dgm:t>
        <a:bodyPr/>
        <a:lstStyle/>
        <a:p>
          <a:r>
            <a:rPr lang="fr-FR" dirty="0">
              <a:latin typeface="Arial" charset="0"/>
              <a:cs typeface="Arial" charset="0"/>
            </a:rPr>
            <a:t>Sans engagement économique</a:t>
          </a:r>
        </a:p>
      </dgm:t>
    </dgm:pt>
    <dgm:pt modelId="{FE208380-5A3E-4E1F-ADFD-5FFC7228199C}" type="parTrans" cxnId="{884A18B3-03E5-419E-8F26-3D43895FD50C}">
      <dgm:prSet/>
      <dgm:spPr/>
      <dgm:t>
        <a:bodyPr/>
        <a:lstStyle/>
        <a:p>
          <a:endParaRPr lang="fr-FR"/>
        </a:p>
      </dgm:t>
    </dgm:pt>
    <dgm:pt modelId="{297CE4A4-A27D-4A38-963B-C8CD6E6B855B}" type="sibTrans" cxnId="{884A18B3-03E5-419E-8F26-3D43895FD50C}">
      <dgm:prSet/>
      <dgm:spPr/>
      <dgm:t>
        <a:bodyPr/>
        <a:lstStyle/>
        <a:p>
          <a:endParaRPr lang="fr-FR"/>
        </a:p>
      </dgm:t>
    </dgm:pt>
    <dgm:pt modelId="{4E1DEF86-1F84-4F90-9566-0931595B4590}">
      <dgm:prSet/>
      <dgm:spPr/>
      <dgm:t>
        <a:bodyPr/>
        <a:lstStyle/>
        <a:p>
          <a:r>
            <a:rPr lang="fr-FR" dirty="0">
              <a:latin typeface="Arial" charset="0"/>
              <a:cs typeface="Arial" charset="0"/>
            </a:rPr>
            <a:t>Evolutif, ouvert et sécurisé</a:t>
          </a:r>
        </a:p>
      </dgm:t>
    </dgm:pt>
    <dgm:pt modelId="{E29BF5F5-7B25-49AE-A069-8054F58FC459}" type="parTrans" cxnId="{EC04DFD9-881F-4F34-9C5F-088D8ED7C163}">
      <dgm:prSet/>
      <dgm:spPr/>
      <dgm:t>
        <a:bodyPr/>
        <a:lstStyle/>
        <a:p>
          <a:endParaRPr lang="fr-FR"/>
        </a:p>
      </dgm:t>
    </dgm:pt>
    <dgm:pt modelId="{EFC5080B-19D4-4C17-87C7-6DCE22C6DCF6}" type="sibTrans" cxnId="{EC04DFD9-881F-4F34-9C5F-088D8ED7C163}">
      <dgm:prSet/>
      <dgm:spPr/>
      <dgm:t>
        <a:bodyPr/>
        <a:lstStyle/>
        <a:p>
          <a:endParaRPr lang="fr-FR"/>
        </a:p>
      </dgm:t>
    </dgm:pt>
    <dgm:pt modelId="{5E1967D4-CC8E-4DE4-818E-EC8064E8FD73}" type="pres">
      <dgm:prSet presAssocID="{223DD783-5301-4336-BB0F-82CDDFECDDB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46DC7D1-00BA-4559-9A6F-E7B10E1215DC}" type="pres">
      <dgm:prSet presAssocID="{223DD783-5301-4336-BB0F-82CDDFECDDB0}" presName="children" presStyleCnt="0"/>
      <dgm:spPr/>
    </dgm:pt>
    <dgm:pt modelId="{86E5D22F-0AAF-494B-BCD9-9E47B558572E}" type="pres">
      <dgm:prSet presAssocID="{223DD783-5301-4336-BB0F-82CDDFECDDB0}" presName="child1group" presStyleCnt="0"/>
      <dgm:spPr/>
    </dgm:pt>
    <dgm:pt modelId="{6E818F44-060C-47E4-8D7B-3A9351D9E11C}" type="pres">
      <dgm:prSet presAssocID="{223DD783-5301-4336-BB0F-82CDDFECDDB0}" presName="child1" presStyleLbl="bgAcc1" presStyleIdx="0" presStyleCnt="4"/>
      <dgm:spPr/>
    </dgm:pt>
    <dgm:pt modelId="{B4593106-9F4D-48AA-933D-3F0F7D14D7B8}" type="pres">
      <dgm:prSet presAssocID="{223DD783-5301-4336-BB0F-82CDDFECDDB0}" presName="child1Text" presStyleLbl="bgAcc1" presStyleIdx="0" presStyleCnt="4">
        <dgm:presLayoutVars>
          <dgm:bulletEnabled val="1"/>
        </dgm:presLayoutVars>
      </dgm:prSet>
      <dgm:spPr/>
    </dgm:pt>
    <dgm:pt modelId="{17FAA510-DFFD-479B-A885-F62E62EF66B3}" type="pres">
      <dgm:prSet presAssocID="{223DD783-5301-4336-BB0F-82CDDFECDDB0}" presName="child2group" presStyleCnt="0"/>
      <dgm:spPr/>
    </dgm:pt>
    <dgm:pt modelId="{8C543BC0-A16D-4903-AED5-58BC9031D61F}" type="pres">
      <dgm:prSet presAssocID="{223DD783-5301-4336-BB0F-82CDDFECDDB0}" presName="child2" presStyleLbl="bgAcc1" presStyleIdx="1" presStyleCnt="4"/>
      <dgm:spPr/>
    </dgm:pt>
    <dgm:pt modelId="{2B7515C1-4086-45F1-81E1-4DEAF44ADC43}" type="pres">
      <dgm:prSet presAssocID="{223DD783-5301-4336-BB0F-82CDDFECDDB0}" presName="child2Text" presStyleLbl="bgAcc1" presStyleIdx="1" presStyleCnt="4">
        <dgm:presLayoutVars>
          <dgm:bulletEnabled val="1"/>
        </dgm:presLayoutVars>
      </dgm:prSet>
      <dgm:spPr/>
    </dgm:pt>
    <dgm:pt modelId="{6F1330AA-0018-4C00-990B-B1A9B1B5F688}" type="pres">
      <dgm:prSet presAssocID="{223DD783-5301-4336-BB0F-82CDDFECDDB0}" presName="child3group" presStyleCnt="0"/>
      <dgm:spPr/>
    </dgm:pt>
    <dgm:pt modelId="{EB211CD3-8BF5-4D4E-932D-9430D10037A6}" type="pres">
      <dgm:prSet presAssocID="{223DD783-5301-4336-BB0F-82CDDFECDDB0}" presName="child3" presStyleLbl="bgAcc1" presStyleIdx="2" presStyleCnt="4"/>
      <dgm:spPr/>
    </dgm:pt>
    <dgm:pt modelId="{177281E3-C021-40EA-9307-01C3F533A1CE}" type="pres">
      <dgm:prSet presAssocID="{223DD783-5301-4336-BB0F-82CDDFECDDB0}" presName="child3Text" presStyleLbl="bgAcc1" presStyleIdx="2" presStyleCnt="4">
        <dgm:presLayoutVars>
          <dgm:bulletEnabled val="1"/>
        </dgm:presLayoutVars>
      </dgm:prSet>
      <dgm:spPr/>
    </dgm:pt>
    <dgm:pt modelId="{5A27A2D0-8F7B-455B-AC18-7FC6B39611F9}" type="pres">
      <dgm:prSet presAssocID="{223DD783-5301-4336-BB0F-82CDDFECDDB0}" presName="child4group" presStyleCnt="0"/>
      <dgm:spPr/>
    </dgm:pt>
    <dgm:pt modelId="{F612F1EB-FEA4-44F5-8392-FE75E33F6125}" type="pres">
      <dgm:prSet presAssocID="{223DD783-5301-4336-BB0F-82CDDFECDDB0}" presName="child4" presStyleLbl="bgAcc1" presStyleIdx="3" presStyleCnt="4"/>
      <dgm:spPr/>
    </dgm:pt>
    <dgm:pt modelId="{21D7EAD6-21A2-4320-9A47-916D2DD75768}" type="pres">
      <dgm:prSet presAssocID="{223DD783-5301-4336-BB0F-82CDDFECDDB0}" presName="child4Text" presStyleLbl="bgAcc1" presStyleIdx="3" presStyleCnt="4">
        <dgm:presLayoutVars>
          <dgm:bulletEnabled val="1"/>
        </dgm:presLayoutVars>
      </dgm:prSet>
      <dgm:spPr/>
    </dgm:pt>
    <dgm:pt modelId="{E06F7A63-18C7-4313-98F6-ECBF71622226}" type="pres">
      <dgm:prSet presAssocID="{223DD783-5301-4336-BB0F-82CDDFECDDB0}" presName="childPlaceholder" presStyleCnt="0"/>
      <dgm:spPr/>
    </dgm:pt>
    <dgm:pt modelId="{FAFD33BC-5617-4D7C-8307-4785C59F3595}" type="pres">
      <dgm:prSet presAssocID="{223DD783-5301-4336-BB0F-82CDDFECDDB0}" presName="circle" presStyleCnt="0"/>
      <dgm:spPr/>
    </dgm:pt>
    <dgm:pt modelId="{1430FED4-8591-479F-BC0A-DF150C31C4EA}" type="pres">
      <dgm:prSet presAssocID="{223DD783-5301-4336-BB0F-82CDDFECDDB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D0D71591-04DF-4224-ACBD-E7704705142E}" type="pres">
      <dgm:prSet presAssocID="{223DD783-5301-4336-BB0F-82CDDFECDDB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AECC07A-C11F-4CED-9A15-6C7018FF454D}" type="pres">
      <dgm:prSet presAssocID="{223DD783-5301-4336-BB0F-82CDDFECDDB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F63BE646-7B5C-4A69-A8CF-928FAF54688B}" type="pres">
      <dgm:prSet presAssocID="{223DD783-5301-4336-BB0F-82CDDFECDDB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2D340680-EBF4-4439-8109-6077BA6A9435}" type="pres">
      <dgm:prSet presAssocID="{223DD783-5301-4336-BB0F-82CDDFECDDB0}" presName="quadrantPlaceholder" presStyleCnt="0"/>
      <dgm:spPr/>
    </dgm:pt>
    <dgm:pt modelId="{BF154097-3F28-43A3-9064-6BD71F5C8309}" type="pres">
      <dgm:prSet presAssocID="{223DD783-5301-4336-BB0F-82CDDFECDDB0}" presName="center1" presStyleLbl="fgShp" presStyleIdx="0" presStyleCnt="2"/>
      <dgm:spPr/>
    </dgm:pt>
    <dgm:pt modelId="{8BB22582-C2B5-4896-AF80-6076B0810198}" type="pres">
      <dgm:prSet presAssocID="{223DD783-5301-4336-BB0F-82CDDFECDDB0}" presName="center2" presStyleLbl="fgShp" presStyleIdx="1" presStyleCnt="2"/>
      <dgm:spPr/>
    </dgm:pt>
  </dgm:ptLst>
  <dgm:cxnLst>
    <dgm:cxn modelId="{D51FAC03-61CB-4AF6-87A1-35E2441ED4D9}" type="presOf" srcId="{AAB5DBE9-1DD3-4498-80EA-D299C2AF5A7C}" destId="{21D7EAD6-21A2-4320-9A47-916D2DD75768}" srcOrd="1" destOrd="0" presId="urn:microsoft.com/office/officeart/2005/8/layout/cycle4"/>
    <dgm:cxn modelId="{91427204-2732-4035-85D7-6D8C5629E1D9}" srcId="{223DD783-5301-4336-BB0F-82CDDFECDDB0}" destId="{29C43FDD-DB9F-48E9-9C10-EDCB625ED331}" srcOrd="6" destOrd="0" parTransId="{C5AAEE3E-386A-479D-8865-FA9AB51A4EAD}" sibTransId="{4560A07B-055C-4237-9B9D-083BBA13E88C}"/>
    <dgm:cxn modelId="{8C78E00A-B9F7-40C1-9909-B602B1ACF27E}" srcId="{223DD783-5301-4336-BB0F-82CDDFECDDB0}" destId="{EEAC69FD-235C-4ABB-B8F3-6B9ECEC6FF40}" srcOrd="7" destOrd="0" parTransId="{53F62DE5-CEC8-44AC-BD0B-C066AEB94240}" sibTransId="{532ECEA1-63FB-4D9D-9B4B-419313FB81D1}"/>
    <dgm:cxn modelId="{012B860B-6F3F-4D1A-ADFF-8DF1BE39697C}" type="presOf" srcId="{223DD783-5301-4336-BB0F-82CDDFECDDB0}" destId="{5E1967D4-CC8E-4DE4-818E-EC8064E8FD73}" srcOrd="0" destOrd="0" presId="urn:microsoft.com/office/officeart/2005/8/layout/cycle4"/>
    <dgm:cxn modelId="{0753FF0F-041E-4697-B41E-FF3A94D0344B}" type="presOf" srcId="{8C80713E-B935-4444-AAE0-3BAFB14DF462}" destId="{177281E3-C021-40EA-9307-01C3F533A1CE}" srcOrd="1" destOrd="0" presId="urn:microsoft.com/office/officeart/2005/8/layout/cycle4"/>
    <dgm:cxn modelId="{CB5D1733-084B-4124-A97B-5D5EFA428A72}" srcId="{29C43FDD-DB9F-48E9-9C10-EDCB625ED331}" destId="{853139C7-2BAD-4850-B256-E704C619A1EF}" srcOrd="0" destOrd="0" parTransId="{C9AEB423-8CB8-4F76-8695-C70452514AA5}" sibTransId="{211BF4CA-8717-4D79-96CC-5618DE19E93A}"/>
    <dgm:cxn modelId="{DC323736-F575-4825-9D69-1C5622120596}" srcId="{223DD783-5301-4336-BB0F-82CDDFECDDB0}" destId="{EAAD890B-8BF5-4014-ADBD-66DE4A9E8FDD}" srcOrd="0" destOrd="0" parTransId="{88233E97-D28E-49C5-961F-604D18B7261B}" sibTransId="{EF2971CC-C1EA-4C6E-AA51-9F619C9EB515}"/>
    <dgm:cxn modelId="{5B819538-9BC0-40A1-A637-84E5C450B1D7}" srcId="{223DD783-5301-4336-BB0F-82CDDFECDDB0}" destId="{EA8A0760-607A-4654-97AF-5C7A725DE1AF}" srcOrd="1" destOrd="0" parTransId="{7AC57A1E-6CEF-4853-9C67-2EAECD0187E2}" sibTransId="{7C393B33-67A0-402D-86C9-907B036972EC}"/>
    <dgm:cxn modelId="{0FAAA564-088A-47B4-9078-FC7DAD2D301B}" type="presOf" srcId="{8C80713E-B935-4444-AAE0-3BAFB14DF462}" destId="{EB211CD3-8BF5-4D4E-932D-9430D10037A6}" srcOrd="0" destOrd="0" presId="urn:microsoft.com/office/officeart/2005/8/layout/cycle4"/>
    <dgm:cxn modelId="{D6621549-ECB1-4987-8F4F-2D9F82FA1880}" srcId="{4E1DEF86-1F84-4F90-9566-0931595B4590}" destId="{AAB5DBE9-1DD3-4498-80EA-D299C2AF5A7C}" srcOrd="0" destOrd="0" parTransId="{7C60673D-5976-41A6-99A9-17C745E407DE}" sibTransId="{EB76444F-F5C1-4D4D-944A-F2BE23593A35}"/>
    <dgm:cxn modelId="{9C66C269-717C-4BD7-9AC3-E026C9336131}" type="presOf" srcId="{AAB5DBE9-1DD3-4498-80EA-D299C2AF5A7C}" destId="{F612F1EB-FEA4-44F5-8392-FE75E33F6125}" srcOrd="0" destOrd="0" presId="urn:microsoft.com/office/officeart/2005/8/layout/cycle4"/>
    <dgm:cxn modelId="{28E5506F-1D6B-43BD-AA91-73DE0B50891B}" type="presOf" srcId="{4E1DEF86-1F84-4F90-9566-0931595B4590}" destId="{F63BE646-7B5C-4A69-A8CF-928FAF54688B}" srcOrd="0" destOrd="0" presId="urn:microsoft.com/office/officeart/2005/8/layout/cycle4"/>
    <dgm:cxn modelId="{674F4972-CEE2-40F9-8D0C-596B05F582CD}" srcId="{223DD783-5301-4336-BB0F-82CDDFECDDB0}" destId="{3A465D32-0351-40C6-8B2B-BBA825627FE8}" srcOrd="4" destOrd="0" parTransId="{BE630601-EEC8-40FE-BD9C-3B84A2C61FA4}" sibTransId="{04F7CD60-2352-4300-B830-6402FE6A3A4A}"/>
    <dgm:cxn modelId="{D5E8627C-8EE4-43BA-84F1-DD24D37D6C3B}" type="presOf" srcId="{0CC74AEA-72F3-435E-B228-3232B1F02331}" destId="{8AECC07A-C11F-4CED-9A15-6C7018FF454D}" srcOrd="0" destOrd="0" presId="urn:microsoft.com/office/officeart/2005/8/layout/cycle4"/>
    <dgm:cxn modelId="{8A58C381-775C-402E-9688-9F5B998838F2}" type="presOf" srcId="{0640D4AC-E3FA-492A-91C7-032E6AB20196}" destId="{B4593106-9F4D-48AA-933D-3F0F7D14D7B8}" srcOrd="1" destOrd="0" presId="urn:microsoft.com/office/officeart/2005/8/layout/cycle4"/>
    <dgm:cxn modelId="{E187B883-A788-4CFF-8337-4F3B84227D90}" srcId="{223DD783-5301-4336-BB0F-82CDDFECDDB0}" destId="{851B14B1-EDD4-41FC-AC9B-B274BBAA51EB}" srcOrd="5" destOrd="0" parTransId="{64772594-2B23-42AF-9216-0CDCC90FB570}" sibTransId="{89019FA1-0413-47F3-B43B-519F94CB46A3}"/>
    <dgm:cxn modelId="{5BCD498C-83DC-4C31-812F-D79328DE01B9}" type="presOf" srcId="{EAAD890B-8BF5-4014-ADBD-66DE4A9E8FDD}" destId="{1430FED4-8591-479F-BC0A-DF150C31C4EA}" srcOrd="0" destOrd="0" presId="urn:microsoft.com/office/officeart/2005/8/layout/cycle4"/>
    <dgm:cxn modelId="{377BC98F-472C-477B-8303-8F4654869F3C}" type="presOf" srcId="{EA8A0760-607A-4654-97AF-5C7A725DE1AF}" destId="{D0D71591-04DF-4224-ACBD-E7704705142E}" srcOrd="0" destOrd="0" presId="urn:microsoft.com/office/officeart/2005/8/layout/cycle4"/>
    <dgm:cxn modelId="{CF185D91-4703-4EFF-895E-0F5AE42F22A2}" srcId="{EA8A0760-607A-4654-97AF-5C7A725DE1AF}" destId="{C3D45688-9859-4181-B6EF-C8EAFE0E3FDE}" srcOrd="0" destOrd="0" parTransId="{85585BD4-AB8C-4193-920A-0D552F5AE270}" sibTransId="{52B6E765-7502-4FC2-85DA-F610B75C6F22}"/>
    <dgm:cxn modelId="{493A8B99-3CA7-4F7B-A087-595E13C1044B}" srcId="{EAAD890B-8BF5-4014-ADBD-66DE4A9E8FDD}" destId="{0640D4AC-E3FA-492A-91C7-032E6AB20196}" srcOrd="0" destOrd="0" parTransId="{6981CFD6-1C8D-49FB-A693-836E221E7DD2}" sibTransId="{41C1AA35-B38A-46FA-9E5B-D1199AB2A697}"/>
    <dgm:cxn modelId="{8A9D1D9C-E10A-4683-8321-1BDF64C8536D}" srcId="{EEAC69FD-235C-4ABB-B8F3-6B9ECEC6FF40}" destId="{8A58DE7D-5662-4104-8426-AB8184389F6C}" srcOrd="0" destOrd="0" parTransId="{0434DB4F-7E70-48A0-8614-B5C151D3641A}" sibTransId="{2E3DA59D-70E7-4300-BC15-59364AB9634F}"/>
    <dgm:cxn modelId="{EF0957A8-35E1-468D-B404-3BF0C6C4F3F2}" type="presOf" srcId="{C3D45688-9859-4181-B6EF-C8EAFE0E3FDE}" destId="{8C543BC0-A16D-4903-AED5-58BC9031D61F}" srcOrd="0" destOrd="0" presId="urn:microsoft.com/office/officeart/2005/8/layout/cycle4"/>
    <dgm:cxn modelId="{884A18B3-03E5-419E-8F26-3D43895FD50C}" srcId="{223DD783-5301-4336-BB0F-82CDDFECDDB0}" destId="{0CC74AEA-72F3-435E-B228-3232B1F02331}" srcOrd="2" destOrd="0" parTransId="{FE208380-5A3E-4E1F-ADFD-5FFC7228199C}" sibTransId="{297CE4A4-A27D-4A38-963B-C8CD6E6B855B}"/>
    <dgm:cxn modelId="{F0EFD5C8-AF04-4220-8563-1067BF65AF50}" srcId="{0CC74AEA-72F3-435E-B228-3232B1F02331}" destId="{8C80713E-B935-4444-AAE0-3BAFB14DF462}" srcOrd="0" destOrd="0" parTransId="{8682E7DF-B919-424D-8B76-8F16646AE432}" sibTransId="{1B1555B0-AF6A-4A25-AF6F-B15147697D56}"/>
    <dgm:cxn modelId="{EC04DFD9-881F-4F34-9C5F-088D8ED7C163}" srcId="{223DD783-5301-4336-BB0F-82CDDFECDDB0}" destId="{4E1DEF86-1F84-4F90-9566-0931595B4590}" srcOrd="3" destOrd="0" parTransId="{E29BF5F5-7B25-49AE-A069-8054F58FC459}" sibTransId="{EFC5080B-19D4-4C17-87C7-6DCE22C6DCF6}"/>
    <dgm:cxn modelId="{F50F1ADF-245F-4EA0-818D-CCB5F3EE987C}" type="presOf" srcId="{C3D45688-9859-4181-B6EF-C8EAFE0E3FDE}" destId="{2B7515C1-4086-45F1-81E1-4DEAF44ADC43}" srcOrd="1" destOrd="0" presId="urn:microsoft.com/office/officeart/2005/8/layout/cycle4"/>
    <dgm:cxn modelId="{C1D55DF0-2300-4DBF-9742-E17E33C779F2}" type="presOf" srcId="{0640D4AC-E3FA-492A-91C7-032E6AB20196}" destId="{6E818F44-060C-47E4-8D7B-3A9351D9E11C}" srcOrd="0" destOrd="0" presId="urn:microsoft.com/office/officeart/2005/8/layout/cycle4"/>
    <dgm:cxn modelId="{E5396837-13ED-4B3D-8135-8A5EC868ED7D}" type="presParOf" srcId="{5E1967D4-CC8E-4DE4-818E-EC8064E8FD73}" destId="{B46DC7D1-00BA-4559-9A6F-E7B10E1215DC}" srcOrd="0" destOrd="0" presId="urn:microsoft.com/office/officeart/2005/8/layout/cycle4"/>
    <dgm:cxn modelId="{33C56517-DE28-4AB6-A6E7-24A636B5ADE4}" type="presParOf" srcId="{B46DC7D1-00BA-4559-9A6F-E7B10E1215DC}" destId="{86E5D22F-0AAF-494B-BCD9-9E47B558572E}" srcOrd="0" destOrd="0" presId="urn:microsoft.com/office/officeart/2005/8/layout/cycle4"/>
    <dgm:cxn modelId="{66FF143A-455A-4FE7-BE1A-BD2EE18555B8}" type="presParOf" srcId="{86E5D22F-0AAF-494B-BCD9-9E47B558572E}" destId="{6E818F44-060C-47E4-8D7B-3A9351D9E11C}" srcOrd="0" destOrd="0" presId="urn:microsoft.com/office/officeart/2005/8/layout/cycle4"/>
    <dgm:cxn modelId="{8DACD7B6-000D-46C5-8F13-9F5419106773}" type="presParOf" srcId="{86E5D22F-0AAF-494B-BCD9-9E47B558572E}" destId="{B4593106-9F4D-48AA-933D-3F0F7D14D7B8}" srcOrd="1" destOrd="0" presId="urn:microsoft.com/office/officeart/2005/8/layout/cycle4"/>
    <dgm:cxn modelId="{4FFDB033-92B4-42E3-8B29-8B0B73AEA2A7}" type="presParOf" srcId="{B46DC7D1-00BA-4559-9A6F-E7B10E1215DC}" destId="{17FAA510-DFFD-479B-A885-F62E62EF66B3}" srcOrd="1" destOrd="0" presId="urn:microsoft.com/office/officeart/2005/8/layout/cycle4"/>
    <dgm:cxn modelId="{92B5F8C4-3FAC-462F-B190-91DD0A3FAFC1}" type="presParOf" srcId="{17FAA510-DFFD-479B-A885-F62E62EF66B3}" destId="{8C543BC0-A16D-4903-AED5-58BC9031D61F}" srcOrd="0" destOrd="0" presId="urn:microsoft.com/office/officeart/2005/8/layout/cycle4"/>
    <dgm:cxn modelId="{747356F4-E295-4487-AAEF-69D7FFE66E2B}" type="presParOf" srcId="{17FAA510-DFFD-479B-A885-F62E62EF66B3}" destId="{2B7515C1-4086-45F1-81E1-4DEAF44ADC43}" srcOrd="1" destOrd="0" presId="urn:microsoft.com/office/officeart/2005/8/layout/cycle4"/>
    <dgm:cxn modelId="{309A1A87-AD0D-4E86-BB62-B0D78107B0C4}" type="presParOf" srcId="{B46DC7D1-00BA-4559-9A6F-E7B10E1215DC}" destId="{6F1330AA-0018-4C00-990B-B1A9B1B5F688}" srcOrd="2" destOrd="0" presId="urn:microsoft.com/office/officeart/2005/8/layout/cycle4"/>
    <dgm:cxn modelId="{DD5576C6-0B08-40BB-A5A5-E54F42180FCE}" type="presParOf" srcId="{6F1330AA-0018-4C00-990B-B1A9B1B5F688}" destId="{EB211CD3-8BF5-4D4E-932D-9430D10037A6}" srcOrd="0" destOrd="0" presId="urn:microsoft.com/office/officeart/2005/8/layout/cycle4"/>
    <dgm:cxn modelId="{4A71AA75-9B22-41F1-B9E5-7519846C92F3}" type="presParOf" srcId="{6F1330AA-0018-4C00-990B-B1A9B1B5F688}" destId="{177281E3-C021-40EA-9307-01C3F533A1CE}" srcOrd="1" destOrd="0" presId="urn:microsoft.com/office/officeart/2005/8/layout/cycle4"/>
    <dgm:cxn modelId="{7F4E2CFD-51A4-4310-ADFF-26B960B4D646}" type="presParOf" srcId="{B46DC7D1-00BA-4559-9A6F-E7B10E1215DC}" destId="{5A27A2D0-8F7B-455B-AC18-7FC6B39611F9}" srcOrd="3" destOrd="0" presId="urn:microsoft.com/office/officeart/2005/8/layout/cycle4"/>
    <dgm:cxn modelId="{CE056419-EE49-49E3-A2F2-2265FE02FC16}" type="presParOf" srcId="{5A27A2D0-8F7B-455B-AC18-7FC6B39611F9}" destId="{F612F1EB-FEA4-44F5-8392-FE75E33F6125}" srcOrd="0" destOrd="0" presId="urn:microsoft.com/office/officeart/2005/8/layout/cycle4"/>
    <dgm:cxn modelId="{5D6F575C-E633-4783-B502-E7FC7968D8DF}" type="presParOf" srcId="{5A27A2D0-8F7B-455B-AC18-7FC6B39611F9}" destId="{21D7EAD6-21A2-4320-9A47-916D2DD75768}" srcOrd="1" destOrd="0" presId="urn:microsoft.com/office/officeart/2005/8/layout/cycle4"/>
    <dgm:cxn modelId="{AD31D45B-5E71-473F-9AC4-8F2C79B05483}" type="presParOf" srcId="{B46DC7D1-00BA-4559-9A6F-E7B10E1215DC}" destId="{E06F7A63-18C7-4313-98F6-ECBF71622226}" srcOrd="4" destOrd="0" presId="urn:microsoft.com/office/officeart/2005/8/layout/cycle4"/>
    <dgm:cxn modelId="{88DB9787-A485-416A-9982-C350BF351826}" type="presParOf" srcId="{5E1967D4-CC8E-4DE4-818E-EC8064E8FD73}" destId="{FAFD33BC-5617-4D7C-8307-4785C59F3595}" srcOrd="1" destOrd="0" presId="urn:microsoft.com/office/officeart/2005/8/layout/cycle4"/>
    <dgm:cxn modelId="{2D515231-8788-429F-A368-17AE77F79D5D}" type="presParOf" srcId="{FAFD33BC-5617-4D7C-8307-4785C59F3595}" destId="{1430FED4-8591-479F-BC0A-DF150C31C4EA}" srcOrd="0" destOrd="0" presId="urn:microsoft.com/office/officeart/2005/8/layout/cycle4"/>
    <dgm:cxn modelId="{541969AB-C5E3-44FB-86B3-41869C835AC0}" type="presParOf" srcId="{FAFD33BC-5617-4D7C-8307-4785C59F3595}" destId="{D0D71591-04DF-4224-ACBD-E7704705142E}" srcOrd="1" destOrd="0" presId="urn:microsoft.com/office/officeart/2005/8/layout/cycle4"/>
    <dgm:cxn modelId="{2A5015FF-BF9B-46FD-B7CB-818BC422106E}" type="presParOf" srcId="{FAFD33BC-5617-4D7C-8307-4785C59F3595}" destId="{8AECC07A-C11F-4CED-9A15-6C7018FF454D}" srcOrd="2" destOrd="0" presId="urn:microsoft.com/office/officeart/2005/8/layout/cycle4"/>
    <dgm:cxn modelId="{72014BA0-940A-40FB-94CC-217425FB29D1}" type="presParOf" srcId="{FAFD33BC-5617-4D7C-8307-4785C59F3595}" destId="{F63BE646-7B5C-4A69-A8CF-928FAF54688B}" srcOrd="3" destOrd="0" presId="urn:microsoft.com/office/officeart/2005/8/layout/cycle4"/>
    <dgm:cxn modelId="{663E7BC3-F92D-40C0-B7C1-E33E1BFC2B02}" type="presParOf" srcId="{FAFD33BC-5617-4D7C-8307-4785C59F3595}" destId="{2D340680-EBF4-4439-8109-6077BA6A9435}" srcOrd="4" destOrd="0" presId="urn:microsoft.com/office/officeart/2005/8/layout/cycle4"/>
    <dgm:cxn modelId="{98A879B4-BEF8-41D5-8D77-E055F7AE18AB}" type="presParOf" srcId="{5E1967D4-CC8E-4DE4-818E-EC8064E8FD73}" destId="{BF154097-3F28-43A3-9064-6BD71F5C8309}" srcOrd="2" destOrd="0" presId="urn:microsoft.com/office/officeart/2005/8/layout/cycle4"/>
    <dgm:cxn modelId="{E772E271-5CBF-440E-8858-D5C012C2CDB9}" type="presParOf" srcId="{5E1967D4-CC8E-4DE4-818E-EC8064E8FD73}" destId="{8BB22582-C2B5-4896-AF80-6076B0810198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4B770-D86E-4D0B-8E18-08402A5DFDF4}">
      <dsp:nvSpPr>
        <dsp:cNvPr id="0" name=""/>
        <dsp:cNvSpPr/>
      </dsp:nvSpPr>
      <dsp:spPr>
        <a:xfrm>
          <a:off x="0" y="322832"/>
          <a:ext cx="12645284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415" tIns="395732" rIns="98141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SSO et LDAP privé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Droits adaptés à chaque rôle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Cloisonnement des projets entre eux </a:t>
          </a:r>
        </a:p>
      </dsp:txBody>
      <dsp:txXfrm>
        <a:off x="0" y="322832"/>
        <a:ext cx="12645284" cy="1436400"/>
      </dsp:txXfrm>
    </dsp:sp>
    <dsp:sp modelId="{15376B1C-2DB5-4C1A-B62D-5DA334E2CDE1}">
      <dsp:nvSpPr>
        <dsp:cNvPr id="0" name=""/>
        <dsp:cNvSpPr/>
      </dsp:nvSpPr>
      <dsp:spPr>
        <a:xfrm>
          <a:off x="632264" y="42392"/>
          <a:ext cx="885169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573" tIns="0" rIns="33457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Sécurisée</a:t>
          </a:r>
          <a:endParaRPr lang="fr-FR" sz="1900" kern="1200" dirty="0"/>
        </a:p>
      </dsp:txBody>
      <dsp:txXfrm>
        <a:off x="659644" y="69772"/>
        <a:ext cx="8796938" cy="506120"/>
      </dsp:txXfrm>
    </dsp:sp>
    <dsp:sp modelId="{1EFC0328-3974-4957-8F3D-F6FFFFE257ED}">
      <dsp:nvSpPr>
        <dsp:cNvPr id="0" name=""/>
        <dsp:cNvSpPr/>
      </dsp:nvSpPr>
      <dsp:spPr>
        <a:xfrm>
          <a:off x="0" y="2142273"/>
          <a:ext cx="12645284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415" tIns="395732" rIns="98141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Par la sélection de ses composants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Par la mise à jour régulière de ses composants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Par sa capacité à intégrer de nouveaux composants </a:t>
          </a:r>
        </a:p>
      </dsp:txBody>
      <dsp:txXfrm>
        <a:off x="0" y="2142273"/>
        <a:ext cx="12645284" cy="1436400"/>
      </dsp:txXfrm>
    </dsp:sp>
    <dsp:sp modelId="{E3E76E3A-A2F5-41CC-A884-0594283F1145}">
      <dsp:nvSpPr>
        <dsp:cNvPr id="0" name=""/>
        <dsp:cNvSpPr/>
      </dsp:nvSpPr>
      <dsp:spPr>
        <a:xfrm>
          <a:off x="632264" y="1861833"/>
          <a:ext cx="885169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573" tIns="0" rIns="33457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Evolutive, ouverte et fiable</a:t>
          </a:r>
        </a:p>
      </dsp:txBody>
      <dsp:txXfrm>
        <a:off x="659644" y="1889213"/>
        <a:ext cx="8796938" cy="506120"/>
      </dsp:txXfrm>
    </dsp:sp>
    <dsp:sp modelId="{745B0034-8CF2-4AF4-A54F-B7C6F45C45AE}">
      <dsp:nvSpPr>
        <dsp:cNvPr id="0" name=""/>
        <dsp:cNvSpPr/>
      </dsp:nvSpPr>
      <dsp:spPr>
        <a:xfrm>
          <a:off x="0" y="3961713"/>
          <a:ext cx="12645284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415" tIns="395732" rIns="98141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Etroitement connectée aux outils digitaux collaboratifs et d’optimisation et renforcement du code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CI : 	Centrale pour assurer une vue unifiée des applications et produits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CD : 	Pour les déploiements multi-tenant Cloud ou interne </a:t>
          </a:r>
        </a:p>
      </dsp:txBody>
      <dsp:txXfrm>
        <a:off x="0" y="3961713"/>
        <a:ext cx="12645284" cy="1675800"/>
      </dsp:txXfrm>
    </dsp:sp>
    <dsp:sp modelId="{A5E8F695-7D91-4002-BD2C-62B992EF0DC7}">
      <dsp:nvSpPr>
        <dsp:cNvPr id="0" name=""/>
        <dsp:cNvSpPr/>
      </dsp:nvSpPr>
      <dsp:spPr>
        <a:xfrm>
          <a:off x="632264" y="3681273"/>
          <a:ext cx="885169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573" tIns="0" rIns="33457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Totalement intégrée</a:t>
          </a:r>
        </a:p>
      </dsp:txBody>
      <dsp:txXfrm>
        <a:off x="659644" y="3708653"/>
        <a:ext cx="8796938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11CD3-8BF5-4D4E-932D-9430D10037A6}">
      <dsp:nvSpPr>
        <dsp:cNvPr id="0" name=""/>
        <dsp:cNvSpPr/>
      </dsp:nvSpPr>
      <dsp:spPr>
        <a:xfrm>
          <a:off x="5868237" y="4220533"/>
          <a:ext cx="3066093" cy="1986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latin typeface="Arial" charset="0"/>
              <a:cs typeface="Arial" charset="0"/>
            </a:rPr>
            <a:t>Des logiciel open source libres d’utilisation (sans licences) et utilisable à des fin commerciales.</a:t>
          </a:r>
        </a:p>
      </dsp:txBody>
      <dsp:txXfrm>
        <a:off x="6831694" y="4760695"/>
        <a:ext cx="2059007" cy="1402342"/>
      </dsp:txXfrm>
    </dsp:sp>
    <dsp:sp modelId="{F612F1EB-FEA4-44F5-8392-FE75E33F6125}">
      <dsp:nvSpPr>
        <dsp:cNvPr id="0" name=""/>
        <dsp:cNvSpPr/>
      </dsp:nvSpPr>
      <dsp:spPr>
        <a:xfrm>
          <a:off x="865663" y="4220533"/>
          <a:ext cx="3066093" cy="1986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latin typeface="Arial" charset="0"/>
              <a:cs typeface="Arial" charset="0"/>
            </a:rPr>
            <a:t>Equipé de connecteurs en standard (as design) pour permettre le plug &amp; </a:t>
          </a:r>
          <a:r>
            <a:rPr lang="fr-FR" sz="1500" kern="1200" dirty="0" err="1">
              <a:latin typeface="Arial" charset="0"/>
              <a:cs typeface="Arial" charset="0"/>
            </a:rPr>
            <a:t>play</a:t>
          </a:r>
          <a:endParaRPr lang="fr-FR" sz="1500" kern="1200" dirty="0">
            <a:latin typeface="Arial" charset="0"/>
            <a:cs typeface="Arial" charset="0"/>
          </a:endParaRPr>
        </a:p>
      </dsp:txBody>
      <dsp:txXfrm>
        <a:off x="909292" y="4760695"/>
        <a:ext cx="2059007" cy="1402342"/>
      </dsp:txXfrm>
    </dsp:sp>
    <dsp:sp modelId="{8C543BC0-A16D-4903-AED5-58BC9031D61F}">
      <dsp:nvSpPr>
        <dsp:cNvPr id="0" name=""/>
        <dsp:cNvSpPr/>
      </dsp:nvSpPr>
      <dsp:spPr>
        <a:xfrm>
          <a:off x="5868237" y="0"/>
          <a:ext cx="3066093" cy="1986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latin typeface="Arial" charset="0"/>
              <a:cs typeface="Arial" charset="0"/>
            </a:rPr>
            <a:t>Récent et déjà éprouvé, souvent leader dans son domaine</a:t>
          </a:r>
        </a:p>
      </dsp:txBody>
      <dsp:txXfrm>
        <a:off x="6831694" y="43629"/>
        <a:ext cx="2059007" cy="1402342"/>
      </dsp:txXfrm>
    </dsp:sp>
    <dsp:sp modelId="{6E818F44-060C-47E4-8D7B-3A9351D9E11C}">
      <dsp:nvSpPr>
        <dsp:cNvPr id="0" name=""/>
        <dsp:cNvSpPr/>
      </dsp:nvSpPr>
      <dsp:spPr>
        <a:xfrm>
          <a:off x="865663" y="0"/>
          <a:ext cx="3066093" cy="1986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500" kern="1200" dirty="0">
              <a:latin typeface="Arial" charset="0"/>
              <a:cs typeface="Arial" charset="0"/>
            </a:rPr>
            <a:t>Standards et connus du marché </a:t>
          </a:r>
          <a:endParaRPr lang="fr-FR" sz="1500" kern="1200" dirty="0"/>
        </a:p>
      </dsp:txBody>
      <dsp:txXfrm>
        <a:off x="909292" y="43629"/>
        <a:ext cx="2059007" cy="1402342"/>
      </dsp:txXfrm>
    </dsp:sp>
    <dsp:sp modelId="{1430FED4-8591-479F-BC0A-DF150C31C4EA}">
      <dsp:nvSpPr>
        <dsp:cNvPr id="0" name=""/>
        <dsp:cNvSpPr/>
      </dsp:nvSpPr>
      <dsp:spPr>
        <a:xfrm>
          <a:off x="2150443" y="353780"/>
          <a:ext cx="2687486" cy="268748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200" kern="1200" dirty="0"/>
            <a:t>Simple à prendre en main et à déployer </a:t>
          </a:r>
        </a:p>
      </dsp:txBody>
      <dsp:txXfrm>
        <a:off x="2937589" y="1140926"/>
        <a:ext cx="1900340" cy="1900340"/>
      </dsp:txXfrm>
    </dsp:sp>
    <dsp:sp modelId="{D0D71591-04DF-4224-ACBD-E7704705142E}">
      <dsp:nvSpPr>
        <dsp:cNvPr id="0" name=""/>
        <dsp:cNvSpPr/>
      </dsp:nvSpPr>
      <dsp:spPr>
        <a:xfrm rot="5400000">
          <a:off x="4962063" y="353780"/>
          <a:ext cx="2687486" cy="268748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Arial" charset="0"/>
              <a:cs typeface="Arial" charset="0"/>
            </a:rPr>
            <a:t>Fiable et pérenne </a:t>
          </a:r>
        </a:p>
      </dsp:txBody>
      <dsp:txXfrm rot="-5400000">
        <a:off x="4962063" y="1140926"/>
        <a:ext cx="1900340" cy="1900340"/>
      </dsp:txXfrm>
    </dsp:sp>
    <dsp:sp modelId="{8AECC07A-C11F-4CED-9A15-6C7018FF454D}">
      <dsp:nvSpPr>
        <dsp:cNvPr id="0" name=""/>
        <dsp:cNvSpPr/>
      </dsp:nvSpPr>
      <dsp:spPr>
        <a:xfrm rot="10800000">
          <a:off x="4962063" y="3165400"/>
          <a:ext cx="2687486" cy="268748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Arial" charset="0"/>
              <a:cs typeface="Arial" charset="0"/>
            </a:rPr>
            <a:t>Sans engagement économique</a:t>
          </a:r>
        </a:p>
      </dsp:txBody>
      <dsp:txXfrm rot="10800000">
        <a:off x="4962063" y="3165400"/>
        <a:ext cx="1900340" cy="1900340"/>
      </dsp:txXfrm>
    </dsp:sp>
    <dsp:sp modelId="{F63BE646-7B5C-4A69-A8CF-928FAF54688B}">
      <dsp:nvSpPr>
        <dsp:cNvPr id="0" name=""/>
        <dsp:cNvSpPr/>
      </dsp:nvSpPr>
      <dsp:spPr>
        <a:xfrm rot="16200000">
          <a:off x="2150443" y="3165400"/>
          <a:ext cx="2687486" cy="268748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Arial" charset="0"/>
              <a:cs typeface="Arial" charset="0"/>
            </a:rPr>
            <a:t>Evolutif, ouvert et sécurisé</a:t>
          </a:r>
        </a:p>
      </dsp:txBody>
      <dsp:txXfrm rot="5400000">
        <a:off x="2937589" y="3165400"/>
        <a:ext cx="1900340" cy="1900340"/>
      </dsp:txXfrm>
    </dsp:sp>
    <dsp:sp modelId="{BF154097-3F28-43A3-9064-6BD71F5C8309}">
      <dsp:nvSpPr>
        <dsp:cNvPr id="0" name=""/>
        <dsp:cNvSpPr/>
      </dsp:nvSpPr>
      <dsp:spPr>
        <a:xfrm>
          <a:off x="4436048" y="2544733"/>
          <a:ext cx="927896" cy="80686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22582-C2B5-4896-AF80-6076B0810198}">
      <dsp:nvSpPr>
        <dsp:cNvPr id="0" name=""/>
        <dsp:cNvSpPr/>
      </dsp:nvSpPr>
      <dsp:spPr>
        <a:xfrm rot="10800000">
          <a:off x="4436048" y="2855066"/>
          <a:ext cx="927896" cy="80686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C24C3-F139-49E3-B069-61C3FA3AA3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Verdan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204E8-78A2-4CF2-A4AA-BFBD06F563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2F402-0859-4E8A-B0F4-D7F367FAD6FF}" type="datetimeFigureOut">
              <a:rPr lang="en-US" smtClean="0">
                <a:latin typeface="Verdana" panose="020B0604030504040204" pitchFamily="34" charset="0"/>
              </a:rPr>
              <a:t>12/15/2021</a:t>
            </a:fld>
            <a:endParaRPr lang="en-US">
              <a:latin typeface="Verdan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3328B-61CE-4134-ABE8-F97CB812E5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428AA-A79F-4111-BE28-F11ED24AD3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4D7A9-88BA-4A32-BAB9-2E411D60C92D}" type="slidenum">
              <a:rPr lang="en-US" smtClean="0">
                <a:latin typeface="Verdana" panose="020B0604030504040204" pitchFamily="34" charset="0"/>
              </a:rPr>
              <a:t>‹N°›</a:t>
            </a:fld>
            <a:endParaRPr 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4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78A1F466-B7C4-4557-B60F-A84D555FAD1B}" type="datetimeFigureOut">
              <a:rPr lang="fr-FR" smtClean="0"/>
              <a:pPr/>
              <a:t>15/12/2021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7FE9A1F5-4A2A-448C-ABA7-4ABB927911D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66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8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8.sv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3.png"/><Relationship Id="rId18" Type="http://schemas.openxmlformats.org/officeDocument/2006/relationships/image" Target="../media/image2.sv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12" Type="http://schemas.openxmlformats.org/officeDocument/2006/relationships/image" Target="../media/image6.svg"/><Relationship Id="rId17" Type="http://schemas.openxmlformats.org/officeDocument/2006/relationships/image" Target="../media/image1.png"/><Relationship Id="rId2" Type="http://schemas.openxmlformats.org/officeDocument/2006/relationships/image" Target="../media/image21.png"/><Relationship Id="rId16" Type="http://schemas.openxmlformats.org/officeDocument/2006/relationships/image" Target="../media/image10.svg"/><Relationship Id="rId20" Type="http://schemas.openxmlformats.org/officeDocument/2006/relationships/image" Target="../media/image8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image" Target="../media/image5.png"/><Relationship Id="rId5" Type="http://schemas.openxmlformats.org/officeDocument/2006/relationships/image" Target="../media/image24.png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19" Type="http://schemas.openxmlformats.org/officeDocument/2006/relationships/image" Target="../media/image7.png"/><Relationship Id="rId4" Type="http://schemas.openxmlformats.org/officeDocument/2006/relationships/image" Target="../media/image23.png"/><Relationship Id="rId9" Type="http://schemas.openxmlformats.org/officeDocument/2006/relationships/image" Target="../media/image3.png"/><Relationship Id="rId14" Type="http://schemas.openxmlformats.org/officeDocument/2006/relationships/image" Target="../media/image14.sv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Cover ">
    <p:bg>
      <p:bgPr>
        <a:solidFill>
          <a:srgbClr val="22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2438400" y="4774690"/>
            <a:ext cx="11379200" cy="86092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ctr">
              <a:defRPr sz="55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29822F41-3E84-4E9E-9116-6C25F75AAF11}"/>
              </a:ext>
            </a:extLst>
          </p:cNvPr>
          <p:cNvSpPr/>
          <p:nvPr userDrawn="1"/>
        </p:nvSpPr>
        <p:spPr>
          <a:xfrm>
            <a:off x="14427187" y="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9177CBD-B7C4-44E2-AA0C-473214EADBDA}"/>
              </a:ext>
            </a:extLst>
          </p:cNvPr>
          <p:cNvSpPr/>
          <p:nvPr userDrawn="1"/>
        </p:nvSpPr>
        <p:spPr>
          <a:xfrm>
            <a:off x="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5" name="bg object 20">
            <a:extLst>
              <a:ext uri="{FF2B5EF4-FFF2-40B4-BE49-F238E27FC236}">
                <a16:creationId xmlns:a16="http://schemas.microsoft.com/office/drawing/2014/main" id="{A151CB84-5005-40BA-BAF1-E69C66FDC882}"/>
              </a:ext>
            </a:extLst>
          </p:cNvPr>
          <p:cNvSpPr/>
          <p:nvPr userDrawn="1"/>
        </p:nvSpPr>
        <p:spPr>
          <a:xfrm>
            <a:off x="1534160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EF4641"/>
          </a:solidFill>
        </p:spPr>
        <p:txBody>
          <a:bodyPr wrap="square" lIns="0" tIns="0" rIns="0" bIns="0" rtlCol="0"/>
          <a:lstStyle/>
          <a:p>
            <a:endParaRPr lang="en-US" noProof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BE354-2B85-4429-839B-46B1BC3E9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668F8AD-AF9B-4E47-9D58-0F14FA25DA1A}"/>
              </a:ext>
            </a:extLst>
          </p:cNvPr>
          <p:cNvGrpSpPr/>
          <p:nvPr userDrawn="1"/>
        </p:nvGrpSpPr>
        <p:grpSpPr>
          <a:xfrm>
            <a:off x="4318000" y="1473201"/>
            <a:ext cx="7676342" cy="1727199"/>
            <a:chOff x="5417393" y="3432671"/>
            <a:chExt cx="4941523" cy="1111857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7896A414-4EA7-4DAC-91FE-C9DD8D21CF58}"/>
                </a:ext>
              </a:extLst>
            </p:cNvPr>
            <p:cNvGrpSpPr/>
            <p:nvPr userDrawn="1"/>
          </p:nvGrpSpPr>
          <p:grpSpPr>
            <a:xfrm>
              <a:off x="5417393" y="3432671"/>
              <a:ext cx="1130968" cy="762000"/>
              <a:chOff x="5417393" y="3432671"/>
              <a:chExt cx="1130968" cy="762000"/>
            </a:xfrm>
          </p:grpSpPr>
          <p:pic>
            <p:nvPicPr>
              <p:cNvPr id="33" name="Graphique 32">
                <a:extLst>
                  <a:ext uri="{FF2B5EF4-FFF2-40B4-BE49-F238E27FC236}">
                    <a16:creationId xmlns:a16="http://schemas.microsoft.com/office/drawing/2014/main" id="{8EF0D8D7-28AB-407B-AD21-0A0CE058482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3" y="3432671"/>
                <a:ext cx="628650" cy="762000"/>
              </a:xfrm>
              <a:prstGeom prst="rect">
                <a:avLst/>
              </a:prstGeom>
            </p:spPr>
          </p:pic>
          <p:pic>
            <p:nvPicPr>
              <p:cNvPr id="34" name="Graphique 33">
                <a:extLst>
                  <a:ext uri="{FF2B5EF4-FFF2-40B4-BE49-F238E27FC236}">
                    <a16:creationId xmlns:a16="http://schemas.microsoft.com/office/drawing/2014/main" id="{D26B916C-BAE8-4581-854E-59F9ED52CFC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1" y="3600862"/>
                <a:ext cx="514350" cy="409575"/>
              </a:xfrm>
              <a:prstGeom prst="rect">
                <a:avLst/>
              </a:prstGeom>
            </p:spPr>
          </p:pic>
        </p:grpSp>
        <p:pic>
          <p:nvPicPr>
            <p:cNvPr id="27" name="Graphique 26">
              <a:extLst>
                <a:ext uri="{FF2B5EF4-FFF2-40B4-BE49-F238E27FC236}">
                  <a16:creationId xmlns:a16="http://schemas.microsoft.com/office/drawing/2014/main" id="{8B85CA57-70AD-444D-8C60-083401CDC4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3" y="3693360"/>
              <a:ext cx="1143000" cy="142875"/>
            </a:xfrm>
            <a:prstGeom prst="rect">
              <a:avLst/>
            </a:prstGeom>
          </p:spPr>
        </p:pic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22BFF096-9EEF-4F10-A9B6-1560F0090880}"/>
                </a:ext>
              </a:extLst>
            </p:cNvPr>
            <p:cNvGrpSpPr/>
            <p:nvPr userDrawn="1"/>
          </p:nvGrpSpPr>
          <p:grpSpPr>
            <a:xfrm>
              <a:off x="6643237" y="3992078"/>
              <a:ext cx="3715679" cy="552450"/>
              <a:chOff x="6643237" y="3992078"/>
              <a:chExt cx="3715679" cy="552450"/>
            </a:xfrm>
          </p:grpSpPr>
          <p:pic>
            <p:nvPicPr>
              <p:cNvPr id="31" name="Graphique 30">
                <a:extLst>
                  <a:ext uri="{FF2B5EF4-FFF2-40B4-BE49-F238E27FC236}">
                    <a16:creationId xmlns:a16="http://schemas.microsoft.com/office/drawing/2014/main" id="{E4714CB7-A543-4367-BB15-1176D85A24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32" name="Graphique 31">
                <a:extLst>
                  <a:ext uri="{FF2B5EF4-FFF2-40B4-BE49-F238E27FC236}">
                    <a16:creationId xmlns:a16="http://schemas.microsoft.com/office/drawing/2014/main" id="{07345D8D-798F-4007-8B76-67AC57B613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720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Sub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5600" y="1828800"/>
            <a:ext cx="9144000" cy="45720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00.Subheading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1E27FD28-384C-49C5-8B58-E9BD162E8CEB}"/>
              </a:ext>
            </a:extLst>
          </p:cNvPr>
          <p:cNvSpPr/>
          <p:nvPr userDrawn="1"/>
        </p:nvSpPr>
        <p:spPr>
          <a:xfrm>
            <a:off x="9855200" y="9143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D658198-6E69-4296-BD01-49F0474343E5}"/>
              </a:ext>
            </a:extLst>
          </p:cNvPr>
          <p:cNvSpPr/>
          <p:nvPr userDrawn="1"/>
        </p:nvSpPr>
        <p:spPr>
          <a:xfrm>
            <a:off x="713066" y="6400800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76A93DBD-7AD0-4E6B-85F7-D5A7E6BA4DEB}"/>
              </a:ext>
            </a:extLst>
          </p:cNvPr>
          <p:cNvSpPr/>
          <p:nvPr userDrawn="1"/>
        </p:nvSpPr>
        <p:spPr>
          <a:xfrm>
            <a:off x="14427200" y="5486400"/>
            <a:ext cx="1825625" cy="1827530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E17A-B074-4992-808F-54F62E798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ED3DDB55-DF93-46D1-9BEA-030F90D22647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6"/>
            <a:chOff x="5417393" y="3432673"/>
            <a:chExt cx="4941523" cy="1111855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A95AE9F9-E060-4786-943B-13204C66BF34}"/>
                </a:ext>
              </a:extLst>
            </p:cNvPr>
            <p:cNvGrpSpPr/>
            <p:nvPr userDrawn="1"/>
          </p:nvGrpSpPr>
          <p:grpSpPr>
            <a:xfrm>
              <a:off x="5417393" y="3432673"/>
              <a:ext cx="1130967" cy="762001"/>
              <a:chOff x="5417391" y="3432673"/>
              <a:chExt cx="1130970" cy="762001"/>
            </a:xfrm>
          </p:grpSpPr>
          <p:pic>
            <p:nvPicPr>
              <p:cNvPr id="15" name="Graphique 14">
                <a:extLst>
                  <a:ext uri="{FF2B5EF4-FFF2-40B4-BE49-F238E27FC236}">
                    <a16:creationId xmlns:a16="http://schemas.microsoft.com/office/drawing/2014/main" id="{2C5026A5-88BB-499B-B47F-938817D47C7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1" y="3432673"/>
                <a:ext cx="628650" cy="762001"/>
              </a:xfrm>
              <a:prstGeom prst="rect">
                <a:avLst/>
              </a:prstGeom>
            </p:spPr>
          </p:pic>
          <p:pic>
            <p:nvPicPr>
              <p:cNvPr id="16" name="Graphique 15">
                <a:extLst>
                  <a:ext uri="{FF2B5EF4-FFF2-40B4-BE49-F238E27FC236}">
                    <a16:creationId xmlns:a16="http://schemas.microsoft.com/office/drawing/2014/main" id="{5042111C-625A-44DA-BB94-11549A7D86E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2" y="3600861"/>
                <a:ext cx="514349" cy="409576"/>
              </a:xfrm>
              <a:prstGeom prst="rect">
                <a:avLst/>
              </a:prstGeom>
            </p:spPr>
          </p:pic>
        </p:grpSp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492817B5-8CD8-4BB1-BCA6-56F6B70E59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2" y="3693362"/>
              <a:ext cx="1143000" cy="142875"/>
            </a:xfrm>
            <a:prstGeom prst="rect">
              <a:avLst/>
            </a:prstGeom>
          </p:spPr>
        </p:pic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13542811-BFA6-47AF-A754-57D94F49B6F2}"/>
                </a:ext>
              </a:extLst>
            </p:cNvPr>
            <p:cNvGrpSpPr/>
            <p:nvPr userDrawn="1"/>
          </p:nvGrpSpPr>
          <p:grpSpPr>
            <a:xfrm>
              <a:off x="6643237" y="3992077"/>
              <a:ext cx="3715679" cy="552451"/>
              <a:chOff x="6643237" y="3992078"/>
              <a:chExt cx="3715679" cy="552450"/>
            </a:xfrm>
          </p:grpSpPr>
          <p:pic>
            <p:nvPicPr>
              <p:cNvPr id="13" name="Graphique 12">
                <a:extLst>
                  <a:ext uri="{FF2B5EF4-FFF2-40B4-BE49-F238E27FC236}">
                    <a16:creationId xmlns:a16="http://schemas.microsoft.com/office/drawing/2014/main" id="{E90AAF66-8EEB-4B03-A7D8-18FDCF53F0B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14" name="Graphique 13">
                <a:extLst>
                  <a:ext uri="{FF2B5EF4-FFF2-40B4-BE49-F238E27FC236}">
                    <a16:creationId xmlns:a16="http://schemas.microsoft.com/office/drawing/2014/main" id="{E85A2CB5-182F-4F5A-A863-6CFD76A69DC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7051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5600" y="1828800"/>
            <a:ext cx="9144000" cy="45720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00.Subheading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1E27FD28-384C-49C5-8B58-E9BD162E8CEB}"/>
              </a:ext>
            </a:extLst>
          </p:cNvPr>
          <p:cNvSpPr/>
          <p:nvPr userDrawn="1"/>
        </p:nvSpPr>
        <p:spPr>
          <a:xfrm>
            <a:off x="9855200" y="9143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D658198-6E69-4296-BD01-49F0474343E5}"/>
              </a:ext>
            </a:extLst>
          </p:cNvPr>
          <p:cNvSpPr/>
          <p:nvPr userDrawn="1"/>
        </p:nvSpPr>
        <p:spPr>
          <a:xfrm>
            <a:off x="713066" y="6400800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76A93DBD-7AD0-4E6B-85F7-D5A7E6BA4DEB}"/>
              </a:ext>
            </a:extLst>
          </p:cNvPr>
          <p:cNvSpPr/>
          <p:nvPr userDrawn="1"/>
        </p:nvSpPr>
        <p:spPr>
          <a:xfrm>
            <a:off x="14427200" y="5486400"/>
            <a:ext cx="1825625" cy="1827530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E17A-B074-4992-808F-54F62E798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14C5CD0-97E6-4620-83F2-1A118DE2B63C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6"/>
            <a:chOff x="5417393" y="3432673"/>
            <a:chExt cx="4941523" cy="1111855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4BC84FC-5A9B-42DE-B751-FC66979611AC}"/>
                </a:ext>
              </a:extLst>
            </p:cNvPr>
            <p:cNvGrpSpPr/>
            <p:nvPr userDrawn="1"/>
          </p:nvGrpSpPr>
          <p:grpSpPr>
            <a:xfrm>
              <a:off x="5417393" y="3432673"/>
              <a:ext cx="1130967" cy="762001"/>
              <a:chOff x="5417391" y="3432673"/>
              <a:chExt cx="1130970" cy="762001"/>
            </a:xfrm>
          </p:grpSpPr>
          <p:pic>
            <p:nvPicPr>
              <p:cNvPr id="23" name="Graphique 22">
                <a:extLst>
                  <a:ext uri="{FF2B5EF4-FFF2-40B4-BE49-F238E27FC236}">
                    <a16:creationId xmlns:a16="http://schemas.microsoft.com/office/drawing/2014/main" id="{0290780D-34B8-4726-A31F-C38C45AAF46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1" y="3432673"/>
                <a:ext cx="628650" cy="762001"/>
              </a:xfrm>
              <a:prstGeom prst="rect">
                <a:avLst/>
              </a:prstGeom>
            </p:spPr>
          </p:pic>
          <p:pic>
            <p:nvPicPr>
              <p:cNvPr id="24" name="Graphique 23">
                <a:extLst>
                  <a:ext uri="{FF2B5EF4-FFF2-40B4-BE49-F238E27FC236}">
                    <a16:creationId xmlns:a16="http://schemas.microsoft.com/office/drawing/2014/main" id="{37615B7F-4735-40EA-92BF-18D28AD3C29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2" y="3600861"/>
                <a:ext cx="514349" cy="409576"/>
              </a:xfrm>
              <a:prstGeom prst="rect">
                <a:avLst/>
              </a:prstGeom>
            </p:spPr>
          </p:pic>
        </p:grpSp>
        <p:pic>
          <p:nvPicPr>
            <p:cNvPr id="19" name="Graphique 18">
              <a:extLst>
                <a:ext uri="{FF2B5EF4-FFF2-40B4-BE49-F238E27FC236}">
                  <a16:creationId xmlns:a16="http://schemas.microsoft.com/office/drawing/2014/main" id="{8533BFF6-0904-44AF-92EB-36870E2F7D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2" y="3693362"/>
              <a:ext cx="1143000" cy="142875"/>
            </a:xfrm>
            <a:prstGeom prst="rect">
              <a:avLst/>
            </a:prstGeom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3C9D82B7-47AD-42F8-8230-65811129C142}"/>
                </a:ext>
              </a:extLst>
            </p:cNvPr>
            <p:cNvGrpSpPr/>
            <p:nvPr userDrawn="1"/>
          </p:nvGrpSpPr>
          <p:grpSpPr>
            <a:xfrm>
              <a:off x="6643237" y="3992077"/>
              <a:ext cx="3715679" cy="552451"/>
              <a:chOff x="6643237" y="3992078"/>
              <a:chExt cx="3715679" cy="552450"/>
            </a:xfrm>
          </p:grpSpPr>
          <p:pic>
            <p:nvPicPr>
              <p:cNvPr id="21" name="Graphique 20">
                <a:extLst>
                  <a:ext uri="{FF2B5EF4-FFF2-40B4-BE49-F238E27FC236}">
                    <a16:creationId xmlns:a16="http://schemas.microsoft.com/office/drawing/2014/main" id="{B9AAD1B4-9F4D-489A-B787-E0D259D7069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22" name="Graphique 21">
                <a:extLst>
                  <a:ext uri="{FF2B5EF4-FFF2-40B4-BE49-F238E27FC236}">
                    <a16:creationId xmlns:a16="http://schemas.microsoft.com/office/drawing/2014/main" id="{5F6EE73A-0C15-47FF-93F0-32703A224A9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86398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hapter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2">
            <a:extLst>
              <a:ext uri="{FF2B5EF4-FFF2-40B4-BE49-F238E27FC236}">
                <a16:creationId xmlns:a16="http://schemas.microsoft.com/office/drawing/2014/main" id="{76858CF1-1FE0-48C5-9C43-47EFD7F92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5600" y="1828800"/>
            <a:ext cx="9144000" cy="4572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00.Subheading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56387-D400-4873-990C-66F86EBA3E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9EE1458B-1ACC-4A60-A6DA-3A183AD4A703}"/>
              </a:ext>
            </a:extLst>
          </p:cNvPr>
          <p:cNvSpPr/>
          <p:nvPr userDrawn="1"/>
        </p:nvSpPr>
        <p:spPr>
          <a:xfrm>
            <a:off x="9855200" y="9143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14AF817-4FA3-4511-BF85-552078C6E679}"/>
              </a:ext>
            </a:extLst>
          </p:cNvPr>
          <p:cNvSpPr/>
          <p:nvPr userDrawn="1"/>
        </p:nvSpPr>
        <p:spPr>
          <a:xfrm>
            <a:off x="713066" y="6400800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C87F872C-9C1D-4419-83CD-C89DB3A9AD0E}"/>
              </a:ext>
            </a:extLst>
          </p:cNvPr>
          <p:cNvSpPr/>
          <p:nvPr userDrawn="1"/>
        </p:nvSpPr>
        <p:spPr>
          <a:xfrm>
            <a:off x="14427200" y="5486400"/>
            <a:ext cx="1825625" cy="1827530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A41B9E3-3063-4A1B-83CF-3497D3AB1E2D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6"/>
            <a:chOff x="5417393" y="3432673"/>
            <a:chExt cx="4941523" cy="1111855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A29B0CC6-BE4D-4DF0-8663-B6E61ABF08A7}"/>
                </a:ext>
              </a:extLst>
            </p:cNvPr>
            <p:cNvGrpSpPr/>
            <p:nvPr userDrawn="1"/>
          </p:nvGrpSpPr>
          <p:grpSpPr>
            <a:xfrm>
              <a:off x="5417393" y="3432673"/>
              <a:ext cx="1130967" cy="762001"/>
              <a:chOff x="5417391" y="3432673"/>
              <a:chExt cx="1130970" cy="762001"/>
            </a:xfrm>
          </p:grpSpPr>
          <p:pic>
            <p:nvPicPr>
              <p:cNvPr id="23" name="Graphique 22">
                <a:extLst>
                  <a:ext uri="{FF2B5EF4-FFF2-40B4-BE49-F238E27FC236}">
                    <a16:creationId xmlns:a16="http://schemas.microsoft.com/office/drawing/2014/main" id="{71B01C32-3EA5-4C95-AF15-881F3855A8B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1" y="3432673"/>
                <a:ext cx="628650" cy="762001"/>
              </a:xfrm>
              <a:prstGeom prst="rect">
                <a:avLst/>
              </a:prstGeom>
            </p:spPr>
          </p:pic>
          <p:pic>
            <p:nvPicPr>
              <p:cNvPr id="24" name="Graphique 23">
                <a:extLst>
                  <a:ext uri="{FF2B5EF4-FFF2-40B4-BE49-F238E27FC236}">
                    <a16:creationId xmlns:a16="http://schemas.microsoft.com/office/drawing/2014/main" id="{FE8CDB77-AECD-46F2-9540-0846DA5ACCA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2" y="3600861"/>
                <a:ext cx="514349" cy="409576"/>
              </a:xfrm>
              <a:prstGeom prst="rect">
                <a:avLst/>
              </a:prstGeom>
            </p:spPr>
          </p:pic>
        </p:grpSp>
        <p:pic>
          <p:nvPicPr>
            <p:cNvPr id="19" name="Graphique 18">
              <a:extLst>
                <a:ext uri="{FF2B5EF4-FFF2-40B4-BE49-F238E27FC236}">
                  <a16:creationId xmlns:a16="http://schemas.microsoft.com/office/drawing/2014/main" id="{6E058634-A065-44A5-BD82-76EB567EBD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2" y="3693362"/>
              <a:ext cx="1143000" cy="142875"/>
            </a:xfrm>
            <a:prstGeom prst="rect">
              <a:avLst/>
            </a:prstGeom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B87D05E9-1701-4B2F-BDB4-D363C7DAA7F4}"/>
                </a:ext>
              </a:extLst>
            </p:cNvPr>
            <p:cNvGrpSpPr/>
            <p:nvPr userDrawn="1"/>
          </p:nvGrpSpPr>
          <p:grpSpPr>
            <a:xfrm>
              <a:off x="6643237" y="3992077"/>
              <a:ext cx="3715679" cy="552451"/>
              <a:chOff x="6643237" y="3992078"/>
              <a:chExt cx="3715679" cy="552450"/>
            </a:xfrm>
          </p:grpSpPr>
          <p:pic>
            <p:nvPicPr>
              <p:cNvPr id="21" name="Graphique 20">
                <a:extLst>
                  <a:ext uri="{FF2B5EF4-FFF2-40B4-BE49-F238E27FC236}">
                    <a16:creationId xmlns:a16="http://schemas.microsoft.com/office/drawing/2014/main" id="{5BDCFF02-40B6-4338-87D7-DAB7A6A95BB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22" name="Graphique 21">
                <a:extLst>
                  <a:ext uri="{FF2B5EF4-FFF2-40B4-BE49-F238E27FC236}">
                    <a16:creationId xmlns:a16="http://schemas.microsoft.com/office/drawing/2014/main" id="{1E4E8AE1-410F-4949-98BD-D3E0F89CF0F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8059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8123-F90C-482A-B61B-A26D8CF8D6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1699" y="2652632"/>
            <a:ext cx="14267320" cy="2054716"/>
          </a:xfrm>
        </p:spPr>
        <p:txBody>
          <a:bodyPr wrap="square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40DC21-46FB-495D-89FC-BAF7F7314A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575800" y="8392582"/>
            <a:ext cx="5587026" cy="599017"/>
          </a:xfrm>
        </p:spPr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7F444C-0DDD-45F8-AB62-90871C5D9D3A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6"/>
            <a:chOff x="5417393" y="3432673"/>
            <a:chExt cx="4941523" cy="1111855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03953506-C589-4397-B736-E5FC5448A226}"/>
                </a:ext>
              </a:extLst>
            </p:cNvPr>
            <p:cNvGrpSpPr/>
            <p:nvPr userDrawn="1"/>
          </p:nvGrpSpPr>
          <p:grpSpPr>
            <a:xfrm>
              <a:off x="5417393" y="3432673"/>
              <a:ext cx="1130967" cy="762001"/>
              <a:chOff x="5417391" y="3432673"/>
              <a:chExt cx="1130970" cy="762001"/>
            </a:xfrm>
          </p:grpSpPr>
          <p:pic>
            <p:nvPicPr>
              <p:cNvPr id="15" name="Graphique 14">
                <a:extLst>
                  <a:ext uri="{FF2B5EF4-FFF2-40B4-BE49-F238E27FC236}">
                    <a16:creationId xmlns:a16="http://schemas.microsoft.com/office/drawing/2014/main" id="{1B91327A-B821-4A63-A538-9099CD639A6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1" y="3432673"/>
                <a:ext cx="628650" cy="762001"/>
              </a:xfrm>
              <a:prstGeom prst="rect">
                <a:avLst/>
              </a:prstGeom>
            </p:spPr>
          </p:pic>
          <p:pic>
            <p:nvPicPr>
              <p:cNvPr id="16" name="Graphique 15">
                <a:extLst>
                  <a:ext uri="{FF2B5EF4-FFF2-40B4-BE49-F238E27FC236}">
                    <a16:creationId xmlns:a16="http://schemas.microsoft.com/office/drawing/2014/main" id="{4D13811F-86BA-41CD-8590-4B5C5BA79F1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2" y="3600861"/>
                <a:ext cx="514349" cy="409576"/>
              </a:xfrm>
              <a:prstGeom prst="rect">
                <a:avLst/>
              </a:prstGeom>
            </p:spPr>
          </p:pic>
        </p:grpSp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9E203B80-3D92-4C9B-BF43-C4782CD675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2" y="3693362"/>
              <a:ext cx="1143000" cy="142875"/>
            </a:xfrm>
            <a:prstGeom prst="rect">
              <a:avLst/>
            </a:prstGeom>
          </p:spPr>
        </p:pic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589BCD0-2F69-4A87-A42A-5A99DDBAA8B7}"/>
                </a:ext>
              </a:extLst>
            </p:cNvPr>
            <p:cNvGrpSpPr/>
            <p:nvPr userDrawn="1"/>
          </p:nvGrpSpPr>
          <p:grpSpPr>
            <a:xfrm>
              <a:off x="6643237" y="3992077"/>
              <a:ext cx="3715679" cy="552451"/>
              <a:chOff x="6643237" y="3992078"/>
              <a:chExt cx="3715679" cy="552450"/>
            </a:xfrm>
          </p:grpSpPr>
          <p:pic>
            <p:nvPicPr>
              <p:cNvPr id="13" name="Graphique 12">
                <a:extLst>
                  <a:ext uri="{FF2B5EF4-FFF2-40B4-BE49-F238E27FC236}">
                    <a16:creationId xmlns:a16="http://schemas.microsoft.com/office/drawing/2014/main" id="{ED097555-71DF-4ADE-967E-3FE75F494D2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14" name="Graphique 13">
                <a:extLst>
                  <a:ext uri="{FF2B5EF4-FFF2-40B4-BE49-F238E27FC236}">
                    <a16:creationId xmlns:a16="http://schemas.microsoft.com/office/drawing/2014/main" id="{882E0B87-5F09-4B41-BF3E-C2188310C67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640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text with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8123-F90C-482A-B61B-A26D8CF8D6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1699" y="2652632"/>
            <a:ext cx="14267320" cy="1970077"/>
          </a:xfrm>
        </p:spPr>
        <p:txBody>
          <a:bodyPr wrap="square">
            <a:spAutoFit/>
          </a:bodyPr>
          <a:lstStyle>
            <a:lvl1pPr marL="180975" indent="-198000">
              <a:buClr>
                <a:schemeClr val="tx2"/>
              </a:buClr>
              <a:buFont typeface="Wingdings" panose="05000000000000000000" pitchFamily="2" charset="2"/>
              <a:buChar char="§"/>
              <a:tabLst/>
              <a:defRPr/>
            </a:lvl1pPr>
            <a:lvl2pPr marL="288000" indent="-198000">
              <a:buFont typeface="Wingdings" panose="05000000000000000000" pitchFamily="2" charset="2"/>
              <a:buChar char="§"/>
              <a:defRPr/>
            </a:lvl2pPr>
            <a:lvl3pPr marL="396000" indent="-196850">
              <a:buClr>
                <a:srgbClr val="005473"/>
              </a:buClr>
              <a:buFont typeface="Wingdings" panose="05000000000000000000" pitchFamily="2" charset="2"/>
              <a:buChar char="§"/>
              <a:defRPr/>
            </a:lvl3pPr>
            <a:lvl4pPr marL="504000" indent="-180000">
              <a:defRPr sz="1500">
                <a:solidFill>
                  <a:schemeClr val="tx2"/>
                </a:solidFill>
              </a:defRPr>
            </a:lvl4pPr>
            <a:lvl5pPr marL="612000" indent="-198000"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40DC21-46FB-495D-89FC-BAF7F7314A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0DF6C2F-5963-4FFA-B7B6-6ACBCA4F0449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6"/>
            <a:chOff x="5417393" y="3432673"/>
            <a:chExt cx="4941523" cy="1111855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EE623BEF-73CE-4EE4-8EF2-890BA8F7AFEE}"/>
                </a:ext>
              </a:extLst>
            </p:cNvPr>
            <p:cNvGrpSpPr/>
            <p:nvPr userDrawn="1"/>
          </p:nvGrpSpPr>
          <p:grpSpPr>
            <a:xfrm>
              <a:off x="5417393" y="3432673"/>
              <a:ext cx="1130967" cy="762001"/>
              <a:chOff x="5417391" y="3432673"/>
              <a:chExt cx="1130970" cy="762001"/>
            </a:xfrm>
          </p:grpSpPr>
          <p:pic>
            <p:nvPicPr>
              <p:cNvPr id="29" name="Graphique 28">
                <a:extLst>
                  <a:ext uri="{FF2B5EF4-FFF2-40B4-BE49-F238E27FC236}">
                    <a16:creationId xmlns:a16="http://schemas.microsoft.com/office/drawing/2014/main" id="{D3ABED42-440C-4C72-BE73-F995D438F32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1" y="3432673"/>
                <a:ext cx="628650" cy="762001"/>
              </a:xfrm>
              <a:prstGeom prst="rect">
                <a:avLst/>
              </a:prstGeom>
            </p:spPr>
          </p:pic>
          <p:pic>
            <p:nvPicPr>
              <p:cNvPr id="30" name="Graphique 29">
                <a:extLst>
                  <a:ext uri="{FF2B5EF4-FFF2-40B4-BE49-F238E27FC236}">
                    <a16:creationId xmlns:a16="http://schemas.microsoft.com/office/drawing/2014/main" id="{853EA85D-50B7-4F17-BE3B-A4473E33595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2" y="3600861"/>
                <a:ext cx="514349" cy="409576"/>
              </a:xfrm>
              <a:prstGeom prst="rect">
                <a:avLst/>
              </a:prstGeom>
            </p:spPr>
          </p:pic>
        </p:grpSp>
        <p:pic>
          <p:nvPicPr>
            <p:cNvPr id="25" name="Graphique 24">
              <a:extLst>
                <a:ext uri="{FF2B5EF4-FFF2-40B4-BE49-F238E27FC236}">
                  <a16:creationId xmlns:a16="http://schemas.microsoft.com/office/drawing/2014/main" id="{449A7C1A-16AF-4858-9C7F-A4109DC496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2" y="3693362"/>
              <a:ext cx="1143000" cy="142875"/>
            </a:xfrm>
            <a:prstGeom prst="rect">
              <a:avLst/>
            </a:prstGeom>
          </p:spPr>
        </p:pic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349D9354-20DD-4851-8B83-5EEAB027CBBD}"/>
                </a:ext>
              </a:extLst>
            </p:cNvPr>
            <p:cNvGrpSpPr/>
            <p:nvPr userDrawn="1"/>
          </p:nvGrpSpPr>
          <p:grpSpPr>
            <a:xfrm>
              <a:off x="6643237" y="3992077"/>
              <a:ext cx="3715679" cy="552451"/>
              <a:chOff x="6643237" y="3992078"/>
              <a:chExt cx="3715679" cy="552450"/>
            </a:xfrm>
          </p:grpSpPr>
          <p:pic>
            <p:nvPicPr>
              <p:cNvPr id="27" name="Graphique 26">
                <a:extLst>
                  <a:ext uri="{FF2B5EF4-FFF2-40B4-BE49-F238E27FC236}">
                    <a16:creationId xmlns:a16="http://schemas.microsoft.com/office/drawing/2014/main" id="{C658170F-B315-430F-A474-9492D6F30DE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28" name="Graphique 27">
                <a:extLst>
                  <a:ext uri="{FF2B5EF4-FFF2-40B4-BE49-F238E27FC236}">
                    <a16:creationId xmlns:a16="http://schemas.microsoft.com/office/drawing/2014/main" id="{C9E19B07-4DC6-4C2C-B19B-4973D75D11C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55759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1699" y="2652632"/>
            <a:ext cx="6629400" cy="1922372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146CF11-ED2C-4591-88BE-369AC6EB33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1" y="2652632"/>
            <a:ext cx="6629400" cy="1922372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2ED684-1935-43C9-97F6-75241759244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C625715-3319-48BF-9C0C-DA1811D01068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6"/>
            <a:chOff x="5417393" y="3432673"/>
            <a:chExt cx="4941523" cy="1111855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FFD04EBF-0004-4F13-920A-0CC26482729C}"/>
                </a:ext>
              </a:extLst>
            </p:cNvPr>
            <p:cNvGrpSpPr/>
            <p:nvPr userDrawn="1"/>
          </p:nvGrpSpPr>
          <p:grpSpPr>
            <a:xfrm>
              <a:off x="5417393" y="3432673"/>
              <a:ext cx="1130967" cy="762001"/>
              <a:chOff x="5417391" y="3432673"/>
              <a:chExt cx="1130970" cy="762001"/>
            </a:xfrm>
          </p:grpSpPr>
          <p:pic>
            <p:nvPicPr>
              <p:cNvPr id="15" name="Graphique 14">
                <a:extLst>
                  <a:ext uri="{FF2B5EF4-FFF2-40B4-BE49-F238E27FC236}">
                    <a16:creationId xmlns:a16="http://schemas.microsoft.com/office/drawing/2014/main" id="{DB690CAA-FFAC-4602-B3EB-B6419425AB2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1" y="3432673"/>
                <a:ext cx="628650" cy="762001"/>
              </a:xfrm>
              <a:prstGeom prst="rect">
                <a:avLst/>
              </a:prstGeom>
            </p:spPr>
          </p:pic>
          <p:pic>
            <p:nvPicPr>
              <p:cNvPr id="16" name="Graphique 15">
                <a:extLst>
                  <a:ext uri="{FF2B5EF4-FFF2-40B4-BE49-F238E27FC236}">
                    <a16:creationId xmlns:a16="http://schemas.microsoft.com/office/drawing/2014/main" id="{04E968AD-8C0F-4CBC-86BE-BFC956482D7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2" y="3600861"/>
                <a:ext cx="514349" cy="409576"/>
              </a:xfrm>
              <a:prstGeom prst="rect">
                <a:avLst/>
              </a:prstGeom>
            </p:spPr>
          </p:pic>
        </p:grpSp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74C0A688-C77E-4806-8D76-5AE1D3870F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2" y="3693362"/>
              <a:ext cx="1143000" cy="142875"/>
            </a:xfrm>
            <a:prstGeom prst="rect">
              <a:avLst/>
            </a:prstGeom>
          </p:spPr>
        </p:pic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4CFCF07F-06B6-465C-BEA3-A1FB11D0E424}"/>
                </a:ext>
              </a:extLst>
            </p:cNvPr>
            <p:cNvGrpSpPr/>
            <p:nvPr userDrawn="1"/>
          </p:nvGrpSpPr>
          <p:grpSpPr>
            <a:xfrm>
              <a:off x="6643237" y="3992077"/>
              <a:ext cx="3715679" cy="552451"/>
              <a:chOff x="6643237" y="3992078"/>
              <a:chExt cx="3715679" cy="552450"/>
            </a:xfrm>
          </p:grpSpPr>
          <p:pic>
            <p:nvPicPr>
              <p:cNvPr id="13" name="Graphique 12">
                <a:extLst>
                  <a:ext uri="{FF2B5EF4-FFF2-40B4-BE49-F238E27FC236}">
                    <a16:creationId xmlns:a16="http://schemas.microsoft.com/office/drawing/2014/main" id="{FC5C6606-3868-4DDC-9793-716275E7175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14" name="Graphique 13">
                <a:extLst>
                  <a:ext uri="{FF2B5EF4-FFF2-40B4-BE49-F238E27FC236}">
                    <a16:creationId xmlns:a16="http://schemas.microsoft.com/office/drawing/2014/main" id="{B12736BE-42FA-408A-8728-BCF84027891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2138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1699" y="2652632"/>
            <a:ext cx="4212167" cy="1922372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1832D763-A691-4EC4-9C13-3AFE8C7787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564" y="2652632"/>
            <a:ext cx="4212167" cy="1922372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32815573-BF96-4315-998A-9A2D6B6189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29427" y="2652632"/>
            <a:ext cx="4212167" cy="1922372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E27E1-2C18-42F3-914E-B1AF02DA0F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3B91EFE-4B80-4D51-AC4F-E26102F6482C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6"/>
            <a:chOff x="5417393" y="3432673"/>
            <a:chExt cx="4941523" cy="1111855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A400D3D-2C1E-43F6-AE2A-D6E418F105B4}"/>
                </a:ext>
              </a:extLst>
            </p:cNvPr>
            <p:cNvGrpSpPr/>
            <p:nvPr userDrawn="1"/>
          </p:nvGrpSpPr>
          <p:grpSpPr>
            <a:xfrm>
              <a:off x="5417393" y="3432673"/>
              <a:ext cx="1130967" cy="762001"/>
              <a:chOff x="5417391" y="3432673"/>
              <a:chExt cx="1130970" cy="762001"/>
            </a:xfrm>
          </p:grpSpPr>
          <p:pic>
            <p:nvPicPr>
              <p:cNvPr id="15" name="Graphique 14">
                <a:extLst>
                  <a:ext uri="{FF2B5EF4-FFF2-40B4-BE49-F238E27FC236}">
                    <a16:creationId xmlns:a16="http://schemas.microsoft.com/office/drawing/2014/main" id="{BE0A496F-4DE3-4CC4-BDA7-4544743C2BD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1" y="3432673"/>
                <a:ext cx="628650" cy="762001"/>
              </a:xfrm>
              <a:prstGeom prst="rect">
                <a:avLst/>
              </a:prstGeom>
            </p:spPr>
          </p:pic>
          <p:pic>
            <p:nvPicPr>
              <p:cNvPr id="16" name="Graphique 15">
                <a:extLst>
                  <a:ext uri="{FF2B5EF4-FFF2-40B4-BE49-F238E27FC236}">
                    <a16:creationId xmlns:a16="http://schemas.microsoft.com/office/drawing/2014/main" id="{764AEFF8-A521-494A-BF25-07E877D5C96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2" y="3600861"/>
                <a:ext cx="514349" cy="409576"/>
              </a:xfrm>
              <a:prstGeom prst="rect">
                <a:avLst/>
              </a:prstGeom>
            </p:spPr>
          </p:pic>
        </p:grpSp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7C0CAED4-3D33-4AE9-9EE0-59A5B221C0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2" y="3693362"/>
              <a:ext cx="1143000" cy="142875"/>
            </a:xfrm>
            <a:prstGeom prst="rect">
              <a:avLst/>
            </a:prstGeom>
          </p:spPr>
        </p:pic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81301785-2A7B-4D9A-8D96-85468B2A1DA9}"/>
                </a:ext>
              </a:extLst>
            </p:cNvPr>
            <p:cNvGrpSpPr/>
            <p:nvPr userDrawn="1"/>
          </p:nvGrpSpPr>
          <p:grpSpPr>
            <a:xfrm>
              <a:off x="6643237" y="3992077"/>
              <a:ext cx="3715679" cy="552451"/>
              <a:chOff x="6643237" y="3992078"/>
              <a:chExt cx="3715679" cy="552450"/>
            </a:xfrm>
          </p:grpSpPr>
          <p:pic>
            <p:nvPicPr>
              <p:cNvPr id="13" name="Graphique 12">
                <a:extLst>
                  <a:ext uri="{FF2B5EF4-FFF2-40B4-BE49-F238E27FC236}">
                    <a16:creationId xmlns:a16="http://schemas.microsoft.com/office/drawing/2014/main" id="{9D2C0E1E-8533-4725-99C6-C10CE57694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14" name="Graphique 13">
                <a:extLst>
                  <a:ext uri="{FF2B5EF4-FFF2-40B4-BE49-F238E27FC236}">
                    <a16:creationId xmlns:a16="http://schemas.microsoft.com/office/drawing/2014/main" id="{A505991C-79EB-4204-89DF-57614116D17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0262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8C2F0-8F0D-4C02-9F19-6DF2108E0F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652000" y="8392583"/>
            <a:ext cx="5510826" cy="452954"/>
          </a:xfrm>
        </p:spPr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84F4B92-2542-43CB-8A5F-CC80C5CA71EB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6"/>
            <a:chOff x="5417393" y="3432673"/>
            <a:chExt cx="4941523" cy="1111855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5E1BA4D-0412-494A-8948-D529DFB5493D}"/>
                </a:ext>
              </a:extLst>
            </p:cNvPr>
            <p:cNvGrpSpPr/>
            <p:nvPr userDrawn="1"/>
          </p:nvGrpSpPr>
          <p:grpSpPr>
            <a:xfrm>
              <a:off x="5417393" y="3432673"/>
              <a:ext cx="1130967" cy="762001"/>
              <a:chOff x="5417391" y="3432673"/>
              <a:chExt cx="1130970" cy="762001"/>
            </a:xfrm>
          </p:grpSpPr>
          <p:pic>
            <p:nvPicPr>
              <p:cNvPr id="12" name="Graphique 11">
                <a:extLst>
                  <a:ext uri="{FF2B5EF4-FFF2-40B4-BE49-F238E27FC236}">
                    <a16:creationId xmlns:a16="http://schemas.microsoft.com/office/drawing/2014/main" id="{375EBF6B-9F03-4ABD-B498-5072967C1A7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1" y="3432673"/>
                <a:ext cx="628650" cy="762001"/>
              </a:xfrm>
              <a:prstGeom prst="rect">
                <a:avLst/>
              </a:prstGeom>
            </p:spPr>
          </p:pic>
          <p:pic>
            <p:nvPicPr>
              <p:cNvPr id="13" name="Graphique 12">
                <a:extLst>
                  <a:ext uri="{FF2B5EF4-FFF2-40B4-BE49-F238E27FC236}">
                    <a16:creationId xmlns:a16="http://schemas.microsoft.com/office/drawing/2014/main" id="{0739FF79-C04F-4B89-AE60-0502FE8FFBE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2" y="3600861"/>
                <a:ext cx="514349" cy="409576"/>
              </a:xfrm>
              <a:prstGeom prst="rect">
                <a:avLst/>
              </a:prstGeom>
            </p:spPr>
          </p:pic>
        </p:grpSp>
        <p:pic>
          <p:nvPicPr>
            <p:cNvPr id="7" name="Graphique 6">
              <a:extLst>
                <a:ext uri="{FF2B5EF4-FFF2-40B4-BE49-F238E27FC236}">
                  <a16:creationId xmlns:a16="http://schemas.microsoft.com/office/drawing/2014/main" id="{51460F2E-B9EF-422D-BA50-23D3F08D953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2" y="3693362"/>
              <a:ext cx="1143000" cy="142875"/>
            </a:xfrm>
            <a:prstGeom prst="rect">
              <a:avLst/>
            </a:prstGeom>
          </p:spPr>
        </p:pic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415CC490-9DF9-49B7-8274-019FD1A7C451}"/>
                </a:ext>
              </a:extLst>
            </p:cNvPr>
            <p:cNvGrpSpPr/>
            <p:nvPr userDrawn="1"/>
          </p:nvGrpSpPr>
          <p:grpSpPr>
            <a:xfrm>
              <a:off x="6643237" y="3992077"/>
              <a:ext cx="3715679" cy="552451"/>
              <a:chOff x="6643237" y="3992078"/>
              <a:chExt cx="3715679" cy="552450"/>
            </a:xfrm>
          </p:grpSpPr>
          <p:pic>
            <p:nvPicPr>
              <p:cNvPr id="10" name="Graphique 9">
                <a:extLst>
                  <a:ext uri="{FF2B5EF4-FFF2-40B4-BE49-F238E27FC236}">
                    <a16:creationId xmlns:a16="http://schemas.microsoft.com/office/drawing/2014/main" id="{E1163176-0878-41D6-8A9C-1464FC5A9C4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11" name="Graphique 10">
                <a:extLst>
                  <a:ext uri="{FF2B5EF4-FFF2-40B4-BE49-F238E27FC236}">
                    <a16:creationId xmlns:a16="http://schemas.microsoft.com/office/drawing/2014/main" id="{427F0719-3AE0-4522-ADA9-5A9BA715443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20759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A6FBA34-91D9-42CD-A3FE-DC53ABE99F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85200" y="2743200"/>
            <a:ext cx="6756400" cy="5470532"/>
          </a:xfr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sz="1600"/>
            </a:lvl1pPr>
          </a:lstStyle>
          <a:p>
            <a:r>
              <a:rPr lang="fr-FR"/>
              <a:t>Insert </a:t>
            </a:r>
            <a:r>
              <a:rPr lang="fr-FR" err="1"/>
              <a:t>picture</a:t>
            </a:r>
            <a:endParaRPr lang="en-US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700" y="930268"/>
            <a:ext cx="12407900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1699" y="2652632"/>
            <a:ext cx="6629401" cy="1922372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F8A56-100E-4902-968B-3CDFE43D67D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46AD6F7-B038-4228-8874-73A204369314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6"/>
            <a:chOff x="5417393" y="3432673"/>
            <a:chExt cx="4941523" cy="1111855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DF3375CD-ADEE-410F-A308-9EC2B3848F9C}"/>
                </a:ext>
              </a:extLst>
            </p:cNvPr>
            <p:cNvGrpSpPr/>
            <p:nvPr userDrawn="1"/>
          </p:nvGrpSpPr>
          <p:grpSpPr>
            <a:xfrm>
              <a:off x="5417393" y="3432673"/>
              <a:ext cx="1130967" cy="762001"/>
              <a:chOff x="5417391" y="3432673"/>
              <a:chExt cx="1130970" cy="762001"/>
            </a:xfrm>
          </p:grpSpPr>
          <p:pic>
            <p:nvPicPr>
              <p:cNvPr id="14" name="Graphique 13">
                <a:extLst>
                  <a:ext uri="{FF2B5EF4-FFF2-40B4-BE49-F238E27FC236}">
                    <a16:creationId xmlns:a16="http://schemas.microsoft.com/office/drawing/2014/main" id="{051EB5AA-EA90-4F6C-A54E-9E91DE6324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1" y="3432673"/>
                <a:ext cx="628650" cy="762001"/>
              </a:xfrm>
              <a:prstGeom prst="rect">
                <a:avLst/>
              </a:prstGeom>
            </p:spPr>
          </p:pic>
          <p:pic>
            <p:nvPicPr>
              <p:cNvPr id="15" name="Graphique 14">
                <a:extLst>
                  <a:ext uri="{FF2B5EF4-FFF2-40B4-BE49-F238E27FC236}">
                    <a16:creationId xmlns:a16="http://schemas.microsoft.com/office/drawing/2014/main" id="{6EABD8A4-B8F5-4191-932C-8CDDD6E8009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2" y="3600861"/>
                <a:ext cx="514349" cy="409576"/>
              </a:xfrm>
              <a:prstGeom prst="rect">
                <a:avLst/>
              </a:prstGeom>
            </p:spPr>
          </p:pic>
        </p:grpSp>
        <p:pic>
          <p:nvPicPr>
            <p:cNvPr id="10" name="Graphique 9">
              <a:extLst>
                <a:ext uri="{FF2B5EF4-FFF2-40B4-BE49-F238E27FC236}">
                  <a16:creationId xmlns:a16="http://schemas.microsoft.com/office/drawing/2014/main" id="{CFC3A656-1E38-48E4-B932-783981F4EC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2" y="3693362"/>
              <a:ext cx="1143000" cy="142875"/>
            </a:xfrm>
            <a:prstGeom prst="rect">
              <a:avLst/>
            </a:prstGeom>
          </p:spPr>
        </p:pic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37480C01-03E8-4C55-A25A-DED130E5D6CD}"/>
                </a:ext>
              </a:extLst>
            </p:cNvPr>
            <p:cNvGrpSpPr/>
            <p:nvPr userDrawn="1"/>
          </p:nvGrpSpPr>
          <p:grpSpPr>
            <a:xfrm>
              <a:off x="6643237" y="3992077"/>
              <a:ext cx="3715679" cy="552451"/>
              <a:chOff x="6643237" y="3992078"/>
              <a:chExt cx="3715679" cy="552450"/>
            </a:xfrm>
          </p:grpSpPr>
          <p:pic>
            <p:nvPicPr>
              <p:cNvPr id="12" name="Graphique 11">
                <a:extLst>
                  <a:ext uri="{FF2B5EF4-FFF2-40B4-BE49-F238E27FC236}">
                    <a16:creationId xmlns:a16="http://schemas.microsoft.com/office/drawing/2014/main" id="{E93F7DFA-38E7-4E25-9A9F-7F484FB24DA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13" name="Graphique 12">
                <a:extLst>
                  <a:ext uri="{FF2B5EF4-FFF2-40B4-BE49-F238E27FC236}">
                    <a16:creationId xmlns:a16="http://schemas.microsoft.com/office/drawing/2014/main" id="{854F19E0-79DE-411F-BA3B-910DE239AF9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83881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55A9E-B5F9-42B8-A663-09F0B19A19E0}"/>
              </a:ext>
            </a:extLst>
          </p:cNvPr>
          <p:cNvSpPr/>
          <p:nvPr userDrawn="1"/>
        </p:nvSpPr>
        <p:spPr>
          <a:xfrm>
            <a:off x="0" y="0"/>
            <a:ext cx="52832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3DC93F4-A945-42B6-9692-126B44277DA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283200" cy="9143998"/>
          </a:xfrm>
          <a:custGeom>
            <a:avLst/>
            <a:gdLst>
              <a:gd name="connsiteX0" fmla="*/ 0 w 5283200"/>
              <a:gd name="connsiteY0" fmla="*/ 0 h 9143998"/>
              <a:gd name="connsiteX1" fmla="*/ 3454400 w 5283200"/>
              <a:gd name="connsiteY1" fmla="*/ 0 h 9143998"/>
              <a:gd name="connsiteX2" fmla="*/ 3454400 w 5283200"/>
              <a:gd name="connsiteY2" fmla="*/ 914400 h 9143998"/>
              <a:gd name="connsiteX3" fmla="*/ 4368800 w 5283200"/>
              <a:gd name="connsiteY3" fmla="*/ 914400 h 9143998"/>
              <a:gd name="connsiteX4" fmla="*/ 4368800 w 5283200"/>
              <a:gd name="connsiteY4" fmla="*/ 1828800 h 9143998"/>
              <a:gd name="connsiteX5" fmla="*/ 5283200 w 5283200"/>
              <a:gd name="connsiteY5" fmla="*/ 1828800 h 9143998"/>
              <a:gd name="connsiteX6" fmla="*/ 5283200 w 5283200"/>
              <a:gd name="connsiteY6" fmla="*/ 9143998 h 9143998"/>
              <a:gd name="connsiteX7" fmla="*/ 0 w 5283200"/>
              <a:gd name="connsiteY7" fmla="*/ 9143998 h 9143998"/>
              <a:gd name="connsiteX8" fmla="*/ 0 w 5283200"/>
              <a:gd name="connsiteY8" fmla="*/ 9143403 h 9143998"/>
              <a:gd name="connsiteX9" fmla="*/ 912533 w 5283200"/>
              <a:gd name="connsiteY9" fmla="*/ 9143403 h 9143998"/>
              <a:gd name="connsiteX10" fmla="*/ 912533 w 5283200"/>
              <a:gd name="connsiteY10" fmla="*/ 8230869 h 9143998"/>
              <a:gd name="connsiteX11" fmla="*/ 0 w 5283200"/>
              <a:gd name="connsiteY11" fmla="*/ 8230869 h 914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83200" h="9143998">
                <a:moveTo>
                  <a:pt x="0" y="0"/>
                </a:moveTo>
                <a:lnTo>
                  <a:pt x="3454400" y="0"/>
                </a:lnTo>
                <a:lnTo>
                  <a:pt x="3454400" y="914400"/>
                </a:lnTo>
                <a:lnTo>
                  <a:pt x="4368800" y="914400"/>
                </a:lnTo>
                <a:lnTo>
                  <a:pt x="4368800" y="1828800"/>
                </a:lnTo>
                <a:lnTo>
                  <a:pt x="5283200" y="1828800"/>
                </a:lnTo>
                <a:lnTo>
                  <a:pt x="5283200" y="9143998"/>
                </a:lnTo>
                <a:lnTo>
                  <a:pt x="0" y="9143998"/>
                </a:lnTo>
                <a:lnTo>
                  <a:pt x="0" y="9143403"/>
                </a:lnTo>
                <a:lnTo>
                  <a:pt x="912533" y="9143403"/>
                </a:lnTo>
                <a:lnTo>
                  <a:pt x="912533" y="8230869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fr-FR"/>
              <a:t>Insert </a:t>
            </a:r>
            <a:r>
              <a:rPr lang="fr-FR" err="1"/>
              <a:t>picture</a:t>
            </a:r>
            <a:endParaRPr lang="en-US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4900" y="930268"/>
            <a:ext cx="7124700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4900" y="2652632"/>
            <a:ext cx="9012555" cy="1922372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222AF-D59D-4EB8-BA6C-7217DC91685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100C401-6813-486F-A8F5-FD71617A7BC5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6"/>
            <a:chOff x="5417393" y="3432673"/>
            <a:chExt cx="4941523" cy="1111855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050890D6-0EF6-4531-8FE0-615236F9030B}"/>
                </a:ext>
              </a:extLst>
            </p:cNvPr>
            <p:cNvGrpSpPr/>
            <p:nvPr userDrawn="1"/>
          </p:nvGrpSpPr>
          <p:grpSpPr>
            <a:xfrm>
              <a:off x="5417393" y="3432673"/>
              <a:ext cx="1130967" cy="762001"/>
              <a:chOff x="5417391" y="3432673"/>
              <a:chExt cx="1130970" cy="762001"/>
            </a:xfrm>
          </p:grpSpPr>
          <p:pic>
            <p:nvPicPr>
              <p:cNvPr id="15" name="Graphique 14">
                <a:extLst>
                  <a:ext uri="{FF2B5EF4-FFF2-40B4-BE49-F238E27FC236}">
                    <a16:creationId xmlns:a16="http://schemas.microsoft.com/office/drawing/2014/main" id="{D61098E1-B572-45D9-BDF6-3672DF17838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1" y="3432673"/>
                <a:ext cx="628650" cy="762001"/>
              </a:xfrm>
              <a:prstGeom prst="rect">
                <a:avLst/>
              </a:prstGeom>
            </p:spPr>
          </p:pic>
          <p:pic>
            <p:nvPicPr>
              <p:cNvPr id="16" name="Graphique 15">
                <a:extLst>
                  <a:ext uri="{FF2B5EF4-FFF2-40B4-BE49-F238E27FC236}">
                    <a16:creationId xmlns:a16="http://schemas.microsoft.com/office/drawing/2014/main" id="{551D5CC3-F3BA-42CC-85B0-B7C675C4D74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2" y="3600861"/>
                <a:ext cx="514349" cy="409576"/>
              </a:xfrm>
              <a:prstGeom prst="rect">
                <a:avLst/>
              </a:prstGeom>
            </p:spPr>
          </p:pic>
        </p:grpSp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137412D3-5C06-4048-A585-0DD3595B2F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2" y="3693362"/>
              <a:ext cx="1143000" cy="142875"/>
            </a:xfrm>
            <a:prstGeom prst="rect">
              <a:avLst/>
            </a:prstGeom>
          </p:spPr>
        </p:pic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57A67C30-E754-4A17-B4F7-21F1DFA1A770}"/>
                </a:ext>
              </a:extLst>
            </p:cNvPr>
            <p:cNvGrpSpPr/>
            <p:nvPr userDrawn="1"/>
          </p:nvGrpSpPr>
          <p:grpSpPr>
            <a:xfrm>
              <a:off x="6643237" y="3992077"/>
              <a:ext cx="3715679" cy="552451"/>
              <a:chOff x="6643237" y="3992078"/>
              <a:chExt cx="3715679" cy="552450"/>
            </a:xfrm>
          </p:grpSpPr>
          <p:pic>
            <p:nvPicPr>
              <p:cNvPr id="13" name="Graphique 12">
                <a:extLst>
                  <a:ext uri="{FF2B5EF4-FFF2-40B4-BE49-F238E27FC236}">
                    <a16:creationId xmlns:a16="http://schemas.microsoft.com/office/drawing/2014/main" id="{8A897D3B-2273-4E25-AB18-E3AD0E76AB1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14" name="Graphique 13">
                <a:extLst>
                  <a:ext uri="{FF2B5EF4-FFF2-40B4-BE49-F238E27FC236}">
                    <a16:creationId xmlns:a16="http://schemas.microsoft.com/office/drawing/2014/main" id="{1E9F952B-8F91-42A0-A1C0-D265B5E9A3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136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2438400" y="4774690"/>
            <a:ext cx="11379200" cy="86092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ctr">
              <a:defRPr sz="55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29822F41-3E84-4E9E-9116-6C25F75AAF11}"/>
              </a:ext>
            </a:extLst>
          </p:cNvPr>
          <p:cNvSpPr/>
          <p:nvPr userDrawn="1"/>
        </p:nvSpPr>
        <p:spPr>
          <a:xfrm>
            <a:off x="14427187" y="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9177CBD-B7C4-44E2-AA0C-473214EADBDA}"/>
              </a:ext>
            </a:extLst>
          </p:cNvPr>
          <p:cNvSpPr/>
          <p:nvPr userDrawn="1"/>
        </p:nvSpPr>
        <p:spPr>
          <a:xfrm>
            <a:off x="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5" name="bg object 20">
            <a:extLst>
              <a:ext uri="{FF2B5EF4-FFF2-40B4-BE49-F238E27FC236}">
                <a16:creationId xmlns:a16="http://schemas.microsoft.com/office/drawing/2014/main" id="{A151CB84-5005-40BA-BAF1-E69C66FDC882}"/>
              </a:ext>
            </a:extLst>
          </p:cNvPr>
          <p:cNvSpPr/>
          <p:nvPr userDrawn="1"/>
        </p:nvSpPr>
        <p:spPr>
          <a:xfrm>
            <a:off x="1534160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EF4641"/>
          </a:solidFill>
        </p:spPr>
        <p:txBody>
          <a:bodyPr wrap="square" lIns="0" tIns="0" rIns="0" bIns="0" rtlCol="0"/>
          <a:lstStyle/>
          <a:p>
            <a:endParaRPr lang="en-US" noProof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BE354-2B85-4429-839B-46B1BC3E9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652000" y="8392582"/>
            <a:ext cx="5510826" cy="599017"/>
          </a:xfrm>
        </p:spPr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21851799-C000-49B1-9663-F4F4FCA7BFFE}"/>
              </a:ext>
            </a:extLst>
          </p:cNvPr>
          <p:cNvGrpSpPr/>
          <p:nvPr userDrawn="1"/>
        </p:nvGrpSpPr>
        <p:grpSpPr>
          <a:xfrm>
            <a:off x="4318000" y="1473201"/>
            <a:ext cx="7676342" cy="1727199"/>
            <a:chOff x="5417393" y="3432671"/>
            <a:chExt cx="4941523" cy="1111857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B0CFB024-309A-4E72-9B35-4489943A20C9}"/>
                </a:ext>
              </a:extLst>
            </p:cNvPr>
            <p:cNvGrpSpPr/>
            <p:nvPr userDrawn="1"/>
          </p:nvGrpSpPr>
          <p:grpSpPr>
            <a:xfrm>
              <a:off x="5417393" y="3432671"/>
              <a:ext cx="1130968" cy="762000"/>
              <a:chOff x="5417393" y="3432671"/>
              <a:chExt cx="1130968" cy="762000"/>
            </a:xfrm>
          </p:grpSpPr>
          <p:pic>
            <p:nvPicPr>
              <p:cNvPr id="42" name="Graphique 41">
                <a:extLst>
                  <a:ext uri="{FF2B5EF4-FFF2-40B4-BE49-F238E27FC236}">
                    <a16:creationId xmlns:a16="http://schemas.microsoft.com/office/drawing/2014/main" id="{FC866024-86CF-4795-AF23-9F1C6CDAD05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3" y="3432671"/>
                <a:ext cx="628650" cy="762000"/>
              </a:xfrm>
              <a:prstGeom prst="rect">
                <a:avLst/>
              </a:prstGeom>
            </p:spPr>
          </p:pic>
          <p:pic>
            <p:nvPicPr>
              <p:cNvPr id="43" name="Graphique 42">
                <a:extLst>
                  <a:ext uri="{FF2B5EF4-FFF2-40B4-BE49-F238E27FC236}">
                    <a16:creationId xmlns:a16="http://schemas.microsoft.com/office/drawing/2014/main" id="{FDCD8939-76ED-482B-8A2A-ABD5C3C357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1" y="3600862"/>
                <a:ext cx="514350" cy="409575"/>
              </a:xfrm>
              <a:prstGeom prst="rect">
                <a:avLst/>
              </a:prstGeom>
            </p:spPr>
          </p:pic>
        </p:grpSp>
        <p:pic>
          <p:nvPicPr>
            <p:cNvPr id="38" name="Graphique 37">
              <a:extLst>
                <a:ext uri="{FF2B5EF4-FFF2-40B4-BE49-F238E27FC236}">
                  <a16:creationId xmlns:a16="http://schemas.microsoft.com/office/drawing/2014/main" id="{98C0AEB2-170D-405B-9695-CA8338202A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3" y="3693360"/>
              <a:ext cx="1143000" cy="142875"/>
            </a:xfrm>
            <a:prstGeom prst="rect">
              <a:avLst/>
            </a:prstGeom>
          </p:spPr>
        </p:pic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CABD4D25-6124-46F2-AF6F-311900E5A44D}"/>
                </a:ext>
              </a:extLst>
            </p:cNvPr>
            <p:cNvGrpSpPr/>
            <p:nvPr userDrawn="1"/>
          </p:nvGrpSpPr>
          <p:grpSpPr>
            <a:xfrm>
              <a:off x="6643237" y="3992078"/>
              <a:ext cx="3715679" cy="552450"/>
              <a:chOff x="6643237" y="3992078"/>
              <a:chExt cx="3715679" cy="552450"/>
            </a:xfrm>
          </p:grpSpPr>
          <p:pic>
            <p:nvPicPr>
              <p:cNvPr id="40" name="Graphique 39">
                <a:extLst>
                  <a:ext uri="{FF2B5EF4-FFF2-40B4-BE49-F238E27FC236}">
                    <a16:creationId xmlns:a16="http://schemas.microsoft.com/office/drawing/2014/main" id="{E2D624E6-4AF6-44AF-978B-56FE9DE1FF3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41" name="Graphique 40">
                <a:extLst>
                  <a:ext uri="{FF2B5EF4-FFF2-40B4-BE49-F238E27FC236}">
                    <a16:creationId xmlns:a16="http://schemas.microsoft.com/office/drawing/2014/main" id="{53FE9B9F-5126-46B3-84EB-C22D576D47A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11604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E4A3B4F-5311-4EE8-988B-706C2D0D24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283200" cy="9144000"/>
          </a:xfrm>
          <a:custGeom>
            <a:avLst/>
            <a:gdLst>
              <a:gd name="connsiteX0" fmla="*/ 0 w 5283200"/>
              <a:gd name="connsiteY0" fmla="*/ 0 h 9144000"/>
              <a:gd name="connsiteX1" fmla="*/ 3454400 w 5283200"/>
              <a:gd name="connsiteY1" fmla="*/ 0 h 9144000"/>
              <a:gd name="connsiteX2" fmla="*/ 5283200 w 5283200"/>
              <a:gd name="connsiteY2" fmla="*/ 0 h 9144000"/>
              <a:gd name="connsiteX3" fmla="*/ 5283200 w 5283200"/>
              <a:gd name="connsiteY3" fmla="*/ 1828800 h 9144000"/>
              <a:gd name="connsiteX4" fmla="*/ 5283200 w 5283200"/>
              <a:gd name="connsiteY4" fmla="*/ 3657599 h 9144000"/>
              <a:gd name="connsiteX5" fmla="*/ 4368800 w 5283200"/>
              <a:gd name="connsiteY5" fmla="*/ 3657599 h 9144000"/>
              <a:gd name="connsiteX6" fmla="*/ 4368800 w 5283200"/>
              <a:gd name="connsiteY6" fmla="*/ 4571999 h 9144000"/>
              <a:gd name="connsiteX7" fmla="*/ 3454400 w 5283200"/>
              <a:gd name="connsiteY7" fmla="*/ 4571999 h 9144000"/>
              <a:gd name="connsiteX8" fmla="*/ 3454400 w 5283200"/>
              <a:gd name="connsiteY8" fmla="*/ 5486399 h 9144000"/>
              <a:gd name="connsiteX9" fmla="*/ 4368800 w 5283200"/>
              <a:gd name="connsiteY9" fmla="*/ 5486399 h 9144000"/>
              <a:gd name="connsiteX10" fmla="*/ 4368800 w 5283200"/>
              <a:gd name="connsiteY10" fmla="*/ 4571999 h 9144000"/>
              <a:gd name="connsiteX11" fmla="*/ 5283200 w 5283200"/>
              <a:gd name="connsiteY11" fmla="*/ 4571999 h 9144000"/>
              <a:gd name="connsiteX12" fmla="*/ 5283200 w 5283200"/>
              <a:gd name="connsiteY12" fmla="*/ 9143998 h 9144000"/>
              <a:gd name="connsiteX13" fmla="*/ 5283200 w 5283200"/>
              <a:gd name="connsiteY13" fmla="*/ 9144000 h 9144000"/>
              <a:gd name="connsiteX14" fmla="*/ 0 w 5283200"/>
              <a:gd name="connsiteY14" fmla="*/ 9144000 h 9144000"/>
              <a:gd name="connsiteX15" fmla="*/ 0 w 5283200"/>
              <a:gd name="connsiteY15" fmla="*/ 9143998 h 9144000"/>
              <a:gd name="connsiteX16" fmla="*/ 0 w 5283200"/>
              <a:gd name="connsiteY16" fmla="*/ 9143403 h 9144000"/>
              <a:gd name="connsiteX17" fmla="*/ 0 w 5283200"/>
              <a:gd name="connsiteY17" fmla="*/ 8230869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83200" h="9144000">
                <a:moveTo>
                  <a:pt x="0" y="0"/>
                </a:moveTo>
                <a:lnTo>
                  <a:pt x="3454400" y="0"/>
                </a:lnTo>
                <a:lnTo>
                  <a:pt x="5283200" y="0"/>
                </a:lnTo>
                <a:lnTo>
                  <a:pt x="5283200" y="1828800"/>
                </a:lnTo>
                <a:lnTo>
                  <a:pt x="5283200" y="3657599"/>
                </a:lnTo>
                <a:lnTo>
                  <a:pt x="4368800" y="3657599"/>
                </a:lnTo>
                <a:lnTo>
                  <a:pt x="4368800" y="4571999"/>
                </a:lnTo>
                <a:lnTo>
                  <a:pt x="3454400" y="4571999"/>
                </a:lnTo>
                <a:lnTo>
                  <a:pt x="3454400" y="5486399"/>
                </a:lnTo>
                <a:lnTo>
                  <a:pt x="4368800" y="5486399"/>
                </a:lnTo>
                <a:lnTo>
                  <a:pt x="4368800" y="4571999"/>
                </a:lnTo>
                <a:lnTo>
                  <a:pt x="5283200" y="4571999"/>
                </a:lnTo>
                <a:lnTo>
                  <a:pt x="5283200" y="9143998"/>
                </a:lnTo>
                <a:lnTo>
                  <a:pt x="5283200" y="9144000"/>
                </a:lnTo>
                <a:lnTo>
                  <a:pt x="0" y="9144000"/>
                </a:lnTo>
                <a:lnTo>
                  <a:pt x="0" y="9143998"/>
                </a:lnTo>
                <a:lnTo>
                  <a:pt x="0" y="9143403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fr-FR"/>
              <a:t>Insert </a:t>
            </a:r>
            <a:r>
              <a:rPr lang="fr-FR" err="1"/>
              <a:t>picture</a:t>
            </a:r>
            <a:endParaRPr lang="en-US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4900" y="930268"/>
            <a:ext cx="7124700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4900" y="2652632"/>
            <a:ext cx="9012555" cy="1922372"/>
          </a:xfrm>
        </p:spPr>
        <p:txBody>
          <a:bodyPr wrap="square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B7646-0E4D-436E-80FB-4FABC82744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E9CD25B-D12A-4E04-BE97-302CBD6BC6F6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6"/>
            <a:chOff x="5417393" y="3432673"/>
            <a:chExt cx="4941523" cy="1111855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F949C978-3E91-41C7-A765-6F9192D8F610}"/>
                </a:ext>
              </a:extLst>
            </p:cNvPr>
            <p:cNvGrpSpPr/>
            <p:nvPr userDrawn="1"/>
          </p:nvGrpSpPr>
          <p:grpSpPr>
            <a:xfrm>
              <a:off x="5417393" y="3432673"/>
              <a:ext cx="1130967" cy="762001"/>
              <a:chOff x="5417391" y="3432673"/>
              <a:chExt cx="1130970" cy="762001"/>
            </a:xfrm>
          </p:grpSpPr>
          <p:pic>
            <p:nvPicPr>
              <p:cNvPr id="15" name="Graphique 14">
                <a:extLst>
                  <a:ext uri="{FF2B5EF4-FFF2-40B4-BE49-F238E27FC236}">
                    <a16:creationId xmlns:a16="http://schemas.microsoft.com/office/drawing/2014/main" id="{314E1DCC-31A0-4340-AC40-7357AE39975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1" y="3432673"/>
                <a:ext cx="628650" cy="762001"/>
              </a:xfrm>
              <a:prstGeom prst="rect">
                <a:avLst/>
              </a:prstGeom>
            </p:spPr>
          </p:pic>
          <p:pic>
            <p:nvPicPr>
              <p:cNvPr id="16" name="Graphique 15">
                <a:extLst>
                  <a:ext uri="{FF2B5EF4-FFF2-40B4-BE49-F238E27FC236}">
                    <a16:creationId xmlns:a16="http://schemas.microsoft.com/office/drawing/2014/main" id="{4F526441-C6E5-41EC-8126-43AE3ADAF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2" y="3600861"/>
                <a:ext cx="514349" cy="409576"/>
              </a:xfrm>
              <a:prstGeom prst="rect">
                <a:avLst/>
              </a:prstGeom>
            </p:spPr>
          </p:pic>
        </p:grpSp>
        <p:pic>
          <p:nvPicPr>
            <p:cNvPr id="10" name="Graphique 9">
              <a:extLst>
                <a:ext uri="{FF2B5EF4-FFF2-40B4-BE49-F238E27FC236}">
                  <a16:creationId xmlns:a16="http://schemas.microsoft.com/office/drawing/2014/main" id="{067E8431-2B71-4F51-B3E3-A0448DF8AB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2" y="3693362"/>
              <a:ext cx="1143000" cy="142875"/>
            </a:xfrm>
            <a:prstGeom prst="rect">
              <a:avLst/>
            </a:prstGeom>
          </p:spPr>
        </p:pic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433EF33A-4B0F-4DA1-B8C3-F8EFE21A3548}"/>
                </a:ext>
              </a:extLst>
            </p:cNvPr>
            <p:cNvGrpSpPr/>
            <p:nvPr userDrawn="1"/>
          </p:nvGrpSpPr>
          <p:grpSpPr>
            <a:xfrm>
              <a:off x="6643237" y="3992077"/>
              <a:ext cx="3715679" cy="552451"/>
              <a:chOff x="6643237" y="3992078"/>
              <a:chExt cx="3715679" cy="552450"/>
            </a:xfrm>
          </p:grpSpPr>
          <p:pic>
            <p:nvPicPr>
              <p:cNvPr id="13" name="Graphique 12">
                <a:extLst>
                  <a:ext uri="{FF2B5EF4-FFF2-40B4-BE49-F238E27FC236}">
                    <a16:creationId xmlns:a16="http://schemas.microsoft.com/office/drawing/2014/main" id="{F0819AB1-5D3B-4E26-8F6F-147BE742701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14" name="Graphique 13">
                <a:extLst>
                  <a:ext uri="{FF2B5EF4-FFF2-40B4-BE49-F238E27FC236}">
                    <a16:creationId xmlns:a16="http://schemas.microsoft.com/office/drawing/2014/main" id="{C7916C97-DD39-4983-9905-63FE0E9F780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129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C8E13DE4-5314-44E1-9E54-71B64E53C8D6}"/>
              </a:ext>
            </a:extLst>
          </p:cNvPr>
          <p:cNvSpPr/>
          <p:nvPr userDrawn="1"/>
        </p:nvSpPr>
        <p:spPr>
          <a:xfrm>
            <a:off x="5283200" y="54864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12001" y="3657599"/>
            <a:ext cx="8229600" cy="4571999"/>
          </a:xfrm>
          <a:solidFill>
            <a:schemeClr val="bg1"/>
          </a:solidFill>
        </p:spPr>
        <p:txBody>
          <a:bodyPr wrap="square" lIns="378000" tIns="39600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92156-85B6-4A34-BE33-8131FE99998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680A25E-55C3-43AA-A72D-3E4A580EBEFB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6"/>
            <a:chOff x="5417393" y="3432673"/>
            <a:chExt cx="4941523" cy="111185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970686A-E3F2-43AD-9153-8BA6EAD48F7B}"/>
                </a:ext>
              </a:extLst>
            </p:cNvPr>
            <p:cNvGrpSpPr/>
            <p:nvPr userDrawn="1"/>
          </p:nvGrpSpPr>
          <p:grpSpPr>
            <a:xfrm>
              <a:off x="5417393" y="3432673"/>
              <a:ext cx="1130967" cy="762001"/>
              <a:chOff x="5417391" y="3432673"/>
              <a:chExt cx="1130970" cy="762001"/>
            </a:xfrm>
          </p:grpSpPr>
          <p:pic>
            <p:nvPicPr>
              <p:cNvPr id="12" name="Graphique 11">
                <a:extLst>
                  <a:ext uri="{FF2B5EF4-FFF2-40B4-BE49-F238E27FC236}">
                    <a16:creationId xmlns:a16="http://schemas.microsoft.com/office/drawing/2014/main" id="{E99807F5-C576-4384-A177-4D810EA3D38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1" y="3432673"/>
                <a:ext cx="628650" cy="762001"/>
              </a:xfrm>
              <a:prstGeom prst="rect">
                <a:avLst/>
              </a:prstGeom>
            </p:spPr>
          </p:pic>
          <p:pic>
            <p:nvPicPr>
              <p:cNvPr id="13" name="Graphique 12">
                <a:extLst>
                  <a:ext uri="{FF2B5EF4-FFF2-40B4-BE49-F238E27FC236}">
                    <a16:creationId xmlns:a16="http://schemas.microsoft.com/office/drawing/2014/main" id="{00AF1011-54AC-42DA-B18E-54F36180DBC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2" y="3600861"/>
                <a:ext cx="514349" cy="409576"/>
              </a:xfrm>
              <a:prstGeom prst="rect">
                <a:avLst/>
              </a:prstGeom>
            </p:spPr>
          </p:pic>
        </p:grpSp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D95683CA-120D-401D-9B34-2992BB4F04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2" y="3693362"/>
              <a:ext cx="1143000" cy="142875"/>
            </a:xfrm>
            <a:prstGeom prst="rect">
              <a:avLst/>
            </a:prstGeom>
          </p:spPr>
        </p:pic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B78DE46-DA34-440A-819A-53A1172AEA7D}"/>
                </a:ext>
              </a:extLst>
            </p:cNvPr>
            <p:cNvGrpSpPr/>
            <p:nvPr userDrawn="1"/>
          </p:nvGrpSpPr>
          <p:grpSpPr>
            <a:xfrm>
              <a:off x="6643237" y="3992077"/>
              <a:ext cx="3715679" cy="552451"/>
              <a:chOff x="6643237" y="3992078"/>
              <a:chExt cx="3715679" cy="552450"/>
            </a:xfrm>
          </p:grpSpPr>
          <p:pic>
            <p:nvPicPr>
              <p:cNvPr id="10" name="Graphique 9">
                <a:extLst>
                  <a:ext uri="{FF2B5EF4-FFF2-40B4-BE49-F238E27FC236}">
                    <a16:creationId xmlns:a16="http://schemas.microsoft.com/office/drawing/2014/main" id="{C1A60330-FAAF-4AA4-9B5D-C4C5A6635D4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11" name="Graphique 10">
                <a:extLst>
                  <a:ext uri="{FF2B5EF4-FFF2-40B4-BE49-F238E27FC236}">
                    <a16:creationId xmlns:a16="http://schemas.microsoft.com/office/drawing/2014/main" id="{B814BBA3-6FFF-4D46-BFFD-1E0A3DB21E6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56241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 userDrawn="1"/>
        </p:nvSpPr>
        <p:spPr>
          <a:xfrm>
            <a:off x="1625600" y="914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 userDrawn="1"/>
        </p:nvSpPr>
        <p:spPr>
          <a:xfrm>
            <a:off x="98552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 userDrawn="1"/>
        </p:nvSpPr>
        <p:spPr>
          <a:xfrm>
            <a:off x="5283200" y="7315200"/>
            <a:ext cx="2743200" cy="18288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0" y="1828800"/>
            <a:ext cx="914400" cy="914392"/>
          </a:xfrm>
          <a:solidFill>
            <a:schemeClr val="accent1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700"/>
              </a:spcBef>
              <a:defRPr sz="4000" b="1" spc="-16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54400" y="2743192"/>
            <a:ext cx="7315200" cy="36576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Heading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C103ADA-D47B-4E9B-AEDE-C787C53F5E3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35400" y="5194401"/>
            <a:ext cx="1876425" cy="650875"/>
          </a:xfrm>
          <a:noFill/>
          <a:ln>
            <a:noFill/>
          </a:ln>
        </p:spPr>
        <p:txBody>
          <a:bodyPr anchor="ctr"/>
          <a:lstStyle>
            <a:lvl1pPr algn="ctr">
              <a:defRPr sz="1300"/>
            </a:lvl1pPr>
          </a:lstStyle>
          <a:p>
            <a:r>
              <a:rPr lang="fr-FR"/>
              <a:t>Insert logo</a:t>
            </a:r>
            <a:endParaRPr lang="en-US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8EF4B44C-FC5F-4865-A2CA-6AD146697A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12682" y="5194401"/>
            <a:ext cx="1876425" cy="650875"/>
          </a:xfrm>
          <a:noFill/>
          <a:ln>
            <a:noFill/>
          </a:ln>
        </p:spPr>
        <p:txBody>
          <a:bodyPr anchor="ctr"/>
          <a:lstStyle>
            <a:lvl1pPr algn="ctr">
              <a:defRPr sz="1300"/>
            </a:lvl1pPr>
          </a:lstStyle>
          <a:p>
            <a:r>
              <a:rPr lang="fr-FR"/>
              <a:t>Insert logo</a:t>
            </a:r>
            <a:endParaRPr lang="en-US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132F59FA-5C54-4BEE-A151-61D1A5F550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86447" y="5069344"/>
            <a:ext cx="975760" cy="901064"/>
          </a:xfrm>
          <a:noFill/>
          <a:ln>
            <a:noFill/>
          </a:ln>
        </p:spPr>
        <p:txBody>
          <a:bodyPr anchor="ctr"/>
          <a:lstStyle>
            <a:lvl1pPr algn="ctr">
              <a:defRPr sz="1300"/>
            </a:lvl1pPr>
          </a:lstStyle>
          <a:p>
            <a:r>
              <a:rPr lang="fr-FR"/>
              <a:t>Insert logo</a:t>
            </a:r>
            <a:endParaRPr lang="en-US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AF6ED36D-FDAC-4123-A48A-812DD31A9EE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37064" y="5019331"/>
            <a:ext cx="1000800" cy="10008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sz="1300"/>
            </a:lvl1pPr>
          </a:lstStyle>
          <a:p>
            <a:r>
              <a:rPr lang="fr-FR"/>
              <a:t>Insert logo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D0662-49C5-48D6-8BC7-54C5A23568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F7A9DAB-432B-4FB2-909D-E1807DC06476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6"/>
            <a:chOff x="5417393" y="3432673"/>
            <a:chExt cx="4941523" cy="1111855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925F07E-7D99-4BE3-B641-E73FB07A799B}"/>
                </a:ext>
              </a:extLst>
            </p:cNvPr>
            <p:cNvGrpSpPr/>
            <p:nvPr userDrawn="1"/>
          </p:nvGrpSpPr>
          <p:grpSpPr>
            <a:xfrm>
              <a:off x="5417393" y="3432673"/>
              <a:ext cx="1130967" cy="762001"/>
              <a:chOff x="5417391" y="3432673"/>
              <a:chExt cx="1130970" cy="762001"/>
            </a:xfrm>
          </p:grpSpPr>
          <p:pic>
            <p:nvPicPr>
              <p:cNvPr id="23" name="Graphique 22">
                <a:extLst>
                  <a:ext uri="{FF2B5EF4-FFF2-40B4-BE49-F238E27FC236}">
                    <a16:creationId xmlns:a16="http://schemas.microsoft.com/office/drawing/2014/main" id="{3D54A068-DFCC-40BE-B238-41EA71E0E67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1" y="3432673"/>
                <a:ext cx="628650" cy="762001"/>
              </a:xfrm>
              <a:prstGeom prst="rect">
                <a:avLst/>
              </a:prstGeom>
            </p:spPr>
          </p:pic>
          <p:pic>
            <p:nvPicPr>
              <p:cNvPr id="24" name="Graphique 23">
                <a:extLst>
                  <a:ext uri="{FF2B5EF4-FFF2-40B4-BE49-F238E27FC236}">
                    <a16:creationId xmlns:a16="http://schemas.microsoft.com/office/drawing/2014/main" id="{C8994ED5-04D3-4776-961E-3E80BE71DC6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2" y="3600861"/>
                <a:ext cx="514349" cy="409576"/>
              </a:xfrm>
              <a:prstGeom prst="rect">
                <a:avLst/>
              </a:prstGeom>
            </p:spPr>
          </p:pic>
        </p:grpSp>
        <p:pic>
          <p:nvPicPr>
            <p:cNvPr id="15" name="Graphique 14">
              <a:extLst>
                <a:ext uri="{FF2B5EF4-FFF2-40B4-BE49-F238E27FC236}">
                  <a16:creationId xmlns:a16="http://schemas.microsoft.com/office/drawing/2014/main" id="{808F0EBF-DBC7-437F-8145-09E85C2448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2" y="3693362"/>
              <a:ext cx="1143000" cy="142875"/>
            </a:xfrm>
            <a:prstGeom prst="rect">
              <a:avLst/>
            </a:prstGeom>
          </p:spPr>
        </p:pic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F2695698-9D52-4BFF-AC83-96647BE6F891}"/>
                </a:ext>
              </a:extLst>
            </p:cNvPr>
            <p:cNvGrpSpPr/>
            <p:nvPr userDrawn="1"/>
          </p:nvGrpSpPr>
          <p:grpSpPr>
            <a:xfrm>
              <a:off x="6643237" y="3992077"/>
              <a:ext cx="3715679" cy="552451"/>
              <a:chOff x="6643237" y="3992078"/>
              <a:chExt cx="3715679" cy="552450"/>
            </a:xfrm>
          </p:grpSpPr>
          <p:pic>
            <p:nvPicPr>
              <p:cNvPr id="17" name="Graphique 16">
                <a:extLst>
                  <a:ext uri="{FF2B5EF4-FFF2-40B4-BE49-F238E27FC236}">
                    <a16:creationId xmlns:a16="http://schemas.microsoft.com/office/drawing/2014/main" id="{82BF187A-0A45-4615-B978-4FED3E5F031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21" name="Graphique 20">
                <a:extLst>
                  <a:ext uri="{FF2B5EF4-FFF2-40B4-BE49-F238E27FC236}">
                    <a16:creationId xmlns:a16="http://schemas.microsoft.com/office/drawing/2014/main" id="{2AC0D95B-D441-44A1-B720-4E8340BFBA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329705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8">
            <a:extLst>
              <a:ext uri="{FF2B5EF4-FFF2-40B4-BE49-F238E27FC236}">
                <a16:creationId xmlns:a16="http://schemas.microsoft.com/office/drawing/2014/main" id="{751A90F7-4173-4539-90AE-F4A8B177F34B}"/>
              </a:ext>
            </a:extLst>
          </p:cNvPr>
          <p:cNvSpPr/>
          <p:nvPr userDrawn="1"/>
        </p:nvSpPr>
        <p:spPr>
          <a:xfrm>
            <a:off x="11684000" y="3657600"/>
            <a:ext cx="3657600" cy="4572000"/>
          </a:xfrm>
          <a:custGeom>
            <a:avLst/>
            <a:gdLst/>
            <a:ahLst/>
            <a:cxnLst/>
            <a:rect l="l" t="t" r="r" b="b"/>
            <a:pathLst>
              <a:path w="3657600" h="4572000">
                <a:moveTo>
                  <a:pt x="3657600" y="0"/>
                </a:moveTo>
                <a:lnTo>
                  <a:pt x="0" y="0"/>
                </a:lnTo>
                <a:lnTo>
                  <a:pt x="0" y="4572000"/>
                </a:lnTo>
                <a:lnTo>
                  <a:pt x="3657600" y="4572000"/>
                </a:lnTo>
                <a:lnTo>
                  <a:pt x="36576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AEDC5B23-1647-49B1-8689-60FD3A78D068}"/>
              </a:ext>
            </a:extLst>
          </p:cNvPr>
          <p:cNvSpPr/>
          <p:nvPr/>
        </p:nvSpPr>
        <p:spPr>
          <a:xfrm>
            <a:off x="0" y="0"/>
            <a:ext cx="5283200" cy="9144000"/>
          </a:xfrm>
          <a:custGeom>
            <a:avLst/>
            <a:gdLst/>
            <a:ahLst/>
            <a:cxnLst/>
            <a:rect l="l" t="t" r="r" b="b"/>
            <a:pathLst>
              <a:path w="5283200" h="9144000">
                <a:moveTo>
                  <a:pt x="5283200" y="0"/>
                </a:moveTo>
                <a:lnTo>
                  <a:pt x="0" y="0"/>
                </a:lnTo>
                <a:lnTo>
                  <a:pt x="0" y="9144000"/>
                </a:lnTo>
                <a:lnTo>
                  <a:pt x="5283200" y="9144000"/>
                </a:lnTo>
                <a:lnTo>
                  <a:pt x="52832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B878D6D7-A21E-4916-A1DB-9ADACBC53B10}"/>
              </a:ext>
            </a:extLst>
          </p:cNvPr>
          <p:cNvSpPr/>
          <p:nvPr userDrawn="1"/>
        </p:nvSpPr>
        <p:spPr>
          <a:xfrm>
            <a:off x="10769600" y="1828799"/>
            <a:ext cx="2743200" cy="6400800"/>
          </a:xfrm>
          <a:custGeom>
            <a:avLst/>
            <a:gdLst/>
            <a:ahLst/>
            <a:cxnLst/>
            <a:rect l="l" t="t" r="r" b="b"/>
            <a:pathLst>
              <a:path w="2743200" h="6400800">
                <a:moveTo>
                  <a:pt x="914400" y="5486400"/>
                </a:moveTo>
                <a:lnTo>
                  <a:pt x="0" y="5486400"/>
                </a:lnTo>
                <a:lnTo>
                  <a:pt x="0" y="6400800"/>
                </a:lnTo>
                <a:lnTo>
                  <a:pt x="914400" y="6400800"/>
                </a:lnTo>
                <a:lnTo>
                  <a:pt x="914400" y="5486400"/>
                </a:lnTo>
                <a:close/>
              </a:path>
              <a:path w="2743200" h="6400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2743200" h="6400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Picture Placeholder 5">
            <a:extLst>
              <a:ext uri="{FF2B5EF4-FFF2-40B4-BE49-F238E27FC236}">
                <a16:creationId xmlns:a16="http://schemas.microsoft.com/office/drawing/2014/main" id="{CF9F1995-3828-492B-8E00-DABB95B1CE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7315199"/>
            <a:ext cx="2540000" cy="914399"/>
          </a:xfrm>
          <a:noFill/>
          <a:ln>
            <a:noFill/>
          </a:ln>
        </p:spPr>
        <p:txBody>
          <a:bodyPr anchor="ctr"/>
          <a:lstStyle>
            <a:lvl1pPr algn="ctr">
              <a:defRPr sz="1600"/>
            </a:lvl1pPr>
          </a:lstStyle>
          <a:p>
            <a:r>
              <a:rPr lang="fr-FR"/>
              <a:t>Insert logo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D4C3-7FF7-4C2C-AC1C-58D153EBB7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1700" y="1372230"/>
            <a:ext cx="3449954" cy="2819400"/>
          </a:xfrm>
        </p:spPr>
        <p:txBody>
          <a:bodyPr/>
          <a:lstStyle/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CC0C3C-8E8C-4602-B27C-EAA9C3EB84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15566" y="1372230"/>
            <a:ext cx="4112260" cy="28194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D69663-3C24-47D3-AADB-4E2655570CE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591C19B-1D38-474C-BE93-5EE0CA254FB8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6"/>
            <a:chOff x="5417393" y="3432673"/>
            <a:chExt cx="4941523" cy="1111855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643197E-F980-43DF-9845-C271785F2F5A}"/>
                </a:ext>
              </a:extLst>
            </p:cNvPr>
            <p:cNvGrpSpPr/>
            <p:nvPr userDrawn="1"/>
          </p:nvGrpSpPr>
          <p:grpSpPr>
            <a:xfrm>
              <a:off x="5417393" y="3432673"/>
              <a:ext cx="1130967" cy="762001"/>
              <a:chOff x="5417391" y="3432673"/>
              <a:chExt cx="1130970" cy="762001"/>
            </a:xfrm>
          </p:grpSpPr>
          <p:pic>
            <p:nvPicPr>
              <p:cNvPr id="19" name="Graphique 18">
                <a:extLst>
                  <a:ext uri="{FF2B5EF4-FFF2-40B4-BE49-F238E27FC236}">
                    <a16:creationId xmlns:a16="http://schemas.microsoft.com/office/drawing/2014/main" id="{EF2FCAC4-396E-4106-B199-204A71EE860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1" y="3432673"/>
                <a:ext cx="628650" cy="762001"/>
              </a:xfrm>
              <a:prstGeom prst="rect">
                <a:avLst/>
              </a:prstGeom>
            </p:spPr>
          </p:pic>
          <p:pic>
            <p:nvPicPr>
              <p:cNvPr id="20" name="Graphique 19">
                <a:extLst>
                  <a:ext uri="{FF2B5EF4-FFF2-40B4-BE49-F238E27FC236}">
                    <a16:creationId xmlns:a16="http://schemas.microsoft.com/office/drawing/2014/main" id="{427E352D-1C12-47A7-BF43-E8B25C1E3F1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2" y="3600861"/>
                <a:ext cx="514349" cy="409576"/>
              </a:xfrm>
              <a:prstGeom prst="rect">
                <a:avLst/>
              </a:prstGeom>
            </p:spPr>
          </p:pic>
        </p:grpSp>
        <p:pic>
          <p:nvPicPr>
            <p:cNvPr id="15" name="Graphique 14">
              <a:extLst>
                <a:ext uri="{FF2B5EF4-FFF2-40B4-BE49-F238E27FC236}">
                  <a16:creationId xmlns:a16="http://schemas.microsoft.com/office/drawing/2014/main" id="{F24DE674-898A-4B1E-AD24-2DC817AEA5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2" y="3693362"/>
              <a:ext cx="1143000" cy="142875"/>
            </a:xfrm>
            <a:prstGeom prst="rect">
              <a:avLst/>
            </a:prstGeom>
          </p:spPr>
        </p:pic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B08E23E7-6D95-45C8-8F2E-40AE4BF12EA8}"/>
                </a:ext>
              </a:extLst>
            </p:cNvPr>
            <p:cNvGrpSpPr/>
            <p:nvPr userDrawn="1"/>
          </p:nvGrpSpPr>
          <p:grpSpPr>
            <a:xfrm>
              <a:off x="6643237" y="3992077"/>
              <a:ext cx="3715679" cy="552451"/>
              <a:chOff x="6643237" y="3992078"/>
              <a:chExt cx="3715679" cy="552450"/>
            </a:xfrm>
          </p:grpSpPr>
          <p:pic>
            <p:nvPicPr>
              <p:cNvPr id="17" name="Graphique 16">
                <a:extLst>
                  <a:ext uri="{FF2B5EF4-FFF2-40B4-BE49-F238E27FC236}">
                    <a16:creationId xmlns:a16="http://schemas.microsoft.com/office/drawing/2014/main" id="{BE000B46-221C-4CC2-BD7D-32574B7232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18" name="Graphique 17">
                <a:extLst>
                  <a:ext uri="{FF2B5EF4-FFF2-40B4-BE49-F238E27FC236}">
                    <a16:creationId xmlns:a16="http://schemas.microsoft.com/office/drawing/2014/main" id="{5B773724-434D-40C6-8713-B6320C046B2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745259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7841DCF2-2B94-45F3-94F5-118FE191F0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" y="4114800"/>
            <a:ext cx="1625600" cy="1625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/>
              <a:t>Insert </a:t>
            </a:r>
            <a:r>
              <a:rPr lang="fr-FR" err="1"/>
              <a:t>picture</a:t>
            </a:r>
            <a:endParaRPr lang="en-US"/>
          </a:p>
        </p:txBody>
      </p:sp>
      <p:sp>
        <p:nvSpPr>
          <p:cNvPr id="57" name="Text Placeholder 18">
            <a:extLst>
              <a:ext uri="{FF2B5EF4-FFF2-40B4-BE49-F238E27FC236}">
                <a16:creationId xmlns:a16="http://schemas.microsoft.com/office/drawing/2014/main" id="{9675BD83-58FE-4C71-B90D-479A1D8BFE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4500" y="4438542"/>
            <a:ext cx="4000499" cy="990903"/>
          </a:xfrm>
        </p:spPr>
        <p:txBody>
          <a:bodyPr wrap="square" tIns="75600">
            <a:spAutoFit/>
          </a:bodyPr>
          <a:lstStyle>
            <a:lvl1pPr marL="14400">
              <a:defRPr/>
            </a:lvl1pPr>
            <a:lvl2pPr marL="14400">
              <a:spcBef>
                <a:spcPts val="300"/>
              </a:spcBef>
              <a:defRPr sz="1500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459"/>
              </a:spcBef>
              <a:defRPr sz="1300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 err="1"/>
              <a:t>email@inetum.world</a:t>
            </a:r>
            <a:endParaRPr lang="en-US"/>
          </a:p>
          <a:p>
            <a:pPr lvl="2"/>
            <a:r>
              <a:rPr lang="en-US"/>
              <a:t>Social network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570C0C40-76FE-48E0-A40C-7FA39A61163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828800"/>
            <a:ext cx="1625600" cy="1625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/>
              <a:t>Insert </a:t>
            </a:r>
            <a:r>
              <a:rPr lang="fr-FR" err="1"/>
              <a:t>picture</a:t>
            </a:r>
            <a:endParaRPr lang="en-US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80F4B4-DFB8-45BA-BF39-FD12DC17938D}"/>
              </a:ext>
            </a:extLst>
          </p:cNvPr>
          <p:cNvSpPr/>
          <p:nvPr userDrawn="1"/>
        </p:nvSpPr>
        <p:spPr>
          <a:xfrm>
            <a:off x="0" y="6858000"/>
            <a:ext cx="16256000" cy="2286000"/>
          </a:xfrm>
          <a:custGeom>
            <a:avLst/>
            <a:gdLst>
              <a:gd name="connsiteX0" fmla="*/ 0 w 16256000"/>
              <a:gd name="connsiteY0" fmla="*/ 0 h 2286000"/>
              <a:gd name="connsiteX1" fmla="*/ 16256000 w 16256000"/>
              <a:gd name="connsiteY1" fmla="*/ 0 h 2286000"/>
              <a:gd name="connsiteX2" fmla="*/ 16256000 w 16256000"/>
              <a:gd name="connsiteY2" fmla="*/ 1371600 h 2286000"/>
              <a:gd name="connsiteX3" fmla="*/ 15341600 w 16256000"/>
              <a:gd name="connsiteY3" fmla="*/ 1371600 h 2286000"/>
              <a:gd name="connsiteX4" fmla="*/ 15341600 w 16256000"/>
              <a:gd name="connsiteY4" fmla="*/ 2286000 h 2286000"/>
              <a:gd name="connsiteX5" fmla="*/ 0 w 16256000"/>
              <a:gd name="connsiteY5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56000" h="2286000">
                <a:moveTo>
                  <a:pt x="0" y="0"/>
                </a:moveTo>
                <a:lnTo>
                  <a:pt x="16256000" y="0"/>
                </a:lnTo>
                <a:lnTo>
                  <a:pt x="16256000" y="1371600"/>
                </a:lnTo>
                <a:lnTo>
                  <a:pt x="15341600" y="1371600"/>
                </a:lnTo>
                <a:lnTo>
                  <a:pt x="15341600" y="2286000"/>
                </a:lnTo>
                <a:lnTo>
                  <a:pt x="0" y="2286000"/>
                </a:lnTo>
                <a:close/>
              </a:path>
            </a:pathLst>
          </a:custGeom>
          <a:solidFill>
            <a:srgbClr val="222C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A622AA-407E-4F46-953C-4F5CFFF27758}"/>
              </a:ext>
            </a:extLst>
          </p:cNvPr>
          <p:cNvGrpSpPr/>
          <p:nvPr userDrawn="1"/>
        </p:nvGrpSpPr>
        <p:grpSpPr>
          <a:xfrm>
            <a:off x="12833403" y="7870446"/>
            <a:ext cx="353060" cy="353060"/>
            <a:chOff x="12833403" y="7870446"/>
            <a:chExt cx="353060" cy="353060"/>
          </a:xfrm>
        </p:grpSpPr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FE6F9D51-5130-443F-B1D6-66A7423C656F}"/>
                </a:ext>
              </a:extLst>
            </p:cNvPr>
            <p:cNvSpPr/>
            <p:nvPr/>
          </p:nvSpPr>
          <p:spPr>
            <a:xfrm>
              <a:off x="12833403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9D8A372B-5C39-4A64-9C1B-63367CD65657}"/>
                </a:ext>
              </a:extLst>
            </p:cNvPr>
            <p:cNvSpPr/>
            <p:nvPr/>
          </p:nvSpPr>
          <p:spPr>
            <a:xfrm>
              <a:off x="12956971" y="7938711"/>
              <a:ext cx="105664" cy="216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1B7B49-0DA0-45B6-8E19-E1D65283D0ED}"/>
              </a:ext>
            </a:extLst>
          </p:cNvPr>
          <p:cNvGrpSpPr/>
          <p:nvPr userDrawn="1"/>
        </p:nvGrpSpPr>
        <p:grpSpPr>
          <a:xfrm>
            <a:off x="13370664" y="7870446"/>
            <a:ext cx="353060" cy="353060"/>
            <a:chOff x="13370664" y="7870446"/>
            <a:chExt cx="353060" cy="353060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656B5F96-588D-4950-953A-24C2FAA305BA}"/>
                </a:ext>
              </a:extLst>
            </p:cNvPr>
            <p:cNvSpPr/>
            <p:nvPr/>
          </p:nvSpPr>
          <p:spPr>
            <a:xfrm>
              <a:off x="13370664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11BF1B32-D111-4881-9DFF-43E6C6F520A6}"/>
                </a:ext>
              </a:extLst>
            </p:cNvPr>
            <p:cNvSpPr/>
            <p:nvPr/>
          </p:nvSpPr>
          <p:spPr>
            <a:xfrm>
              <a:off x="13442765" y="7962081"/>
              <a:ext cx="208597" cy="169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C6C106-DE9F-424D-9B9A-C24F893C9D73}"/>
              </a:ext>
            </a:extLst>
          </p:cNvPr>
          <p:cNvGrpSpPr/>
          <p:nvPr userDrawn="1"/>
        </p:nvGrpSpPr>
        <p:grpSpPr>
          <a:xfrm>
            <a:off x="14982452" y="7870446"/>
            <a:ext cx="353060" cy="353060"/>
            <a:chOff x="14982452" y="7870446"/>
            <a:chExt cx="353060" cy="353060"/>
          </a:xfrm>
        </p:grpSpPr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48B0EE01-8313-438B-85E4-919E3227E5BE}"/>
                </a:ext>
              </a:extLst>
            </p:cNvPr>
            <p:cNvSpPr/>
            <p:nvPr/>
          </p:nvSpPr>
          <p:spPr>
            <a:xfrm>
              <a:off x="14982452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4656ECC0-6C42-4410-9C22-44D7020441F1}"/>
                </a:ext>
              </a:extLst>
            </p:cNvPr>
            <p:cNvSpPr/>
            <p:nvPr/>
          </p:nvSpPr>
          <p:spPr>
            <a:xfrm>
              <a:off x="15049749" y="7937746"/>
              <a:ext cx="218198" cy="2181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6C8FFF-8FEA-4190-BEF9-18887051D0DD}"/>
              </a:ext>
            </a:extLst>
          </p:cNvPr>
          <p:cNvGrpSpPr/>
          <p:nvPr userDrawn="1"/>
        </p:nvGrpSpPr>
        <p:grpSpPr>
          <a:xfrm>
            <a:off x="14445191" y="7870446"/>
            <a:ext cx="353060" cy="353060"/>
            <a:chOff x="14445191" y="7870446"/>
            <a:chExt cx="353060" cy="35306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23414877-28FB-4DC1-8403-7063952D0A34}"/>
                </a:ext>
              </a:extLst>
            </p:cNvPr>
            <p:cNvSpPr/>
            <p:nvPr/>
          </p:nvSpPr>
          <p:spPr>
            <a:xfrm>
              <a:off x="14445191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152A3D67-68A0-4395-A725-E4D4B063083F}"/>
                </a:ext>
              </a:extLst>
            </p:cNvPr>
            <p:cNvSpPr/>
            <p:nvPr/>
          </p:nvSpPr>
          <p:spPr>
            <a:xfrm>
              <a:off x="14516264" y="7973118"/>
              <a:ext cx="210654" cy="1474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15965-B2D7-4F16-8E53-EFCD29DF2415}"/>
              </a:ext>
            </a:extLst>
          </p:cNvPr>
          <p:cNvGrpSpPr/>
          <p:nvPr userDrawn="1"/>
        </p:nvGrpSpPr>
        <p:grpSpPr>
          <a:xfrm>
            <a:off x="13907928" y="7870446"/>
            <a:ext cx="353060" cy="353060"/>
            <a:chOff x="13907928" y="7870446"/>
            <a:chExt cx="353060" cy="353060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55F9FD29-BE99-4B55-9E02-369EDD098BF6}"/>
                </a:ext>
              </a:extLst>
            </p:cNvPr>
            <p:cNvSpPr/>
            <p:nvPr/>
          </p:nvSpPr>
          <p:spPr>
            <a:xfrm>
              <a:off x="13907928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BD7E5DCE-E3CE-4A81-935E-3853938624C6}"/>
                </a:ext>
              </a:extLst>
            </p:cNvPr>
            <p:cNvSpPr/>
            <p:nvPr/>
          </p:nvSpPr>
          <p:spPr>
            <a:xfrm>
              <a:off x="13990901" y="7954696"/>
              <a:ext cx="186842" cy="18430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8">
            <a:extLst>
              <a:ext uri="{FF2B5EF4-FFF2-40B4-BE49-F238E27FC236}">
                <a16:creationId xmlns:a16="http://schemas.microsoft.com/office/drawing/2014/main" id="{30407C8C-1F92-4D15-91A5-2F39144E61A5}"/>
              </a:ext>
            </a:extLst>
          </p:cNvPr>
          <p:cNvSpPr txBox="1"/>
          <p:nvPr userDrawn="1"/>
        </p:nvSpPr>
        <p:spPr>
          <a:xfrm>
            <a:off x="12833403" y="7316466"/>
            <a:ext cx="25215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2200" b="1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inetum.world</a:t>
            </a:r>
            <a:endParaRPr sz="220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1F2F5812-A87B-4FF0-8AF0-430D0522C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4500" y="2152542"/>
            <a:ext cx="4000499" cy="990903"/>
          </a:xfrm>
        </p:spPr>
        <p:txBody>
          <a:bodyPr wrap="square" tIns="75600">
            <a:spAutoFit/>
          </a:bodyPr>
          <a:lstStyle>
            <a:lvl1pPr marL="14400">
              <a:defRPr/>
            </a:lvl1pPr>
            <a:lvl2pPr marL="14400">
              <a:spcBef>
                <a:spcPts val="300"/>
              </a:spcBef>
              <a:defRPr sz="1500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459"/>
              </a:spcBef>
              <a:defRPr sz="1300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 err="1"/>
              <a:t>email@inetum.world</a:t>
            </a:r>
            <a:endParaRPr lang="en-US"/>
          </a:p>
          <a:p>
            <a:pPr lvl="2"/>
            <a:r>
              <a:rPr lang="en-US"/>
              <a:t>Social network</a:t>
            </a:r>
          </a:p>
        </p:txBody>
      </p: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565143D5-803B-4BBC-9EEC-05BD666ADE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585200" y="4114800"/>
            <a:ext cx="1625600" cy="1625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/>
              <a:t>Insert </a:t>
            </a:r>
            <a:r>
              <a:rPr lang="fr-FR" err="1"/>
              <a:t>picture</a:t>
            </a:r>
            <a:endParaRPr lang="en-US"/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15EB7A04-D68C-41D0-B905-5073B5F80E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55300" y="4438542"/>
            <a:ext cx="4000499" cy="990903"/>
          </a:xfrm>
        </p:spPr>
        <p:txBody>
          <a:bodyPr wrap="square" tIns="75600">
            <a:spAutoFit/>
          </a:bodyPr>
          <a:lstStyle>
            <a:lvl1pPr marL="14400">
              <a:defRPr/>
            </a:lvl1pPr>
            <a:lvl2pPr marL="14400">
              <a:spcBef>
                <a:spcPts val="300"/>
              </a:spcBef>
              <a:defRPr sz="1500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459"/>
              </a:spcBef>
              <a:defRPr sz="1300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 err="1"/>
              <a:t>email@inetum.world</a:t>
            </a:r>
            <a:endParaRPr lang="en-US"/>
          </a:p>
          <a:p>
            <a:pPr lvl="2"/>
            <a:r>
              <a:rPr lang="en-US"/>
              <a:t>Social network</a:t>
            </a:r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E0B973B9-F199-4B5E-803F-4410743BD7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585200" y="1828800"/>
            <a:ext cx="1625600" cy="1625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/>
              <a:t>Insert </a:t>
            </a:r>
            <a:r>
              <a:rPr lang="fr-FR" err="1"/>
              <a:t>picture</a:t>
            </a:r>
            <a:endParaRPr lang="en-US"/>
          </a:p>
        </p:txBody>
      </p:sp>
      <p:sp>
        <p:nvSpPr>
          <p:cNvPr id="61" name="Text Placeholder 18">
            <a:extLst>
              <a:ext uri="{FF2B5EF4-FFF2-40B4-BE49-F238E27FC236}">
                <a16:creationId xmlns:a16="http://schemas.microsoft.com/office/drawing/2014/main" id="{A2767ABD-17B9-4375-BB06-FA22C3DCE9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55300" y="2152542"/>
            <a:ext cx="4000499" cy="990903"/>
          </a:xfrm>
        </p:spPr>
        <p:txBody>
          <a:bodyPr wrap="square" tIns="75600">
            <a:spAutoFit/>
          </a:bodyPr>
          <a:lstStyle>
            <a:lvl1pPr marL="14400">
              <a:defRPr/>
            </a:lvl1pPr>
            <a:lvl2pPr marL="14400">
              <a:spcBef>
                <a:spcPts val="300"/>
              </a:spcBef>
              <a:defRPr sz="1500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459"/>
              </a:spcBef>
              <a:defRPr sz="1300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 err="1"/>
              <a:t>email@inetum.world</a:t>
            </a:r>
            <a:endParaRPr lang="en-US"/>
          </a:p>
          <a:p>
            <a:pPr lvl="2"/>
            <a:r>
              <a:rPr lang="en-US"/>
              <a:t>Social network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BFEED5C2-6C6A-4758-9F18-2A9786C94AEE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6"/>
            <a:chOff x="5417393" y="3432673"/>
            <a:chExt cx="4941523" cy="1111855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C7980BAC-E91F-426D-A11B-D3E633CC2EDA}"/>
                </a:ext>
              </a:extLst>
            </p:cNvPr>
            <p:cNvGrpSpPr/>
            <p:nvPr userDrawn="1"/>
          </p:nvGrpSpPr>
          <p:grpSpPr>
            <a:xfrm>
              <a:off x="5417393" y="3432673"/>
              <a:ext cx="1130967" cy="762001"/>
              <a:chOff x="5417391" y="3432673"/>
              <a:chExt cx="1130970" cy="762001"/>
            </a:xfrm>
          </p:grpSpPr>
          <p:pic>
            <p:nvPicPr>
              <p:cNvPr id="46" name="Graphique 45">
                <a:extLst>
                  <a:ext uri="{FF2B5EF4-FFF2-40B4-BE49-F238E27FC236}">
                    <a16:creationId xmlns:a16="http://schemas.microsoft.com/office/drawing/2014/main" id="{FEA1CB17-2B40-4374-A4AC-7699F8D8E9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417391" y="3432673"/>
                <a:ext cx="628650" cy="762001"/>
              </a:xfrm>
              <a:prstGeom prst="rect">
                <a:avLst/>
              </a:prstGeom>
            </p:spPr>
          </p:pic>
          <p:pic>
            <p:nvPicPr>
              <p:cNvPr id="47" name="Graphique 46">
                <a:extLst>
                  <a:ext uri="{FF2B5EF4-FFF2-40B4-BE49-F238E27FC236}">
                    <a16:creationId xmlns:a16="http://schemas.microsoft.com/office/drawing/2014/main" id="{4FCE1772-8C87-48CB-BD8A-EA8F2A6D063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034012" y="3600861"/>
                <a:ext cx="514349" cy="409576"/>
              </a:xfrm>
              <a:prstGeom prst="rect">
                <a:avLst/>
              </a:prstGeom>
            </p:spPr>
          </p:pic>
        </p:grpSp>
        <p:pic>
          <p:nvPicPr>
            <p:cNvPr id="36" name="Graphique 35">
              <a:extLst>
                <a:ext uri="{FF2B5EF4-FFF2-40B4-BE49-F238E27FC236}">
                  <a16:creationId xmlns:a16="http://schemas.microsoft.com/office/drawing/2014/main" id="{E5F51438-F2CB-4B03-8142-D72A9C7E0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49292" y="3693362"/>
              <a:ext cx="1143000" cy="142875"/>
            </a:xfrm>
            <a:prstGeom prst="rect">
              <a:avLst/>
            </a:prstGeom>
          </p:spPr>
        </p:pic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F01D9449-F53A-42F3-9B45-9DF4FEF38AB6}"/>
                </a:ext>
              </a:extLst>
            </p:cNvPr>
            <p:cNvGrpSpPr/>
            <p:nvPr userDrawn="1"/>
          </p:nvGrpSpPr>
          <p:grpSpPr>
            <a:xfrm>
              <a:off x="6643237" y="3992077"/>
              <a:ext cx="3715679" cy="552451"/>
              <a:chOff x="6643237" y="3992078"/>
              <a:chExt cx="3715679" cy="552450"/>
            </a:xfrm>
          </p:grpSpPr>
          <p:pic>
            <p:nvPicPr>
              <p:cNvPr id="44" name="Graphique 43">
                <a:extLst>
                  <a:ext uri="{FF2B5EF4-FFF2-40B4-BE49-F238E27FC236}">
                    <a16:creationId xmlns:a16="http://schemas.microsoft.com/office/drawing/2014/main" id="{53A170D5-4A06-4FCB-A1D4-C3B08B0B94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45" name="Graphique 44">
                <a:extLst>
                  <a:ext uri="{FF2B5EF4-FFF2-40B4-BE49-F238E27FC236}">
                    <a16:creationId xmlns:a16="http://schemas.microsoft.com/office/drawing/2014/main" id="{02375019-8F85-461B-991F-4E6BFD3337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2DA7FC64-6E18-4192-A62D-5AA66F1EC6BA}"/>
              </a:ext>
            </a:extLst>
          </p:cNvPr>
          <p:cNvGrpSpPr/>
          <p:nvPr userDrawn="1"/>
        </p:nvGrpSpPr>
        <p:grpSpPr>
          <a:xfrm>
            <a:off x="691573" y="7361959"/>
            <a:ext cx="3886200" cy="874406"/>
            <a:chOff x="5417393" y="3432671"/>
            <a:chExt cx="4941523" cy="1111857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72F871F4-BCF9-41F0-9B5F-4C97A7B945E9}"/>
                </a:ext>
              </a:extLst>
            </p:cNvPr>
            <p:cNvGrpSpPr/>
            <p:nvPr userDrawn="1"/>
          </p:nvGrpSpPr>
          <p:grpSpPr>
            <a:xfrm>
              <a:off x="5417393" y="3432671"/>
              <a:ext cx="1130968" cy="762000"/>
              <a:chOff x="5417393" y="3432671"/>
              <a:chExt cx="1130968" cy="762000"/>
            </a:xfrm>
          </p:grpSpPr>
          <p:pic>
            <p:nvPicPr>
              <p:cNvPr id="62" name="Graphique 61">
                <a:extLst>
                  <a:ext uri="{FF2B5EF4-FFF2-40B4-BE49-F238E27FC236}">
                    <a16:creationId xmlns:a16="http://schemas.microsoft.com/office/drawing/2014/main" id="{67574987-ECAD-4CA1-B14C-E13117DA802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5417393" y="3432671"/>
                <a:ext cx="628650" cy="762000"/>
              </a:xfrm>
              <a:prstGeom prst="rect">
                <a:avLst/>
              </a:prstGeom>
            </p:spPr>
          </p:pic>
          <p:pic>
            <p:nvPicPr>
              <p:cNvPr id="63" name="Graphique 62">
                <a:extLst>
                  <a:ext uri="{FF2B5EF4-FFF2-40B4-BE49-F238E27FC236}">
                    <a16:creationId xmlns:a16="http://schemas.microsoft.com/office/drawing/2014/main" id="{2B551DF3-D97E-49DB-B4C1-C9785B1E5D4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034011" y="3600862"/>
                <a:ext cx="514350" cy="409575"/>
              </a:xfrm>
              <a:prstGeom prst="rect">
                <a:avLst/>
              </a:prstGeom>
            </p:spPr>
          </p:pic>
        </p:grpSp>
        <p:pic>
          <p:nvPicPr>
            <p:cNvPr id="52" name="Graphique 51">
              <a:extLst>
                <a:ext uri="{FF2B5EF4-FFF2-40B4-BE49-F238E27FC236}">
                  <a16:creationId xmlns:a16="http://schemas.microsoft.com/office/drawing/2014/main" id="{E57D6E7F-0018-429E-914A-1F2419C52A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49293" y="3693360"/>
              <a:ext cx="1143000" cy="142875"/>
            </a:xfrm>
            <a:prstGeom prst="rect">
              <a:avLst/>
            </a:prstGeom>
          </p:spPr>
        </p:pic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C3E2F183-0AC1-4CF5-B3C8-B069788049A8}"/>
                </a:ext>
              </a:extLst>
            </p:cNvPr>
            <p:cNvGrpSpPr/>
            <p:nvPr/>
          </p:nvGrpSpPr>
          <p:grpSpPr>
            <a:xfrm>
              <a:off x="6643237" y="3992078"/>
              <a:ext cx="3715679" cy="552450"/>
              <a:chOff x="6643237" y="3992078"/>
              <a:chExt cx="3715679" cy="552450"/>
            </a:xfrm>
          </p:grpSpPr>
          <p:pic>
            <p:nvPicPr>
              <p:cNvPr id="54" name="Graphique 53">
                <a:extLst>
                  <a:ext uri="{FF2B5EF4-FFF2-40B4-BE49-F238E27FC236}">
                    <a16:creationId xmlns:a16="http://schemas.microsoft.com/office/drawing/2014/main" id="{4B35728C-4F81-4020-9AAF-3DF175C3C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55" name="Graphique 54">
                <a:extLst>
                  <a:ext uri="{FF2B5EF4-FFF2-40B4-BE49-F238E27FC236}">
                    <a16:creationId xmlns:a16="http://schemas.microsoft.com/office/drawing/2014/main" id="{4A044307-AD09-46DB-B2F6-72067A0DBBF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11583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C564269-2D87-478B-AE16-29E8D03E9CC3}"/>
              </a:ext>
            </a:extLst>
          </p:cNvPr>
          <p:cNvSpPr/>
          <p:nvPr userDrawn="1"/>
        </p:nvSpPr>
        <p:spPr>
          <a:xfrm>
            <a:off x="913785" y="7403482"/>
            <a:ext cx="355969" cy="355969"/>
          </a:xfrm>
          <a:custGeom>
            <a:avLst/>
            <a:gdLst>
              <a:gd name="connsiteX0" fmla="*/ 194681 w 355969"/>
              <a:gd name="connsiteY0" fmla="*/ 72480 h 355969"/>
              <a:gd name="connsiteX1" fmla="*/ 228819 w 355969"/>
              <a:gd name="connsiteY1" fmla="*/ 72727 h 355969"/>
              <a:gd name="connsiteX2" fmla="*/ 228819 w 355969"/>
              <a:gd name="connsiteY2" fmla="*/ 110823 h 355969"/>
              <a:gd name="connsiteX3" fmla="*/ 204082 w 355969"/>
              <a:gd name="connsiteY3" fmla="*/ 110823 h 355969"/>
              <a:gd name="connsiteX4" fmla="*/ 194434 w 355969"/>
              <a:gd name="connsiteY4" fmla="*/ 121460 h 355969"/>
              <a:gd name="connsiteX5" fmla="*/ 194434 w 355969"/>
              <a:gd name="connsiteY5" fmla="*/ 144465 h 355969"/>
              <a:gd name="connsiteX6" fmla="*/ 229313 w 355969"/>
              <a:gd name="connsiteY6" fmla="*/ 144465 h 355969"/>
              <a:gd name="connsiteX7" fmla="*/ 225356 w 355969"/>
              <a:gd name="connsiteY7" fmla="*/ 183550 h 355969"/>
              <a:gd name="connsiteX8" fmla="*/ 194434 w 355969"/>
              <a:gd name="connsiteY8" fmla="*/ 183550 h 355969"/>
              <a:gd name="connsiteX9" fmla="*/ 194434 w 355969"/>
              <a:gd name="connsiteY9" fmla="*/ 283241 h 355969"/>
              <a:gd name="connsiteX10" fmla="*/ 148423 w 355969"/>
              <a:gd name="connsiteY10" fmla="*/ 283241 h 355969"/>
              <a:gd name="connsiteX11" fmla="*/ 148423 w 355969"/>
              <a:gd name="connsiteY11" fmla="*/ 183303 h 355969"/>
              <a:gd name="connsiteX12" fmla="*/ 126654 w 355969"/>
              <a:gd name="connsiteY12" fmla="*/ 183303 h 355969"/>
              <a:gd name="connsiteX13" fmla="*/ 126654 w 355969"/>
              <a:gd name="connsiteY13" fmla="*/ 144218 h 355969"/>
              <a:gd name="connsiteX14" fmla="*/ 148423 w 355969"/>
              <a:gd name="connsiteY14" fmla="*/ 144218 h 355969"/>
              <a:gd name="connsiteX15" fmla="*/ 148423 w 355969"/>
              <a:gd name="connsiteY15" fmla="*/ 118986 h 355969"/>
              <a:gd name="connsiteX16" fmla="*/ 194681 w 355969"/>
              <a:gd name="connsiteY16" fmla="*/ 72480 h 355969"/>
              <a:gd name="connsiteX17" fmla="*/ 12369 w 355969"/>
              <a:gd name="connsiteY17" fmla="*/ 12369 h 355969"/>
              <a:gd name="connsiteX18" fmla="*/ 12369 w 355969"/>
              <a:gd name="connsiteY18" fmla="*/ 343600 h 355969"/>
              <a:gd name="connsiteX19" fmla="*/ 343600 w 355969"/>
              <a:gd name="connsiteY19" fmla="*/ 343600 h 355969"/>
              <a:gd name="connsiteX20" fmla="*/ 343600 w 355969"/>
              <a:gd name="connsiteY20" fmla="*/ 12369 h 355969"/>
              <a:gd name="connsiteX21" fmla="*/ 0 w 355969"/>
              <a:gd name="connsiteY21" fmla="*/ 0 h 355969"/>
              <a:gd name="connsiteX22" fmla="*/ 355969 w 355969"/>
              <a:gd name="connsiteY22" fmla="*/ 0 h 355969"/>
              <a:gd name="connsiteX23" fmla="*/ 355969 w 355969"/>
              <a:gd name="connsiteY23" fmla="*/ 355969 h 355969"/>
              <a:gd name="connsiteX24" fmla="*/ 0 w 355969"/>
              <a:gd name="connsiteY24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5969" h="355969">
                <a:moveTo>
                  <a:pt x="194681" y="72480"/>
                </a:moveTo>
                <a:lnTo>
                  <a:pt x="228819" y="72727"/>
                </a:lnTo>
                <a:lnTo>
                  <a:pt x="228819" y="110823"/>
                </a:lnTo>
                <a:lnTo>
                  <a:pt x="204082" y="110823"/>
                </a:lnTo>
                <a:cubicBezTo>
                  <a:pt x="200124" y="110823"/>
                  <a:pt x="194434" y="112802"/>
                  <a:pt x="194434" y="121460"/>
                </a:cubicBezTo>
                <a:lnTo>
                  <a:pt x="194434" y="144465"/>
                </a:lnTo>
                <a:lnTo>
                  <a:pt x="229313" y="144465"/>
                </a:lnTo>
                <a:lnTo>
                  <a:pt x="225356" y="183550"/>
                </a:lnTo>
                <a:lnTo>
                  <a:pt x="194434" y="183550"/>
                </a:lnTo>
                <a:lnTo>
                  <a:pt x="194434" y="283241"/>
                </a:lnTo>
                <a:lnTo>
                  <a:pt x="148423" y="283241"/>
                </a:lnTo>
                <a:lnTo>
                  <a:pt x="148423" y="183303"/>
                </a:lnTo>
                <a:lnTo>
                  <a:pt x="126654" y="183303"/>
                </a:lnTo>
                <a:lnTo>
                  <a:pt x="126654" y="144218"/>
                </a:lnTo>
                <a:lnTo>
                  <a:pt x="148423" y="144218"/>
                </a:lnTo>
                <a:lnTo>
                  <a:pt x="148423" y="118986"/>
                </a:lnTo>
                <a:cubicBezTo>
                  <a:pt x="148423" y="100928"/>
                  <a:pt x="157081" y="72727"/>
                  <a:pt x="194681" y="724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6E0276-2192-4BC6-8F70-F1EE82A36BF6}"/>
              </a:ext>
            </a:extLst>
          </p:cNvPr>
          <p:cNvSpPr/>
          <p:nvPr userDrawn="1"/>
        </p:nvSpPr>
        <p:spPr>
          <a:xfrm>
            <a:off x="1451201" y="7403482"/>
            <a:ext cx="355969" cy="355969"/>
          </a:xfrm>
          <a:custGeom>
            <a:avLst/>
            <a:gdLst>
              <a:gd name="connsiteX0" fmla="*/ 216945 w 355969"/>
              <a:gd name="connsiteY0" fmla="*/ 95980 h 355969"/>
              <a:gd name="connsiteX1" fmla="*/ 247372 w 355969"/>
              <a:gd name="connsiteY1" fmla="*/ 109091 h 355969"/>
              <a:gd name="connsiteX2" fmla="*/ 273841 w 355969"/>
              <a:gd name="connsiteY2" fmla="*/ 98948 h 355969"/>
              <a:gd name="connsiteX3" fmla="*/ 255536 w 355969"/>
              <a:gd name="connsiteY3" fmla="*/ 121954 h 355969"/>
              <a:gd name="connsiteX4" fmla="*/ 279531 w 355969"/>
              <a:gd name="connsiteY4" fmla="*/ 115275 h 355969"/>
              <a:gd name="connsiteX5" fmla="*/ 258751 w 355969"/>
              <a:gd name="connsiteY5" fmla="*/ 136796 h 355969"/>
              <a:gd name="connsiteX6" fmla="*/ 258751 w 355969"/>
              <a:gd name="connsiteY6" fmla="*/ 142239 h 355969"/>
              <a:gd name="connsiteX7" fmla="*/ 140260 w 355969"/>
              <a:gd name="connsiteY7" fmla="*/ 260730 h 355969"/>
              <a:gd name="connsiteX8" fmla="*/ 76438 w 355969"/>
              <a:gd name="connsiteY8" fmla="*/ 241930 h 355969"/>
              <a:gd name="connsiteX9" fmla="*/ 86086 w 355969"/>
              <a:gd name="connsiteY9" fmla="*/ 242672 h 355969"/>
              <a:gd name="connsiteX10" fmla="*/ 137786 w 355969"/>
              <a:gd name="connsiteY10" fmla="*/ 224861 h 355969"/>
              <a:gd name="connsiteX11" fmla="*/ 98949 w 355969"/>
              <a:gd name="connsiteY11" fmla="*/ 195918 h 355969"/>
              <a:gd name="connsiteX12" fmla="*/ 106865 w 355969"/>
              <a:gd name="connsiteY12" fmla="*/ 196661 h 355969"/>
              <a:gd name="connsiteX13" fmla="*/ 117749 w 355969"/>
              <a:gd name="connsiteY13" fmla="*/ 195176 h 355969"/>
              <a:gd name="connsiteX14" fmla="*/ 84354 w 355969"/>
              <a:gd name="connsiteY14" fmla="*/ 154360 h 355969"/>
              <a:gd name="connsiteX15" fmla="*/ 84354 w 355969"/>
              <a:gd name="connsiteY15" fmla="*/ 153865 h 355969"/>
              <a:gd name="connsiteX16" fmla="*/ 103154 w 355969"/>
              <a:gd name="connsiteY16" fmla="*/ 159060 h 355969"/>
              <a:gd name="connsiteX17" fmla="*/ 84601 w 355969"/>
              <a:gd name="connsiteY17" fmla="*/ 124428 h 355969"/>
              <a:gd name="connsiteX18" fmla="*/ 90291 w 355969"/>
              <a:gd name="connsiteY18" fmla="*/ 103401 h 355969"/>
              <a:gd name="connsiteX19" fmla="*/ 176129 w 355969"/>
              <a:gd name="connsiteY19" fmla="*/ 146939 h 355969"/>
              <a:gd name="connsiteX20" fmla="*/ 175140 w 355969"/>
              <a:gd name="connsiteY20" fmla="*/ 137539 h 355969"/>
              <a:gd name="connsiteX21" fmla="*/ 216945 w 355969"/>
              <a:gd name="connsiteY21" fmla="*/ 95980 h 355969"/>
              <a:gd name="connsiteX22" fmla="*/ 12369 w 355969"/>
              <a:gd name="connsiteY22" fmla="*/ 12369 h 355969"/>
              <a:gd name="connsiteX23" fmla="*/ 12369 w 355969"/>
              <a:gd name="connsiteY23" fmla="*/ 343600 h 355969"/>
              <a:gd name="connsiteX24" fmla="*/ 343600 w 355969"/>
              <a:gd name="connsiteY24" fmla="*/ 343600 h 355969"/>
              <a:gd name="connsiteX25" fmla="*/ 343600 w 355969"/>
              <a:gd name="connsiteY25" fmla="*/ 12369 h 355969"/>
              <a:gd name="connsiteX26" fmla="*/ 0 w 355969"/>
              <a:gd name="connsiteY26" fmla="*/ 0 h 355969"/>
              <a:gd name="connsiteX27" fmla="*/ 355969 w 355969"/>
              <a:gd name="connsiteY27" fmla="*/ 0 h 355969"/>
              <a:gd name="connsiteX28" fmla="*/ 355969 w 355969"/>
              <a:gd name="connsiteY28" fmla="*/ 355969 h 355969"/>
              <a:gd name="connsiteX29" fmla="*/ 0 w 355969"/>
              <a:gd name="connsiteY2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5969" h="355969">
                <a:moveTo>
                  <a:pt x="216945" y="95980"/>
                </a:moveTo>
                <a:cubicBezTo>
                  <a:pt x="228819" y="95980"/>
                  <a:pt x="239704" y="100927"/>
                  <a:pt x="247372" y="109091"/>
                </a:cubicBezTo>
                <a:cubicBezTo>
                  <a:pt x="256772" y="107112"/>
                  <a:pt x="265678" y="103649"/>
                  <a:pt x="273841" y="98948"/>
                </a:cubicBezTo>
                <a:cubicBezTo>
                  <a:pt x="270625" y="108596"/>
                  <a:pt x="264194" y="116759"/>
                  <a:pt x="255536" y="121954"/>
                </a:cubicBezTo>
                <a:cubicBezTo>
                  <a:pt x="263946" y="120717"/>
                  <a:pt x="272109" y="118491"/>
                  <a:pt x="279531" y="115275"/>
                </a:cubicBezTo>
                <a:cubicBezTo>
                  <a:pt x="273841" y="123686"/>
                  <a:pt x="266915" y="130859"/>
                  <a:pt x="258751" y="136796"/>
                </a:cubicBezTo>
                <a:cubicBezTo>
                  <a:pt x="258751" y="138528"/>
                  <a:pt x="258751" y="140507"/>
                  <a:pt x="258751" y="142239"/>
                </a:cubicBezTo>
                <a:cubicBezTo>
                  <a:pt x="258751" y="197155"/>
                  <a:pt x="216945" y="260730"/>
                  <a:pt x="140260" y="260730"/>
                </a:cubicBezTo>
                <a:cubicBezTo>
                  <a:pt x="116760" y="260730"/>
                  <a:pt x="94991" y="253803"/>
                  <a:pt x="76438" y="241930"/>
                </a:cubicBezTo>
                <a:cubicBezTo>
                  <a:pt x="79654" y="242177"/>
                  <a:pt x="82870" y="242424"/>
                  <a:pt x="86086" y="242672"/>
                </a:cubicBezTo>
                <a:cubicBezTo>
                  <a:pt x="105628" y="242672"/>
                  <a:pt x="123439" y="235993"/>
                  <a:pt x="137786" y="224861"/>
                </a:cubicBezTo>
                <a:cubicBezTo>
                  <a:pt x="119728" y="224614"/>
                  <a:pt x="104144" y="212492"/>
                  <a:pt x="98949" y="195918"/>
                </a:cubicBezTo>
                <a:cubicBezTo>
                  <a:pt x="101670" y="196413"/>
                  <a:pt x="104144" y="196661"/>
                  <a:pt x="106865" y="196661"/>
                </a:cubicBezTo>
                <a:cubicBezTo>
                  <a:pt x="110575" y="196661"/>
                  <a:pt x="114286" y="196166"/>
                  <a:pt x="117749" y="195176"/>
                </a:cubicBezTo>
                <a:cubicBezTo>
                  <a:pt x="98702" y="191466"/>
                  <a:pt x="84354" y="174644"/>
                  <a:pt x="84354" y="154360"/>
                </a:cubicBezTo>
                <a:cubicBezTo>
                  <a:pt x="84354" y="154112"/>
                  <a:pt x="84354" y="154112"/>
                  <a:pt x="84354" y="153865"/>
                </a:cubicBezTo>
                <a:cubicBezTo>
                  <a:pt x="89796" y="157081"/>
                  <a:pt x="96228" y="158813"/>
                  <a:pt x="103154" y="159060"/>
                </a:cubicBezTo>
                <a:cubicBezTo>
                  <a:pt x="92022" y="151639"/>
                  <a:pt x="84601" y="138775"/>
                  <a:pt x="84601" y="124428"/>
                </a:cubicBezTo>
                <a:cubicBezTo>
                  <a:pt x="84601" y="116759"/>
                  <a:pt x="86828" y="109585"/>
                  <a:pt x="90291" y="103401"/>
                </a:cubicBezTo>
                <a:cubicBezTo>
                  <a:pt x="110823" y="128633"/>
                  <a:pt x="141497" y="145207"/>
                  <a:pt x="176129" y="146939"/>
                </a:cubicBezTo>
                <a:cubicBezTo>
                  <a:pt x="175634" y="143970"/>
                  <a:pt x="175140" y="140754"/>
                  <a:pt x="175140" y="137539"/>
                </a:cubicBezTo>
                <a:cubicBezTo>
                  <a:pt x="175140" y="114533"/>
                  <a:pt x="193940" y="95980"/>
                  <a:pt x="216945" y="959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object 2">
            <a:extLst>
              <a:ext uri="{FF2B5EF4-FFF2-40B4-BE49-F238E27FC236}">
                <a16:creationId xmlns:a16="http://schemas.microsoft.com/office/drawing/2014/main" id="{BB9F7213-EC40-4749-A1E4-E32C4E765A91}"/>
              </a:ext>
            </a:extLst>
          </p:cNvPr>
          <p:cNvGrpSpPr/>
          <p:nvPr userDrawn="1"/>
        </p:nvGrpSpPr>
        <p:grpSpPr>
          <a:xfrm>
            <a:off x="11684000" y="6400800"/>
            <a:ext cx="4572000" cy="2743200"/>
            <a:chOff x="11684000" y="6400800"/>
            <a:chExt cx="4572000" cy="2743200"/>
          </a:xfrm>
        </p:grpSpPr>
        <p:sp>
          <p:nvSpPr>
            <p:cNvPr id="47" name="object 3">
              <a:extLst>
                <a:ext uri="{FF2B5EF4-FFF2-40B4-BE49-F238E27FC236}">
                  <a16:creationId xmlns:a16="http://schemas.microsoft.com/office/drawing/2014/main" id="{A3DA601A-C499-463F-B966-C0E55DB30FFE}"/>
                </a:ext>
              </a:extLst>
            </p:cNvPr>
            <p:cNvSpPr/>
            <p:nvPr/>
          </p:nvSpPr>
          <p:spPr>
            <a:xfrm>
              <a:off x="15341600" y="8229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EF4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">
              <a:extLst>
                <a:ext uri="{FF2B5EF4-FFF2-40B4-BE49-F238E27FC236}">
                  <a16:creationId xmlns:a16="http://schemas.microsoft.com/office/drawing/2014/main" id="{57EA7595-5FA8-47B7-A684-859CB6B726B8}"/>
                </a:ext>
              </a:extLst>
            </p:cNvPr>
            <p:cNvSpPr/>
            <p:nvPr/>
          </p:nvSpPr>
          <p:spPr>
            <a:xfrm>
              <a:off x="11684000" y="6400799"/>
              <a:ext cx="4572000" cy="2743200"/>
            </a:xfrm>
            <a:custGeom>
              <a:avLst/>
              <a:gdLst/>
              <a:ahLst/>
              <a:cxnLst/>
              <a:rect l="l" t="t" r="r" b="b"/>
              <a:pathLst>
                <a:path w="4572000" h="27432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  <a:path w="4572000" h="2743200">
                  <a:moveTo>
                    <a:pt x="1813928" y="1828800"/>
                  </a:moveTo>
                  <a:lnTo>
                    <a:pt x="899528" y="1828800"/>
                  </a:lnTo>
                  <a:lnTo>
                    <a:pt x="899528" y="2743200"/>
                  </a:lnTo>
                  <a:lnTo>
                    <a:pt x="1813928" y="2743200"/>
                  </a:lnTo>
                  <a:lnTo>
                    <a:pt x="1813928" y="1828800"/>
                  </a:lnTo>
                  <a:close/>
                </a:path>
                <a:path w="4572000" h="2743200">
                  <a:moveTo>
                    <a:pt x="2742171" y="914400"/>
                  </a:moveTo>
                  <a:lnTo>
                    <a:pt x="1827771" y="914400"/>
                  </a:lnTo>
                  <a:lnTo>
                    <a:pt x="1827771" y="1828800"/>
                  </a:lnTo>
                  <a:lnTo>
                    <a:pt x="2742171" y="1828800"/>
                  </a:lnTo>
                  <a:lnTo>
                    <a:pt x="2742171" y="914400"/>
                  </a:lnTo>
                  <a:close/>
                </a:path>
                <a:path w="4572000" h="2743200">
                  <a:moveTo>
                    <a:pt x="3657600" y="0"/>
                  </a:moveTo>
                  <a:lnTo>
                    <a:pt x="2743200" y="0"/>
                  </a:lnTo>
                  <a:lnTo>
                    <a:pt x="2743200" y="914400"/>
                  </a:lnTo>
                  <a:lnTo>
                    <a:pt x="3657600" y="914400"/>
                  </a:lnTo>
                  <a:lnTo>
                    <a:pt x="3657600" y="0"/>
                  </a:lnTo>
                  <a:close/>
                </a:path>
                <a:path w="4572000" h="2743200">
                  <a:moveTo>
                    <a:pt x="4572000" y="914400"/>
                  </a:moveTo>
                  <a:lnTo>
                    <a:pt x="3657600" y="914400"/>
                  </a:lnTo>
                  <a:lnTo>
                    <a:pt x="3657600" y="1828800"/>
                  </a:lnTo>
                  <a:lnTo>
                    <a:pt x="4572000" y="1828800"/>
                  </a:lnTo>
                  <a:lnTo>
                    <a:pt x="4572000" y="914400"/>
                  </a:lnTo>
                  <a:close/>
                </a:path>
              </a:pathLst>
            </a:custGeom>
            <a:solidFill>
              <a:srgbClr val="005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">
            <a:extLst>
              <a:ext uri="{FF2B5EF4-FFF2-40B4-BE49-F238E27FC236}">
                <a16:creationId xmlns:a16="http://schemas.microsoft.com/office/drawing/2014/main" id="{834E675D-8600-4DE1-99EE-C11F03127E1D}"/>
              </a:ext>
            </a:extLst>
          </p:cNvPr>
          <p:cNvSpPr/>
          <p:nvPr userDrawn="1"/>
        </p:nvSpPr>
        <p:spPr>
          <a:xfrm>
            <a:off x="9855327" y="73152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3F569564-E659-414C-A3DD-5CDA9CE69D1E}"/>
              </a:ext>
            </a:extLst>
          </p:cNvPr>
          <p:cNvSpPr/>
          <p:nvPr userDrawn="1"/>
        </p:nvSpPr>
        <p:spPr>
          <a:xfrm>
            <a:off x="12598400" y="36575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0FD0DC21-D1DC-424F-A634-BAAECE75093E}"/>
              </a:ext>
            </a:extLst>
          </p:cNvPr>
          <p:cNvSpPr/>
          <p:nvPr userDrawn="1"/>
        </p:nvSpPr>
        <p:spPr>
          <a:xfrm>
            <a:off x="13512800" y="0"/>
            <a:ext cx="1828800" cy="2743200"/>
          </a:xfrm>
          <a:custGeom>
            <a:avLst/>
            <a:gdLst/>
            <a:ahLst/>
            <a:cxnLst/>
            <a:rect l="l" t="t" r="r" b="b"/>
            <a:pathLst>
              <a:path w="1828800" h="2743200">
                <a:moveTo>
                  <a:pt x="914400" y="1828800"/>
                </a:moveTo>
                <a:lnTo>
                  <a:pt x="0" y="1828800"/>
                </a:lnTo>
                <a:lnTo>
                  <a:pt x="0" y="2743200"/>
                </a:lnTo>
                <a:lnTo>
                  <a:pt x="914400" y="2743200"/>
                </a:lnTo>
                <a:lnTo>
                  <a:pt x="914400" y="1828800"/>
                </a:lnTo>
                <a:close/>
              </a:path>
              <a:path w="1828800" h="27432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8B413841-B2AA-4355-A7C7-CEFEBD01FC8E}"/>
              </a:ext>
            </a:extLst>
          </p:cNvPr>
          <p:cNvSpPr/>
          <p:nvPr userDrawn="1"/>
        </p:nvSpPr>
        <p:spPr>
          <a:xfrm>
            <a:off x="89408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3">
            <a:extLst>
              <a:ext uri="{FF2B5EF4-FFF2-40B4-BE49-F238E27FC236}">
                <a16:creationId xmlns:a16="http://schemas.microsoft.com/office/drawing/2014/main" id="{2F0B4D82-3112-41F2-AD2B-0EF2CD0013D4}"/>
              </a:ext>
            </a:extLst>
          </p:cNvPr>
          <p:cNvSpPr txBox="1"/>
          <p:nvPr userDrawn="1"/>
        </p:nvSpPr>
        <p:spPr>
          <a:xfrm>
            <a:off x="6922926" y="5194300"/>
            <a:ext cx="22479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inetum.world</a:t>
            </a:r>
            <a:endParaRPr sz="220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06CB742D-9F4D-42D3-B49A-F528B3B02573}"/>
              </a:ext>
            </a:extLst>
          </p:cNvPr>
          <p:cNvSpPr txBox="1"/>
          <p:nvPr userDrawn="1"/>
        </p:nvSpPr>
        <p:spPr>
          <a:xfrm>
            <a:off x="901700" y="6388097"/>
            <a:ext cx="8140700" cy="884216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3335" marR="5080" indent="-1270" algn="just">
              <a:lnSpc>
                <a:spcPct val="100000"/>
              </a:lnSpc>
              <a:spcBef>
                <a:spcPts val="175"/>
              </a:spcBef>
            </a:pP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FRANCE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SPAIN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PORTUGAL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BELGIUM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SWITZERLAND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LUXEMBOURG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ENGLAND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POLAND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ROMANIA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MOROCCO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TUNISIA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SENEGAL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CÔTE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D’IVOIRE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ANGOLA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CAMEROON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USA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BRAZIL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COLOMBIA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MEXICO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RP OF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PANAMA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PERU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CHILI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COSTA RICA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DOMINICAN REPUBLIC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ARGENTINA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SINGAPORE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</a:t>
            </a:r>
            <a:r>
              <a:rPr sz="1400" spc="1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400" spc="3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UAE</a:t>
            </a:r>
            <a:endParaRPr sz="1400">
              <a:latin typeface="Verdana" panose="020B0604030504040204" pitchFamily="34" charset="0"/>
              <a:cs typeface="Poppin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9DECAC8-71CB-465E-8692-A9FFA0221876}"/>
              </a:ext>
            </a:extLst>
          </p:cNvPr>
          <p:cNvSpPr/>
          <p:nvPr userDrawn="1"/>
        </p:nvSpPr>
        <p:spPr>
          <a:xfrm>
            <a:off x="1988617" y="7403481"/>
            <a:ext cx="355969" cy="355969"/>
          </a:xfrm>
          <a:custGeom>
            <a:avLst/>
            <a:gdLst>
              <a:gd name="connsiteX0" fmla="*/ 87075 w 355969"/>
              <a:gd name="connsiteY0" fmla="*/ 148918 h 355969"/>
              <a:gd name="connsiteX1" fmla="*/ 126655 w 355969"/>
              <a:gd name="connsiteY1" fmla="*/ 148918 h 355969"/>
              <a:gd name="connsiteX2" fmla="*/ 126655 w 355969"/>
              <a:gd name="connsiteY2" fmla="*/ 267657 h 355969"/>
              <a:gd name="connsiteX3" fmla="*/ 87075 w 355969"/>
              <a:gd name="connsiteY3" fmla="*/ 267657 h 355969"/>
              <a:gd name="connsiteX4" fmla="*/ 223377 w 355969"/>
              <a:gd name="connsiteY4" fmla="*/ 146196 h 355969"/>
              <a:gd name="connsiteX5" fmla="*/ 268893 w 355969"/>
              <a:gd name="connsiteY5" fmla="*/ 199628 h 355969"/>
              <a:gd name="connsiteX6" fmla="*/ 268893 w 355969"/>
              <a:gd name="connsiteY6" fmla="*/ 267903 h 355969"/>
              <a:gd name="connsiteX7" fmla="*/ 229314 w 355969"/>
              <a:gd name="connsiteY7" fmla="*/ 267903 h 355969"/>
              <a:gd name="connsiteX8" fmla="*/ 229314 w 355969"/>
              <a:gd name="connsiteY8" fmla="*/ 204328 h 355969"/>
              <a:gd name="connsiteX9" fmla="*/ 209277 w 355969"/>
              <a:gd name="connsiteY9" fmla="*/ 177365 h 355969"/>
              <a:gd name="connsiteX10" fmla="*/ 188992 w 355969"/>
              <a:gd name="connsiteY10" fmla="*/ 191712 h 355969"/>
              <a:gd name="connsiteX11" fmla="*/ 187755 w 355969"/>
              <a:gd name="connsiteY11" fmla="*/ 201360 h 355969"/>
              <a:gd name="connsiteX12" fmla="*/ 187755 w 355969"/>
              <a:gd name="connsiteY12" fmla="*/ 267656 h 355969"/>
              <a:gd name="connsiteX13" fmla="*/ 148423 w 355969"/>
              <a:gd name="connsiteY13" fmla="*/ 267656 h 355969"/>
              <a:gd name="connsiteX14" fmla="*/ 148423 w 355969"/>
              <a:gd name="connsiteY14" fmla="*/ 148917 h 355969"/>
              <a:gd name="connsiteX15" fmla="*/ 187755 w 355969"/>
              <a:gd name="connsiteY15" fmla="*/ 148917 h 355969"/>
              <a:gd name="connsiteX16" fmla="*/ 187755 w 355969"/>
              <a:gd name="connsiteY16" fmla="*/ 165738 h 355969"/>
              <a:gd name="connsiteX17" fmla="*/ 187508 w 355969"/>
              <a:gd name="connsiteY17" fmla="*/ 166233 h 355969"/>
              <a:gd name="connsiteX18" fmla="*/ 187755 w 355969"/>
              <a:gd name="connsiteY18" fmla="*/ 166233 h 355969"/>
              <a:gd name="connsiteX19" fmla="*/ 187755 w 355969"/>
              <a:gd name="connsiteY19" fmla="*/ 165738 h 355969"/>
              <a:gd name="connsiteX20" fmla="*/ 223377 w 355969"/>
              <a:gd name="connsiteY20" fmla="*/ 146196 h 355969"/>
              <a:gd name="connsiteX21" fmla="*/ 107360 w 355969"/>
              <a:gd name="connsiteY21" fmla="*/ 88311 h 355969"/>
              <a:gd name="connsiteX22" fmla="*/ 127644 w 355969"/>
              <a:gd name="connsiteY22" fmla="*/ 108596 h 355969"/>
              <a:gd name="connsiteX23" fmla="*/ 107360 w 355969"/>
              <a:gd name="connsiteY23" fmla="*/ 128880 h 355969"/>
              <a:gd name="connsiteX24" fmla="*/ 87075 w 355969"/>
              <a:gd name="connsiteY24" fmla="*/ 108596 h 355969"/>
              <a:gd name="connsiteX25" fmla="*/ 107360 w 355969"/>
              <a:gd name="connsiteY25" fmla="*/ 88311 h 355969"/>
              <a:gd name="connsiteX26" fmla="*/ 12369 w 355969"/>
              <a:gd name="connsiteY26" fmla="*/ 12369 h 355969"/>
              <a:gd name="connsiteX27" fmla="*/ 12369 w 355969"/>
              <a:gd name="connsiteY27" fmla="*/ 343600 h 355969"/>
              <a:gd name="connsiteX28" fmla="*/ 343600 w 355969"/>
              <a:gd name="connsiteY28" fmla="*/ 343600 h 355969"/>
              <a:gd name="connsiteX29" fmla="*/ 343600 w 355969"/>
              <a:gd name="connsiteY29" fmla="*/ 12369 h 355969"/>
              <a:gd name="connsiteX30" fmla="*/ 0 w 355969"/>
              <a:gd name="connsiteY30" fmla="*/ 0 h 355969"/>
              <a:gd name="connsiteX31" fmla="*/ 355969 w 355969"/>
              <a:gd name="connsiteY31" fmla="*/ 0 h 355969"/>
              <a:gd name="connsiteX32" fmla="*/ 355969 w 355969"/>
              <a:gd name="connsiteY32" fmla="*/ 355969 h 355969"/>
              <a:gd name="connsiteX33" fmla="*/ 0 w 355969"/>
              <a:gd name="connsiteY33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5969" h="355969">
                <a:moveTo>
                  <a:pt x="87075" y="148918"/>
                </a:moveTo>
                <a:lnTo>
                  <a:pt x="126655" y="148918"/>
                </a:lnTo>
                <a:lnTo>
                  <a:pt x="126655" y="267657"/>
                </a:lnTo>
                <a:lnTo>
                  <a:pt x="87075" y="267657"/>
                </a:lnTo>
                <a:close/>
                <a:moveTo>
                  <a:pt x="223377" y="146196"/>
                </a:moveTo>
                <a:cubicBezTo>
                  <a:pt x="249351" y="146196"/>
                  <a:pt x="268893" y="163017"/>
                  <a:pt x="268893" y="199628"/>
                </a:cubicBezTo>
                <a:lnTo>
                  <a:pt x="268893" y="267903"/>
                </a:lnTo>
                <a:lnTo>
                  <a:pt x="229314" y="267903"/>
                </a:lnTo>
                <a:lnTo>
                  <a:pt x="229314" y="204328"/>
                </a:lnTo>
                <a:cubicBezTo>
                  <a:pt x="229314" y="188249"/>
                  <a:pt x="223624" y="177365"/>
                  <a:pt x="209277" y="177365"/>
                </a:cubicBezTo>
                <a:cubicBezTo>
                  <a:pt x="198392" y="177365"/>
                  <a:pt x="191961" y="184539"/>
                  <a:pt x="188992" y="191712"/>
                </a:cubicBezTo>
                <a:cubicBezTo>
                  <a:pt x="188003" y="194186"/>
                  <a:pt x="187755" y="197897"/>
                  <a:pt x="187755" y="201360"/>
                </a:cubicBezTo>
                <a:lnTo>
                  <a:pt x="187755" y="267656"/>
                </a:lnTo>
                <a:lnTo>
                  <a:pt x="148423" y="267656"/>
                </a:lnTo>
                <a:cubicBezTo>
                  <a:pt x="148423" y="267656"/>
                  <a:pt x="148918" y="160049"/>
                  <a:pt x="148423" y="148917"/>
                </a:cubicBezTo>
                <a:lnTo>
                  <a:pt x="187755" y="148917"/>
                </a:lnTo>
                <a:lnTo>
                  <a:pt x="187755" y="165738"/>
                </a:lnTo>
                <a:cubicBezTo>
                  <a:pt x="187755" y="165986"/>
                  <a:pt x="187508" y="165986"/>
                  <a:pt x="187508" y="166233"/>
                </a:cubicBezTo>
                <a:lnTo>
                  <a:pt x="187755" y="166233"/>
                </a:lnTo>
                <a:lnTo>
                  <a:pt x="187755" y="165738"/>
                </a:lnTo>
                <a:cubicBezTo>
                  <a:pt x="192950" y="157822"/>
                  <a:pt x="202350" y="146196"/>
                  <a:pt x="223377" y="146196"/>
                </a:cubicBezTo>
                <a:close/>
                <a:moveTo>
                  <a:pt x="107360" y="88311"/>
                </a:moveTo>
                <a:cubicBezTo>
                  <a:pt x="118491" y="88311"/>
                  <a:pt x="127644" y="97464"/>
                  <a:pt x="127644" y="108596"/>
                </a:cubicBezTo>
                <a:cubicBezTo>
                  <a:pt x="127644" y="119727"/>
                  <a:pt x="118491" y="128880"/>
                  <a:pt x="107360" y="128880"/>
                </a:cubicBezTo>
                <a:cubicBezTo>
                  <a:pt x="96228" y="128880"/>
                  <a:pt x="87075" y="119727"/>
                  <a:pt x="87075" y="108596"/>
                </a:cubicBezTo>
                <a:cubicBezTo>
                  <a:pt x="87075" y="97464"/>
                  <a:pt x="96228" y="88311"/>
                  <a:pt x="107360" y="88311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rgbClr val="232D4B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4B6AF33-E409-439A-A4AE-378CE2291372}"/>
              </a:ext>
            </a:extLst>
          </p:cNvPr>
          <p:cNvSpPr/>
          <p:nvPr userDrawn="1"/>
        </p:nvSpPr>
        <p:spPr>
          <a:xfrm>
            <a:off x="2526033" y="7403481"/>
            <a:ext cx="355969" cy="355969"/>
          </a:xfrm>
          <a:custGeom>
            <a:avLst/>
            <a:gdLst>
              <a:gd name="connsiteX0" fmla="*/ 157576 w 355969"/>
              <a:gd name="connsiteY0" fmla="*/ 135312 h 355969"/>
              <a:gd name="connsiteX1" fmla="*/ 157576 w 355969"/>
              <a:gd name="connsiteY1" fmla="*/ 212739 h 355969"/>
              <a:gd name="connsiteX2" fmla="*/ 216203 w 355969"/>
              <a:gd name="connsiteY2" fmla="*/ 173902 h 355969"/>
              <a:gd name="connsiteX3" fmla="*/ 106122 w 355969"/>
              <a:gd name="connsiteY3" fmla="*/ 106122 h 355969"/>
              <a:gd name="connsiteX4" fmla="*/ 249845 w 355969"/>
              <a:gd name="connsiteY4" fmla="*/ 106122 h 355969"/>
              <a:gd name="connsiteX5" fmla="*/ 280520 w 355969"/>
              <a:gd name="connsiteY5" fmla="*/ 136796 h 355969"/>
              <a:gd name="connsiteX6" fmla="*/ 280520 w 355969"/>
              <a:gd name="connsiteY6" fmla="*/ 219171 h 355969"/>
              <a:gd name="connsiteX7" fmla="*/ 249845 w 355969"/>
              <a:gd name="connsiteY7" fmla="*/ 249845 h 355969"/>
              <a:gd name="connsiteX8" fmla="*/ 106122 w 355969"/>
              <a:gd name="connsiteY8" fmla="*/ 249845 h 355969"/>
              <a:gd name="connsiteX9" fmla="*/ 75448 w 355969"/>
              <a:gd name="connsiteY9" fmla="*/ 219171 h 355969"/>
              <a:gd name="connsiteX10" fmla="*/ 75448 w 355969"/>
              <a:gd name="connsiteY10" fmla="*/ 136796 h 355969"/>
              <a:gd name="connsiteX11" fmla="*/ 106122 w 355969"/>
              <a:gd name="connsiteY11" fmla="*/ 106122 h 355969"/>
              <a:gd name="connsiteX12" fmla="*/ 12369 w 355969"/>
              <a:gd name="connsiteY12" fmla="*/ 12369 h 355969"/>
              <a:gd name="connsiteX13" fmla="*/ 12369 w 355969"/>
              <a:gd name="connsiteY13" fmla="*/ 343600 h 355969"/>
              <a:gd name="connsiteX14" fmla="*/ 343600 w 355969"/>
              <a:gd name="connsiteY14" fmla="*/ 343600 h 355969"/>
              <a:gd name="connsiteX15" fmla="*/ 343600 w 355969"/>
              <a:gd name="connsiteY15" fmla="*/ 12369 h 355969"/>
              <a:gd name="connsiteX16" fmla="*/ 0 w 355969"/>
              <a:gd name="connsiteY16" fmla="*/ 0 h 355969"/>
              <a:gd name="connsiteX17" fmla="*/ 355969 w 355969"/>
              <a:gd name="connsiteY17" fmla="*/ 0 h 355969"/>
              <a:gd name="connsiteX18" fmla="*/ 355969 w 355969"/>
              <a:gd name="connsiteY18" fmla="*/ 355969 h 355969"/>
              <a:gd name="connsiteX19" fmla="*/ 0 w 355969"/>
              <a:gd name="connsiteY1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5969" h="355969">
                <a:moveTo>
                  <a:pt x="157576" y="135312"/>
                </a:moveTo>
                <a:lnTo>
                  <a:pt x="157576" y="212739"/>
                </a:lnTo>
                <a:lnTo>
                  <a:pt x="216203" y="173902"/>
                </a:lnTo>
                <a:close/>
                <a:moveTo>
                  <a:pt x="106122" y="106122"/>
                </a:moveTo>
                <a:lnTo>
                  <a:pt x="249845" y="106122"/>
                </a:lnTo>
                <a:cubicBezTo>
                  <a:pt x="266914" y="106122"/>
                  <a:pt x="280520" y="119975"/>
                  <a:pt x="280520" y="136796"/>
                </a:cubicBezTo>
                <a:lnTo>
                  <a:pt x="280520" y="219171"/>
                </a:lnTo>
                <a:cubicBezTo>
                  <a:pt x="280520" y="235992"/>
                  <a:pt x="266667" y="249845"/>
                  <a:pt x="249845" y="249845"/>
                </a:cubicBezTo>
                <a:lnTo>
                  <a:pt x="106122" y="249845"/>
                </a:lnTo>
                <a:cubicBezTo>
                  <a:pt x="89053" y="249845"/>
                  <a:pt x="75448" y="235992"/>
                  <a:pt x="75448" y="219171"/>
                </a:cubicBezTo>
                <a:lnTo>
                  <a:pt x="75448" y="136796"/>
                </a:lnTo>
                <a:cubicBezTo>
                  <a:pt x="75448" y="119727"/>
                  <a:pt x="89301" y="106122"/>
                  <a:pt x="106122" y="106122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rgbClr val="232D4B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DAB5BBE-6303-447E-8EA1-1E3F10068624}"/>
              </a:ext>
            </a:extLst>
          </p:cNvPr>
          <p:cNvSpPr/>
          <p:nvPr userDrawn="1"/>
        </p:nvSpPr>
        <p:spPr>
          <a:xfrm>
            <a:off x="3063450" y="7403481"/>
            <a:ext cx="355969" cy="355969"/>
          </a:xfrm>
          <a:custGeom>
            <a:avLst/>
            <a:gdLst>
              <a:gd name="connsiteX0" fmla="*/ 177860 w 355969"/>
              <a:gd name="connsiteY0" fmla="*/ 141496 h 355969"/>
              <a:gd name="connsiteX1" fmla="*/ 141249 w 355969"/>
              <a:gd name="connsiteY1" fmla="*/ 178107 h 355969"/>
              <a:gd name="connsiteX2" fmla="*/ 177860 w 355969"/>
              <a:gd name="connsiteY2" fmla="*/ 214719 h 355969"/>
              <a:gd name="connsiteX3" fmla="*/ 214471 w 355969"/>
              <a:gd name="connsiteY3" fmla="*/ 178107 h 355969"/>
              <a:gd name="connsiteX4" fmla="*/ 177860 w 355969"/>
              <a:gd name="connsiteY4" fmla="*/ 141496 h 355969"/>
              <a:gd name="connsiteX5" fmla="*/ 177860 w 355969"/>
              <a:gd name="connsiteY5" fmla="*/ 121954 h 355969"/>
              <a:gd name="connsiteX6" fmla="*/ 233766 w 355969"/>
              <a:gd name="connsiteY6" fmla="*/ 178107 h 355969"/>
              <a:gd name="connsiteX7" fmla="*/ 177860 w 355969"/>
              <a:gd name="connsiteY7" fmla="*/ 234014 h 355969"/>
              <a:gd name="connsiteX8" fmla="*/ 121954 w 355969"/>
              <a:gd name="connsiteY8" fmla="*/ 177860 h 355969"/>
              <a:gd name="connsiteX9" fmla="*/ 177860 w 355969"/>
              <a:gd name="connsiteY9" fmla="*/ 121954 h 355969"/>
              <a:gd name="connsiteX10" fmla="*/ 235993 w 355969"/>
              <a:gd name="connsiteY10" fmla="*/ 107359 h 355969"/>
              <a:gd name="connsiteX11" fmla="*/ 248609 w 355969"/>
              <a:gd name="connsiteY11" fmla="*/ 119975 h 355969"/>
              <a:gd name="connsiteX12" fmla="*/ 235993 w 355969"/>
              <a:gd name="connsiteY12" fmla="*/ 132591 h 355969"/>
              <a:gd name="connsiteX13" fmla="*/ 223377 w 355969"/>
              <a:gd name="connsiteY13" fmla="*/ 119975 h 355969"/>
              <a:gd name="connsiteX14" fmla="*/ 235993 w 355969"/>
              <a:gd name="connsiteY14" fmla="*/ 107359 h 355969"/>
              <a:gd name="connsiteX15" fmla="*/ 130364 w 355969"/>
              <a:gd name="connsiteY15" fmla="*/ 89053 h 355969"/>
              <a:gd name="connsiteX16" fmla="*/ 88806 w 355969"/>
              <a:gd name="connsiteY16" fmla="*/ 130612 h 355969"/>
              <a:gd name="connsiteX17" fmla="*/ 89053 w 355969"/>
              <a:gd name="connsiteY17" fmla="*/ 130612 h 355969"/>
              <a:gd name="connsiteX18" fmla="*/ 89053 w 355969"/>
              <a:gd name="connsiteY18" fmla="*/ 225355 h 355969"/>
              <a:gd name="connsiteX19" fmla="*/ 130612 w 355969"/>
              <a:gd name="connsiteY19" fmla="*/ 266914 h 355969"/>
              <a:gd name="connsiteX20" fmla="*/ 225108 w 355969"/>
              <a:gd name="connsiteY20" fmla="*/ 266914 h 355969"/>
              <a:gd name="connsiteX21" fmla="*/ 266666 w 355969"/>
              <a:gd name="connsiteY21" fmla="*/ 225355 h 355969"/>
              <a:gd name="connsiteX22" fmla="*/ 266666 w 355969"/>
              <a:gd name="connsiteY22" fmla="*/ 130612 h 355969"/>
              <a:gd name="connsiteX23" fmla="*/ 225108 w 355969"/>
              <a:gd name="connsiteY23" fmla="*/ 89053 h 355969"/>
              <a:gd name="connsiteX24" fmla="*/ 130364 w 355969"/>
              <a:gd name="connsiteY24" fmla="*/ 71737 h 355969"/>
              <a:gd name="connsiteX25" fmla="*/ 225603 w 355969"/>
              <a:gd name="connsiteY25" fmla="*/ 71737 h 355969"/>
              <a:gd name="connsiteX26" fmla="*/ 284230 w 355969"/>
              <a:gd name="connsiteY26" fmla="*/ 130364 h 355969"/>
              <a:gd name="connsiteX27" fmla="*/ 284230 w 355969"/>
              <a:gd name="connsiteY27" fmla="*/ 225603 h 355969"/>
              <a:gd name="connsiteX28" fmla="*/ 225603 w 355969"/>
              <a:gd name="connsiteY28" fmla="*/ 284230 h 355969"/>
              <a:gd name="connsiteX29" fmla="*/ 130364 w 355969"/>
              <a:gd name="connsiteY29" fmla="*/ 284230 h 355969"/>
              <a:gd name="connsiteX30" fmla="*/ 71737 w 355969"/>
              <a:gd name="connsiteY30" fmla="*/ 225603 h 355969"/>
              <a:gd name="connsiteX31" fmla="*/ 71737 w 355969"/>
              <a:gd name="connsiteY31" fmla="*/ 130364 h 355969"/>
              <a:gd name="connsiteX32" fmla="*/ 130364 w 355969"/>
              <a:gd name="connsiteY32" fmla="*/ 71737 h 355969"/>
              <a:gd name="connsiteX33" fmla="*/ 12369 w 355969"/>
              <a:gd name="connsiteY33" fmla="*/ 12369 h 355969"/>
              <a:gd name="connsiteX34" fmla="*/ 12369 w 355969"/>
              <a:gd name="connsiteY34" fmla="*/ 343600 h 355969"/>
              <a:gd name="connsiteX35" fmla="*/ 343600 w 355969"/>
              <a:gd name="connsiteY35" fmla="*/ 343600 h 355969"/>
              <a:gd name="connsiteX36" fmla="*/ 343600 w 355969"/>
              <a:gd name="connsiteY36" fmla="*/ 12369 h 355969"/>
              <a:gd name="connsiteX37" fmla="*/ 0 w 355969"/>
              <a:gd name="connsiteY37" fmla="*/ 0 h 355969"/>
              <a:gd name="connsiteX38" fmla="*/ 355969 w 355969"/>
              <a:gd name="connsiteY38" fmla="*/ 0 h 355969"/>
              <a:gd name="connsiteX39" fmla="*/ 355969 w 355969"/>
              <a:gd name="connsiteY39" fmla="*/ 355969 h 355969"/>
              <a:gd name="connsiteX40" fmla="*/ 0 w 355969"/>
              <a:gd name="connsiteY40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5969" h="355969">
                <a:moveTo>
                  <a:pt x="177860" y="141496"/>
                </a:moveTo>
                <a:cubicBezTo>
                  <a:pt x="157823" y="141496"/>
                  <a:pt x="141496" y="157823"/>
                  <a:pt x="141249" y="178107"/>
                </a:cubicBezTo>
                <a:cubicBezTo>
                  <a:pt x="141249" y="198392"/>
                  <a:pt x="157576" y="214719"/>
                  <a:pt x="177860" y="214719"/>
                </a:cubicBezTo>
                <a:cubicBezTo>
                  <a:pt x="198145" y="214719"/>
                  <a:pt x="214471" y="198392"/>
                  <a:pt x="214471" y="178107"/>
                </a:cubicBezTo>
                <a:cubicBezTo>
                  <a:pt x="214471" y="157823"/>
                  <a:pt x="198145" y="141496"/>
                  <a:pt x="177860" y="141496"/>
                </a:cubicBezTo>
                <a:close/>
                <a:moveTo>
                  <a:pt x="177860" y="121954"/>
                </a:moveTo>
                <a:cubicBezTo>
                  <a:pt x="209029" y="121954"/>
                  <a:pt x="233766" y="147186"/>
                  <a:pt x="233766" y="178107"/>
                </a:cubicBezTo>
                <a:cubicBezTo>
                  <a:pt x="233766" y="209029"/>
                  <a:pt x="208782" y="234014"/>
                  <a:pt x="177860" y="234014"/>
                </a:cubicBezTo>
                <a:cubicBezTo>
                  <a:pt x="146939" y="234014"/>
                  <a:pt x="121954" y="208782"/>
                  <a:pt x="121954" y="177860"/>
                </a:cubicBezTo>
                <a:cubicBezTo>
                  <a:pt x="121954" y="146939"/>
                  <a:pt x="146939" y="121954"/>
                  <a:pt x="177860" y="121954"/>
                </a:cubicBezTo>
                <a:close/>
                <a:moveTo>
                  <a:pt x="235993" y="107359"/>
                </a:moveTo>
                <a:cubicBezTo>
                  <a:pt x="242919" y="107359"/>
                  <a:pt x="248609" y="113049"/>
                  <a:pt x="248609" y="119975"/>
                </a:cubicBezTo>
                <a:cubicBezTo>
                  <a:pt x="248609" y="126901"/>
                  <a:pt x="242919" y="132591"/>
                  <a:pt x="235993" y="132591"/>
                </a:cubicBezTo>
                <a:cubicBezTo>
                  <a:pt x="229067" y="132591"/>
                  <a:pt x="223377" y="126901"/>
                  <a:pt x="223377" y="119975"/>
                </a:cubicBezTo>
                <a:cubicBezTo>
                  <a:pt x="223377" y="113049"/>
                  <a:pt x="229067" y="107359"/>
                  <a:pt x="235993" y="107359"/>
                </a:cubicBezTo>
                <a:close/>
                <a:moveTo>
                  <a:pt x="130364" y="89053"/>
                </a:moveTo>
                <a:cubicBezTo>
                  <a:pt x="107359" y="89053"/>
                  <a:pt x="88806" y="107606"/>
                  <a:pt x="88806" y="130612"/>
                </a:cubicBezTo>
                <a:lnTo>
                  <a:pt x="89053" y="130612"/>
                </a:lnTo>
                <a:lnTo>
                  <a:pt x="89053" y="225355"/>
                </a:lnTo>
                <a:cubicBezTo>
                  <a:pt x="89053" y="248361"/>
                  <a:pt x="107606" y="266914"/>
                  <a:pt x="130612" y="266914"/>
                </a:cubicBezTo>
                <a:lnTo>
                  <a:pt x="225108" y="266914"/>
                </a:lnTo>
                <a:cubicBezTo>
                  <a:pt x="248113" y="266914"/>
                  <a:pt x="266666" y="248361"/>
                  <a:pt x="266666" y="225355"/>
                </a:cubicBezTo>
                <a:lnTo>
                  <a:pt x="266666" y="130612"/>
                </a:lnTo>
                <a:cubicBezTo>
                  <a:pt x="266666" y="107606"/>
                  <a:pt x="248113" y="89053"/>
                  <a:pt x="225108" y="89053"/>
                </a:cubicBezTo>
                <a:close/>
                <a:moveTo>
                  <a:pt x="130364" y="71737"/>
                </a:moveTo>
                <a:lnTo>
                  <a:pt x="225603" y="71737"/>
                </a:lnTo>
                <a:cubicBezTo>
                  <a:pt x="258008" y="71737"/>
                  <a:pt x="284230" y="97958"/>
                  <a:pt x="284230" y="130364"/>
                </a:cubicBezTo>
                <a:lnTo>
                  <a:pt x="284230" y="225603"/>
                </a:lnTo>
                <a:cubicBezTo>
                  <a:pt x="284230" y="258008"/>
                  <a:pt x="258008" y="284230"/>
                  <a:pt x="225603" y="284230"/>
                </a:cubicBezTo>
                <a:lnTo>
                  <a:pt x="130364" y="284230"/>
                </a:lnTo>
                <a:cubicBezTo>
                  <a:pt x="97958" y="284230"/>
                  <a:pt x="71737" y="258008"/>
                  <a:pt x="71737" y="225603"/>
                </a:cubicBezTo>
                <a:lnTo>
                  <a:pt x="71737" y="130364"/>
                </a:lnTo>
                <a:cubicBezTo>
                  <a:pt x="71737" y="97958"/>
                  <a:pt x="97958" y="71737"/>
                  <a:pt x="130364" y="71737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rgbClr val="232D4B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153BD756-C4FD-4EA9-B281-B3219CE05D08}"/>
              </a:ext>
            </a:extLst>
          </p:cNvPr>
          <p:cNvGrpSpPr/>
          <p:nvPr userDrawn="1"/>
        </p:nvGrpSpPr>
        <p:grpSpPr>
          <a:xfrm>
            <a:off x="906730" y="4402183"/>
            <a:ext cx="4824876" cy="1085610"/>
            <a:chOff x="5417393" y="3432671"/>
            <a:chExt cx="4941523" cy="1111857"/>
          </a:xfrm>
        </p:grpSpPr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60490E80-481E-4727-AAF6-6BB71DC7AEED}"/>
                </a:ext>
              </a:extLst>
            </p:cNvPr>
            <p:cNvGrpSpPr/>
            <p:nvPr userDrawn="1"/>
          </p:nvGrpSpPr>
          <p:grpSpPr>
            <a:xfrm>
              <a:off x="5417393" y="3432671"/>
              <a:ext cx="1130968" cy="762000"/>
              <a:chOff x="5417393" y="3432671"/>
              <a:chExt cx="1130968" cy="762000"/>
            </a:xfrm>
          </p:grpSpPr>
          <p:pic>
            <p:nvPicPr>
              <p:cNvPr id="549" name="Graphique 548">
                <a:extLst>
                  <a:ext uri="{FF2B5EF4-FFF2-40B4-BE49-F238E27FC236}">
                    <a16:creationId xmlns:a16="http://schemas.microsoft.com/office/drawing/2014/main" id="{DD614EAE-22E5-4980-A9BD-9411337F473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3" y="3432671"/>
                <a:ext cx="628650" cy="762000"/>
              </a:xfrm>
              <a:prstGeom prst="rect">
                <a:avLst/>
              </a:prstGeom>
            </p:spPr>
          </p:pic>
          <p:pic>
            <p:nvPicPr>
              <p:cNvPr id="550" name="Graphique 549">
                <a:extLst>
                  <a:ext uri="{FF2B5EF4-FFF2-40B4-BE49-F238E27FC236}">
                    <a16:creationId xmlns:a16="http://schemas.microsoft.com/office/drawing/2014/main" id="{D0B299F6-6D1D-4E85-8A74-52EF2872B3C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1" y="3600862"/>
                <a:ext cx="514350" cy="409575"/>
              </a:xfrm>
              <a:prstGeom prst="rect">
                <a:avLst/>
              </a:prstGeom>
            </p:spPr>
          </p:pic>
        </p:grpSp>
        <p:pic>
          <p:nvPicPr>
            <p:cNvPr id="545" name="Graphique 544">
              <a:extLst>
                <a:ext uri="{FF2B5EF4-FFF2-40B4-BE49-F238E27FC236}">
                  <a16:creationId xmlns:a16="http://schemas.microsoft.com/office/drawing/2014/main" id="{83617509-B0E5-4013-A035-037D8D84A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3" y="3693360"/>
              <a:ext cx="1143000" cy="142875"/>
            </a:xfrm>
            <a:prstGeom prst="rect">
              <a:avLst/>
            </a:prstGeom>
          </p:spPr>
        </p:pic>
        <p:grpSp>
          <p:nvGrpSpPr>
            <p:cNvPr id="546" name="Groupe 545">
              <a:extLst>
                <a:ext uri="{FF2B5EF4-FFF2-40B4-BE49-F238E27FC236}">
                  <a16:creationId xmlns:a16="http://schemas.microsoft.com/office/drawing/2014/main" id="{27EF9222-AA26-452F-A17C-18F76D90A9B8}"/>
                </a:ext>
              </a:extLst>
            </p:cNvPr>
            <p:cNvGrpSpPr/>
            <p:nvPr userDrawn="1"/>
          </p:nvGrpSpPr>
          <p:grpSpPr>
            <a:xfrm>
              <a:off x="6643237" y="3992078"/>
              <a:ext cx="3715679" cy="552450"/>
              <a:chOff x="6643237" y="3992078"/>
              <a:chExt cx="3715679" cy="552450"/>
            </a:xfrm>
          </p:grpSpPr>
          <p:pic>
            <p:nvPicPr>
              <p:cNvPr id="547" name="Graphique 546">
                <a:extLst>
                  <a:ext uri="{FF2B5EF4-FFF2-40B4-BE49-F238E27FC236}">
                    <a16:creationId xmlns:a16="http://schemas.microsoft.com/office/drawing/2014/main" id="{9E79E2EE-94D1-43D6-913C-33F7E4332FE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548" name="Graphique 547">
                <a:extLst>
                  <a:ext uri="{FF2B5EF4-FFF2-40B4-BE49-F238E27FC236}">
                    <a16:creationId xmlns:a16="http://schemas.microsoft.com/office/drawing/2014/main" id="{5295C372-8EDF-434C-B53F-9D1C296049E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946951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C564269-2D87-478B-AE16-29E8D03E9CC3}"/>
              </a:ext>
            </a:extLst>
          </p:cNvPr>
          <p:cNvSpPr/>
          <p:nvPr userDrawn="1"/>
        </p:nvSpPr>
        <p:spPr>
          <a:xfrm>
            <a:off x="913785" y="7403482"/>
            <a:ext cx="355969" cy="355969"/>
          </a:xfrm>
          <a:custGeom>
            <a:avLst/>
            <a:gdLst>
              <a:gd name="connsiteX0" fmla="*/ 194681 w 355969"/>
              <a:gd name="connsiteY0" fmla="*/ 72480 h 355969"/>
              <a:gd name="connsiteX1" fmla="*/ 228819 w 355969"/>
              <a:gd name="connsiteY1" fmla="*/ 72727 h 355969"/>
              <a:gd name="connsiteX2" fmla="*/ 228819 w 355969"/>
              <a:gd name="connsiteY2" fmla="*/ 110823 h 355969"/>
              <a:gd name="connsiteX3" fmla="*/ 204082 w 355969"/>
              <a:gd name="connsiteY3" fmla="*/ 110823 h 355969"/>
              <a:gd name="connsiteX4" fmla="*/ 194434 w 355969"/>
              <a:gd name="connsiteY4" fmla="*/ 121460 h 355969"/>
              <a:gd name="connsiteX5" fmla="*/ 194434 w 355969"/>
              <a:gd name="connsiteY5" fmla="*/ 144465 h 355969"/>
              <a:gd name="connsiteX6" fmla="*/ 229313 w 355969"/>
              <a:gd name="connsiteY6" fmla="*/ 144465 h 355969"/>
              <a:gd name="connsiteX7" fmla="*/ 225356 w 355969"/>
              <a:gd name="connsiteY7" fmla="*/ 183550 h 355969"/>
              <a:gd name="connsiteX8" fmla="*/ 194434 w 355969"/>
              <a:gd name="connsiteY8" fmla="*/ 183550 h 355969"/>
              <a:gd name="connsiteX9" fmla="*/ 194434 w 355969"/>
              <a:gd name="connsiteY9" fmla="*/ 283241 h 355969"/>
              <a:gd name="connsiteX10" fmla="*/ 148423 w 355969"/>
              <a:gd name="connsiteY10" fmla="*/ 283241 h 355969"/>
              <a:gd name="connsiteX11" fmla="*/ 148423 w 355969"/>
              <a:gd name="connsiteY11" fmla="*/ 183303 h 355969"/>
              <a:gd name="connsiteX12" fmla="*/ 126654 w 355969"/>
              <a:gd name="connsiteY12" fmla="*/ 183303 h 355969"/>
              <a:gd name="connsiteX13" fmla="*/ 126654 w 355969"/>
              <a:gd name="connsiteY13" fmla="*/ 144218 h 355969"/>
              <a:gd name="connsiteX14" fmla="*/ 148423 w 355969"/>
              <a:gd name="connsiteY14" fmla="*/ 144218 h 355969"/>
              <a:gd name="connsiteX15" fmla="*/ 148423 w 355969"/>
              <a:gd name="connsiteY15" fmla="*/ 118986 h 355969"/>
              <a:gd name="connsiteX16" fmla="*/ 194681 w 355969"/>
              <a:gd name="connsiteY16" fmla="*/ 72480 h 355969"/>
              <a:gd name="connsiteX17" fmla="*/ 12369 w 355969"/>
              <a:gd name="connsiteY17" fmla="*/ 12369 h 355969"/>
              <a:gd name="connsiteX18" fmla="*/ 12369 w 355969"/>
              <a:gd name="connsiteY18" fmla="*/ 343600 h 355969"/>
              <a:gd name="connsiteX19" fmla="*/ 343600 w 355969"/>
              <a:gd name="connsiteY19" fmla="*/ 343600 h 355969"/>
              <a:gd name="connsiteX20" fmla="*/ 343600 w 355969"/>
              <a:gd name="connsiteY20" fmla="*/ 12369 h 355969"/>
              <a:gd name="connsiteX21" fmla="*/ 0 w 355969"/>
              <a:gd name="connsiteY21" fmla="*/ 0 h 355969"/>
              <a:gd name="connsiteX22" fmla="*/ 355969 w 355969"/>
              <a:gd name="connsiteY22" fmla="*/ 0 h 355969"/>
              <a:gd name="connsiteX23" fmla="*/ 355969 w 355969"/>
              <a:gd name="connsiteY23" fmla="*/ 355969 h 355969"/>
              <a:gd name="connsiteX24" fmla="*/ 0 w 355969"/>
              <a:gd name="connsiteY24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5969" h="355969">
                <a:moveTo>
                  <a:pt x="194681" y="72480"/>
                </a:moveTo>
                <a:lnTo>
                  <a:pt x="228819" y="72727"/>
                </a:lnTo>
                <a:lnTo>
                  <a:pt x="228819" y="110823"/>
                </a:lnTo>
                <a:lnTo>
                  <a:pt x="204082" y="110823"/>
                </a:lnTo>
                <a:cubicBezTo>
                  <a:pt x="200124" y="110823"/>
                  <a:pt x="194434" y="112802"/>
                  <a:pt x="194434" y="121460"/>
                </a:cubicBezTo>
                <a:lnTo>
                  <a:pt x="194434" y="144465"/>
                </a:lnTo>
                <a:lnTo>
                  <a:pt x="229313" y="144465"/>
                </a:lnTo>
                <a:lnTo>
                  <a:pt x="225356" y="183550"/>
                </a:lnTo>
                <a:lnTo>
                  <a:pt x="194434" y="183550"/>
                </a:lnTo>
                <a:lnTo>
                  <a:pt x="194434" y="283241"/>
                </a:lnTo>
                <a:lnTo>
                  <a:pt x="148423" y="283241"/>
                </a:lnTo>
                <a:lnTo>
                  <a:pt x="148423" y="183303"/>
                </a:lnTo>
                <a:lnTo>
                  <a:pt x="126654" y="183303"/>
                </a:lnTo>
                <a:lnTo>
                  <a:pt x="126654" y="144218"/>
                </a:lnTo>
                <a:lnTo>
                  <a:pt x="148423" y="144218"/>
                </a:lnTo>
                <a:lnTo>
                  <a:pt x="148423" y="118986"/>
                </a:lnTo>
                <a:cubicBezTo>
                  <a:pt x="148423" y="100928"/>
                  <a:pt x="157081" y="72727"/>
                  <a:pt x="194681" y="724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6E0276-2192-4BC6-8F70-F1EE82A36BF6}"/>
              </a:ext>
            </a:extLst>
          </p:cNvPr>
          <p:cNvSpPr/>
          <p:nvPr userDrawn="1"/>
        </p:nvSpPr>
        <p:spPr>
          <a:xfrm>
            <a:off x="1451201" y="7403482"/>
            <a:ext cx="355969" cy="355969"/>
          </a:xfrm>
          <a:custGeom>
            <a:avLst/>
            <a:gdLst>
              <a:gd name="connsiteX0" fmla="*/ 216945 w 355969"/>
              <a:gd name="connsiteY0" fmla="*/ 95980 h 355969"/>
              <a:gd name="connsiteX1" fmla="*/ 247372 w 355969"/>
              <a:gd name="connsiteY1" fmla="*/ 109091 h 355969"/>
              <a:gd name="connsiteX2" fmla="*/ 273841 w 355969"/>
              <a:gd name="connsiteY2" fmla="*/ 98948 h 355969"/>
              <a:gd name="connsiteX3" fmla="*/ 255536 w 355969"/>
              <a:gd name="connsiteY3" fmla="*/ 121954 h 355969"/>
              <a:gd name="connsiteX4" fmla="*/ 279531 w 355969"/>
              <a:gd name="connsiteY4" fmla="*/ 115275 h 355969"/>
              <a:gd name="connsiteX5" fmla="*/ 258751 w 355969"/>
              <a:gd name="connsiteY5" fmla="*/ 136796 h 355969"/>
              <a:gd name="connsiteX6" fmla="*/ 258751 w 355969"/>
              <a:gd name="connsiteY6" fmla="*/ 142239 h 355969"/>
              <a:gd name="connsiteX7" fmla="*/ 140260 w 355969"/>
              <a:gd name="connsiteY7" fmla="*/ 260730 h 355969"/>
              <a:gd name="connsiteX8" fmla="*/ 76438 w 355969"/>
              <a:gd name="connsiteY8" fmla="*/ 241930 h 355969"/>
              <a:gd name="connsiteX9" fmla="*/ 86086 w 355969"/>
              <a:gd name="connsiteY9" fmla="*/ 242672 h 355969"/>
              <a:gd name="connsiteX10" fmla="*/ 137786 w 355969"/>
              <a:gd name="connsiteY10" fmla="*/ 224861 h 355969"/>
              <a:gd name="connsiteX11" fmla="*/ 98949 w 355969"/>
              <a:gd name="connsiteY11" fmla="*/ 195918 h 355969"/>
              <a:gd name="connsiteX12" fmla="*/ 106865 w 355969"/>
              <a:gd name="connsiteY12" fmla="*/ 196661 h 355969"/>
              <a:gd name="connsiteX13" fmla="*/ 117749 w 355969"/>
              <a:gd name="connsiteY13" fmla="*/ 195176 h 355969"/>
              <a:gd name="connsiteX14" fmla="*/ 84354 w 355969"/>
              <a:gd name="connsiteY14" fmla="*/ 154360 h 355969"/>
              <a:gd name="connsiteX15" fmla="*/ 84354 w 355969"/>
              <a:gd name="connsiteY15" fmla="*/ 153865 h 355969"/>
              <a:gd name="connsiteX16" fmla="*/ 103154 w 355969"/>
              <a:gd name="connsiteY16" fmla="*/ 159060 h 355969"/>
              <a:gd name="connsiteX17" fmla="*/ 84601 w 355969"/>
              <a:gd name="connsiteY17" fmla="*/ 124428 h 355969"/>
              <a:gd name="connsiteX18" fmla="*/ 90291 w 355969"/>
              <a:gd name="connsiteY18" fmla="*/ 103401 h 355969"/>
              <a:gd name="connsiteX19" fmla="*/ 176129 w 355969"/>
              <a:gd name="connsiteY19" fmla="*/ 146939 h 355969"/>
              <a:gd name="connsiteX20" fmla="*/ 175140 w 355969"/>
              <a:gd name="connsiteY20" fmla="*/ 137539 h 355969"/>
              <a:gd name="connsiteX21" fmla="*/ 216945 w 355969"/>
              <a:gd name="connsiteY21" fmla="*/ 95980 h 355969"/>
              <a:gd name="connsiteX22" fmla="*/ 12369 w 355969"/>
              <a:gd name="connsiteY22" fmla="*/ 12369 h 355969"/>
              <a:gd name="connsiteX23" fmla="*/ 12369 w 355969"/>
              <a:gd name="connsiteY23" fmla="*/ 343600 h 355969"/>
              <a:gd name="connsiteX24" fmla="*/ 343600 w 355969"/>
              <a:gd name="connsiteY24" fmla="*/ 343600 h 355969"/>
              <a:gd name="connsiteX25" fmla="*/ 343600 w 355969"/>
              <a:gd name="connsiteY25" fmla="*/ 12369 h 355969"/>
              <a:gd name="connsiteX26" fmla="*/ 0 w 355969"/>
              <a:gd name="connsiteY26" fmla="*/ 0 h 355969"/>
              <a:gd name="connsiteX27" fmla="*/ 355969 w 355969"/>
              <a:gd name="connsiteY27" fmla="*/ 0 h 355969"/>
              <a:gd name="connsiteX28" fmla="*/ 355969 w 355969"/>
              <a:gd name="connsiteY28" fmla="*/ 355969 h 355969"/>
              <a:gd name="connsiteX29" fmla="*/ 0 w 355969"/>
              <a:gd name="connsiteY2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5969" h="355969">
                <a:moveTo>
                  <a:pt x="216945" y="95980"/>
                </a:moveTo>
                <a:cubicBezTo>
                  <a:pt x="228819" y="95980"/>
                  <a:pt x="239704" y="100927"/>
                  <a:pt x="247372" y="109091"/>
                </a:cubicBezTo>
                <a:cubicBezTo>
                  <a:pt x="256772" y="107112"/>
                  <a:pt x="265678" y="103649"/>
                  <a:pt x="273841" y="98948"/>
                </a:cubicBezTo>
                <a:cubicBezTo>
                  <a:pt x="270625" y="108596"/>
                  <a:pt x="264194" y="116759"/>
                  <a:pt x="255536" y="121954"/>
                </a:cubicBezTo>
                <a:cubicBezTo>
                  <a:pt x="263946" y="120717"/>
                  <a:pt x="272109" y="118491"/>
                  <a:pt x="279531" y="115275"/>
                </a:cubicBezTo>
                <a:cubicBezTo>
                  <a:pt x="273841" y="123686"/>
                  <a:pt x="266915" y="130859"/>
                  <a:pt x="258751" y="136796"/>
                </a:cubicBezTo>
                <a:cubicBezTo>
                  <a:pt x="258751" y="138528"/>
                  <a:pt x="258751" y="140507"/>
                  <a:pt x="258751" y="142239"/>
                </a:cubicBezTo>
                <a:cubicBezTo>
                  <a:pt x="258751" y="197155"/>
                  <a:pt x="216945" y="260730"/>
                  <a:pt x="140260" y="260730"/>
                </a:cubicBezTo>
                <a:cubicBezTo>
                  <a:pt x="116760" y="260730"/>
                  <a:pt x="94991" y="253803"/>
                  <a:pt x="76438" y="241930"/>
                </a:cubicBezTo>
                <a:cubicBezTo>
                  <a:pt x="79654" y="242177"/>
                  <a:pt x="82870" y="242424"/>
                  <a:pt x="86086" y="242672"/>
                </a:cubicBezTo>
                <a:cubicBezTo>
                  <a:pt x="105628" y="242672"/>
                  <a:pt x="123439" y="235993"/>
                  <a:pt x="137786" y="224861"/>
                </a:cubicBezTo>
                <a:cubicBezTo>
                  <a:pt x="119728" y="224614"/>
                  <a:pt x="104144" y="212492"/>
                  <a:pt x="98949" y="195918"/>
                </a:cubicBezTo>
                <a:cubicBezTo>
                  <a:pt x="101670" y="196413"/>
                  <a:pt x="104144" y="196661"/>
                  <a:pt x="106865" y="196661"/>
                </a:cubicBezTo>
                <a:cubicBezTo>
                  <a:pt x="110575" y="196661"/>
                  <a:pt x="114286" y="196166"/>
                  <a:pt x="117749" y="195176"/>
                </a:cubicBezTo>
                <a:cubicBezTo>
                  <a:pt x="98702" y="191466"/>
                  <a:pt x="84354" y="174644"/>
                  <a:pt x="84354" y="154360"/>
                </a:cubicBezTo>
                <a:cubicBezTo>
                  <a:pt x="84354" y="154112"/>
                  <a:pt x="84354" y="154112"/>
                  <a:pt x="84354" y="153865"/>
                </a:cubicBezTo>
                <a:cubicBezTo>
                  <a:pt x="89796" y="157081"/>
                  <a:pt x="96228" y="158813"/>
                  <a:pt x="103154" y="159060"/>
                </a:cubicBezTo>
                <a:cubicBezTo>
                  <a:pt x="92022" y="151639"/>
                  <a:pt x="84601" y="138775"/>
                  <a:pt x="84601" y="124428"/>
                </a:cubicBezTo>
                <a:cubicBezTo>
                  <a:pt x="84601" y="116759"/>
                  <a:pt x="86828" y="109585"/>
                  <a:pt x="90291" y="103401"/>
                </a:cubicBezTo>
                <a:cubicBezTo>
                  <a:pt x="110823" y="128633"/>
                  <a:pt x="141497" y="145207"/>
                  <a:pt x="176129" y="146939"/>
                </a:cubicBezTo>
                <a:cubicBezTo>
                  <a:pt x="175634" y="143970"/>
                  <a:pt x="175140" y="140754"/>
                  <a:pt x="175140" y="137539"/>
                </a:cubicBezTo>
                <a:cubicBezTo>
                  <a:pt x="175140" y="114533"/>
                  <a:pt x="193940" y="95980"/>
                  <a:pt x="216945" y="959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object 2">
            <a:extLst>
              <a:ext uri="{FF2B5EF4-FFF2-40B4-BE49-F238E27FC236}">
                <a16:creationId xmlns:a16="http://schemas.microsoft.com/office/drawing/2014/main" id="{BB9F7213-EC40-4749-A1E4-E32C4E765A91}"/>
              </a:ext>
            </a:extLst>
          </p:cNvPr>
          <p:cNvGrpSpPr/>
          <p:nvPr userDrawn="1"/>
        </p:nvGrpSpPr>
        <p:grpSpPr>
          <a:xfrm>
            <a:off x="11684000" y="6400800"/>
            <a:ext cx="4572000" cy="2743200"/>
            <a:chOff x="11684000" y="6400800"/>
            <a:chExt cx="4572000" cy="2743200"/>
          </a:xfrm>
        </p:grpSpPr>
        <p:sp>
          <p:nvSpPr>
            <p:cNvPr id="47" name="object 3">
              <a:extLst>
                <a:ext uri="{FF2B5EF4-FFF2-40B4-BE49-F238E27FC236}">
                  <a16:creationId xmlns:a16="http://schemas.microsoft.com/office/drawing/2014/main" id="{A3DA601A-C499-463F-B966-C0E55DB30FFE}"/>
                </a:ext>
              </a:extLst>
            </p:cNvPr>
            <p:cNvSpPr/>
            <p:nvPr/>
          </p:nvSpPr>
          <p:spPr>
            <a:xfrm>
              <a:off x="15341600" y="8229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EF4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">
              <a:extLst>
                <a:ext uri="{FF2B5EF4-FFF2-40B4-BE49-F238E27FC236}">
                  <a16:creationId xmlns:a16="http://schemas.microsoft.com/office/drawing/2014/main" id="{57EA7595-5FA8-47B7-A684-859CB6B726B8}"/>
                </a:ext>
              </a:extLst>
            </p:cNvPr>
            <p:cNvSpPr/>
            <p:nvPr/>
          </p:nvSpPr>
          <p:spPr>
            <a:xfrm>
              <a:off x="11684000" y="6400799"/>
              <a:ext cx="4572000" cy="2743200"/>
            </a:xfrm>
            <a:custGeom>
              <a:avLst/>
              <a:gdLst/>
              <a:ahLst/>
              <a:cxnLst/>
              <a:rect l="l" t="t" r="r" b="b"/>
              <a:pathLst>
                <a:path w="4572000" h="27432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  <a:path w="4572000" h="2743200">
                  <a:moveTo>
                    <a:pt x="1813928" y="1828800"/>
                  </a:moveTo>
                  <a:lnTo>
                    <a:pt x="899528" y="1828800"/>
                  </a:lnTo>
                  <a:lnTo>
                    <a:pt x="899528" y="2743200"/>
                  </a:lnTo>
                  <a:lnTo>
                    <a:pt x="1813928" y="2743200"/>
                  </a:lnTo>
                  <a:lnTo>
                    <a:pt x="1813928" y="1828800"/>
                  </a:lnTo>
                  <a:close/>
                </a:path>
                <a:path w="4572000" h="2743200">
                  <a:moveTo>
                    <a:pt x="2742171" y="914400"/>
                  </a:moveTo>
                  <a:lnTo>
                    <a:pt x="1827771" y="914400"/>
                  </a:lnTo>
                  <a:lnTo>
                    <a:pt x="1827771" y="1828800"/>
                  </a:lnTo>
                  <a:lnTo>
                    <a:pt x="2742171" y="1828800"/>
                  </a:lnTo>
                  <a:lnTo>
                    <a:pt x="2742171" y="914400"/>
                  </a:lnTo>
                  <a:close/>
                </a:path>
                <a:path w="4572000" h="2743200">
                  <a:moveTo>
                    <a:pt x="3657600" y="0"/>
                  </a:moveTo>
                  <a:lnTo>
                    <a:pt x="2743200" y="0"/>
                  </a:lnTo>
                  <a:lnTo>
                    <a:pt x="2743200" y="914400"/>
                  </a:lnTo>
                  <a:lnTo>
                    <a:pt x="3657600" y="914400"/>
                  </a:lnTo>
                  <a:lnTo>
                    <a:pt x="3657600" y="0"/>
                  </a:lnTo>
                  <a:close/>
                </a:path>
                <a:path w="4572000" h="2743200">
                  <a:moveTo>
                    <a:pt x="4572000" y="914400"/>
                  </a:moveTo>
                  <a:lnTo>
                    <a:pt x="3657600" y="914400"/>
                  </a:lnTo>
                  <a:lnTo>
                    <a:pt x="3657600" y="1828800"/>
                  </a:lnTo>
                  <a:lnTo>
                    <a:pt x="4572000" y="1828800"/>
                  </a:lnTo>
                  <a:lnTo>
                    <a:pt x="4572000" y="914400"/>
                  </a:lnTo>
                  <a:close/>
                </a:path>
              </a:pathLst>
            </a:custGeom>
            <a:solidFill>
              <a:srgbClr val="005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">
            <a:extLst>
              <a:ext uri="{FF2B5EF4-FFF2-40B4-BE49-F238E27FC236}">
                <a16:creationId xmlns:a16="http://schemas.microsoft.com/office/drawing/2014/main" id="{834E675D-8600-4DE1-99EE-C11F03127E1D}"/>
              </a:ext>
            </a:extLst>
          </p:cNvPr>
          <p:cNvSpPr/>
          <p:nvPr userDrawn="1"/>
        </p:nvSpPr>
        <p:spPr>
          <a:xfrm>
            <a:off x="9855327" y="73152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3F569564-E659-414C-A3DD-5CDA9CE69D1E}"/>
              </a:ext>
            </a:extLst>
          </p:cNvPr>
          <p:cNvSpPr/>
          <p:nvPr userDrawn="1"/>
        </p:nvSpPr>
        <p:spPr>
          <a:xfrm>
            <a:off x="12598400" y="36575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0FD0DC21-D1DC-424F-A634-BAAECE75093E}"/>
              </a:ext>
            </a:extLst>
          </p:cNvPr>
          <p:cNvSpPr/>
          <p:nvPr userDrawn="1"/>
        </p:nvSpPr>
        <p:spPr>
          <a:xfrm>
            <a:off x="13512800" y="0"/>
            <a:ext cx="1828800" cy="2743200"/>
          </a:xfrm>
          <a:custGeom>
            <a:avLst/>
            <a:gdLst/>
            <a:ahLst/>
            <a:cxnLst/>
            <a:rect l="l" t="t" r="r" b="b"/>
            <a:pathLst>
              <a:path w="1828800" h="2743200">
                <a:moveTo>
                  <a:pt x="914400" y="1828800"/>
                </a:moveTo>
                <a:lnTo>
                  <a:pt x="0" y="1828800"/>
                </a:lnTo>
                <a:lnTo>
                  <a:pt x="0" y="2743200"/>
                </a:lnTo>
                <a:lnTo>
                  <a:pt x="914400" y="2743200"/>
                </a:lnTo>
                <a:lnTo>
                  <a:pt x="914400" y="1828800"/>
                </a:lnTo>
                <a:close/>
              </a:path>
              <a:path w="1828800" h="27432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8B413841-B2AA-4355-A7C7-CEFEBD01FC8E}"/>
              </a:ext>
            </a:extLst>
          </p:cNvPr>
          <p:cNvSpPr/>
          <p:nvPr userDrawn="1"/>
        </p:nvSpPr>
        <p:spPr>
          <a:xfrm>
            <a:off x="89408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3">
            <a:extLst>
              <a:ext uri="{FF2B5EF4-FFF2-40B4-BE49-F238E27FC236}">
                <a16:creationId xmlns:a16="http://schemas.microsoft.com/office/drawing/2014/main" id="{2F0B4D82-3112-41F2-AD2B-0EF2CD0013D4}"/>
              </a:ext>
            </a:extLst>
          </p:cNvPr>
          <p:cNvSpPr txBox="1"/>
          <p:nvPr userDrawn="1"/>
        </p:nvSpPr>
        <p:spPr>
          <a:xfrm>
            <a:off x="6922926" y="5194300"/>
            <a:ext cx="22479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inetum.world</a:t>
            </a:r>
            <a:endParaRPr sz="220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06CB742D-9F4D-42D3-B49A-F528B3B02573}"/>
              </a:ext>
            </a:extLst>
          </p:cNvPr>
          <p:cNvSpPr txBox="1"/>
          <p:nvPr userDrawn="1"/>
        </p:nvSpPr>
        <p:spPr>
          <a:xfrm>
            <a:off x="901700" y="6388097"/>
            <a:ext cx="8140700" cy="884216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3335" marR="5080" indent="-1270" algn="just">
              <a:lnSpc>
                <a:spcPct val="100000"/>
              </a:lnSpc>
              <a:spcBef>
                <a:spcPts val="175"/>
              </a:spcBef>
            </a:pP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FRANCE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SPAIN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PORTUGAL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BELGIUM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SWITZERLAND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LUXEMBOURG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ENGLAND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POLAND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ROMANIA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MOROCCO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TUNISIA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SENEGAL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CÔTE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D’IVOIRE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ANGOLA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CAMEROON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USA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BRAZIL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COLOMBIA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MEXICO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RP OF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PANAMA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PERU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CHILI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COSTA RICA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DOMINICAN REPUBLIC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ARGENTINA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SINGAPORE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</a:t>
            </a:r>
            <a:r>
              <a:rPr sz="1400" spc="1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400" spc="3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UAE</a:t>
            </a:r>
            <a:endParaRPr sz="1400">
              <a:latin typeface="Verdana" panose="020B0604030504040204" pitchFamily="34" charset="0"/>
              <a:cs typeface="Poppin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9DECAC8-71CB-465E-8692-A9FFA0221876}"/>
              </a:ext>
            </a:extLst>
          </p:cNvPr>
          <p:cNvSpPr/>
          <p:nvPr userDrawn="1"/>
        </p:nvSpPr>
        <p:spPr>
          <a:xfrm>
            <a:off x="1988617" y="7403481"/>
            <a:ext cx="355969" cy="355969"/>
          </a:xfrm>
          <a:custGeom>
            <a:avLst/>
            <a:gdLst>
              <a:gd name="connsiteX0" fmla="*/ 87075 w 355969"/>
              <a:gd name="connsiteY0" fmla="*/ 148918 h 355969"/>
              <a:gd name="connsiteX1" fmla="*/ 126655 w 355969"/>
              <a:gd name="connsiteY1" fmla="*/ 148918 h 355969"/>
              <a:gd name="connsiteX2" fmla="*/ 126655 w 355969"/>
              <a:gd name="connsiteY2" fmla="*/ 267657 h 355969"/>
              <a:gd name="connsiteX3" fmla="*/ 87075 w 355969"/>
              <a:gd name="connsiteY3" fmla="*/ 267657 h 355969"/>
              <a:gd name="connsiteX4" fmla="*/ 223377 w 355969"/>
              <a:gd name="connsiteY4" fmla="*/ 146196 h 355969"/>
              <a:gd name="connsiteX5" fmla="*/ 268893 w 355969"/>
              <a:gd name="connsiteY5" fmla="*/ 199628 h 355969"/>
              <a:gd name="connsiteX6" fmla="*/ 268893 w 355969"/>
              <a:gd name="connsiteY6" fmla="*/ 267903 h 355969"/>
              <a:gd name="connsiteX7" fmla="*/ 229314 w 355969"/>
              <a:gd name="connsiteY7" fmla="*/ 267903 h 355969"/>
              <a:gd name="connsiteX8" fmla="*/ 229314 w 355969"/>
              <a:gd name="connsiteY8" fmla="*/ 204328 h 355969"/>
              <a:gd name="connsiteX9" fmla="*/ 209277 w 355969"/>
              <a:gd name="connsiteY9" fmla="*/ 177365 h 355969"/>
              <a:gd name="connsiteX10" fmla="*/ 188992 w 355969"/>
              <a:gd name="connsiteY10" fmla="*/ 191712 h 355969"/>
              <a:gd name="connsiteX11" fmla="*/ 187755 w 355969"/>
              <a:gd name="connsiteY11" fmla="*/ 201360 h 355969"/>
              <a:gd name="connsiteX12" fmla="*/ 187755 w 355969"/>
              <a:gd name="connsiteY12" fmla="*/ 267656 h 355969"/>
              <a:gd name="connsiteX13" fmla="*/ 148423 w 355969"/>
              <a:gd name="connsiteY13" fmla="*/ 267656 h 355969"/>
              <a:gd name="connsiteX14" fmla="*/ 148423 w 355969"/>
              <a:gd name="connsiteY14" fmla="*/ 148917 h 355969"/>
              <a:gd name="connsiteX15" fmla="*/ 187755 w 355969"/>
              <a:gd name="connsiteY15" fmla="*/ 148917 h 355969"/>
              <a:gd name="connsiteX16" fmla="*/ 187755 w 355969"/>
              <a:gd name="connsiteY16" fmla="*/ 165738 h 355969"/>
              <a:gd name="connsiteX17" fmla="*/ 187508 w 355969"/>
              <a:gd name="connsiteY17" fmla="*/ 166233 h 355969"/>
              <a:gd name="connsiteX18" fmla="*/ 187755 w 355969"/>
              <a:gd name="connsiteY18" fmla="*/ 166233 h 355969"/>
              <a:gd name="connsiteX19" fmla="*/ 187755 w 355969"/>
              <a:gd name="connsiteY19" fmla="*/ 165738 h 355969"/>
              <a:gd name="connsiteX20" fmla="*/ 223377 w 355969"/>
              <a:gd name="connsiteY20" fmla="*/ 146196 h 355969"/>
              <a:gd name="connsiteX21" fmla="*/ 107360 w 355969"/>
              <a:gd name="connsiteY21" fmla="*/ 88311 h 355969"/>
              <a:gd name="connsiteX22" fmla="*/ 127644 w 355969"/>
              <a:gd name="connsiteY22" fmla="*/ 108596 h 355969"/>
              <a:gd name="connsiteX23" fmla="*/ 107360 w 355969"/>
              <a:gd name="connsiteY23" fmla="*/ 128880 h 355969"/>
              <a:gd name="connsiteX24" fmla="*/ 87075 w 355969"/>
              <a:gd name="connsiteY24" fmla="*/ 108596 h 355969"/>
              <a:gd name="connsiteX25" fmla="*/ 107360 w 355969"/>
              <a:gd name="connsiteY25" fmla="*/ 88311 h 355969"/>
              <a:gd name="connsiteX26" fmla="*/ 12369 w 355969"/>
              <a:gd name="connsiteY26" fmla="*/ 12369 h 355969"/>
              <a:gd name="connsiteX27" fmla="*/ 12369 w 355969"/>
              <a:gd name="connsiteY27" fmla="*/ 343600 h 355969"/>
              <a:gd name="connsiteX28" fmla="*/ 343600 w 355969"/>
              <a:gd name="connsiteY28" fmla="*/ 343600 h 355969"/>
              <a:gd name="connsiteX29" fmla="*/ 343600 w 355969"/>
              <a:gd name="connsiteY29" fmla="*/ 12369 h 355969"/>
              <a:gd name="connsiteX30" fmla="*/ 0 w 355969"/>
              <a:gd name="connsiteY30" fmla="*/ 0 h 355969"/>
              <a:gd name="connsiteX31" fmla="*/ 355969 w 355969"/>
              <a:gd name="connsiteY31" fmla="*/ 0 h 355969"/>
              <a:gd name="connsiteX32" fmla="*/ 355969 w 355969"/>
              <a:gd name="connsiteY32" fmla="*/ 355969 h 355969"/>
              <a:gd name="connsiteX33" fmla="*/ 0 w 355969"/>
              <a:gd name="connsiteY33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5969" h="355969">
                <a:moveTo>
                  <a:pt x="87075" y="148918"/>
                </a:moveTo>
                <a:lnTo>
                  <a:pt x="126655" y="148918"/>
                </a:lnTo>
                <a:lnTo>
                  <a:pt x="126655" y="267657"/>
                </a:lnTo>
                <a:lnTo>
                  <a:pt x="87075" y="267657"/>
                </a:lnTo>
                <a:close/>
                <a:moveTo>
                  <a:pt x="223377" y="146196"/>
                </a:moveTo>
                <a:cubicBezTo>
                  <a:pt x="249351" y="146196"/>
                  <a:pt x="268893" y="163017"/>
                  <a:pt x="268893" y="199628"/>
                </a:cubicBezTo>
                <a:lnTo>
                  <a:pt x="268893" y="267903"/>
                </a:lnTo>
                <a:lnTo>
                  <a:pt x="229314" y="267903"/>
                </a:lnTo>
                <a:lnTo>
                  <a:pt x="229314" y="204328"/>
                </a:lnTo>
                <a:cubicBezTo>
                  <a:pt x="229314" y="188249"/>
                  <a:pt x="223624" y="177365"/>
                  <a:pt x="209277" y="177365"/>
                </a:cubicBezTo>
                <a:cubicBezTo>
                  <a:pt x="198392" y="177365"/>
                  <a:pt x="191961" y="184539"/>
                  <a:pt x="188992" y="191712"/>
                </a:cubicBezTo>
                <a:cubicBezTo>
                  <a:pt x="188003" y="194186"/>
                  <a:pt x="187755" y="197897"/>
                  <a:pt x="187755" y="201360"/>
                </a:cubicBezTo>
                <a:lnTo>
                  <a:pt x="187755" y="267656"/>
                </a:lnTo>
                <a:lnTo>
                  <a:pt x="148423" y="267656"/>
                </a:lnTo>
                <a:cubicBezTo>
                  <a:pt x="148423" y="267656"/>
                  <a:pt x="148918" y="160049"/>
                  <a:pt x="148423" y="148917"/>
                </a:cubicBezTo>
                <a:lnTo>
                  <a:pt x="187755" y="148917"/>
                </a:lnTo>
                <a:lnTo>
                  <a:pt x="187755" y="165738"/>
                </a:lnTo>
                <a:cubicBezTo>
                  <a:pt x="187755" y="165986"/>
                  <a:pt x="187508" y="165986"/>
                  <a:pt x="187508" y="166233"/>
                </a:cubicBezTo>
                <a:lnTo>
                  <a:pt x="187755" y="166233"/>
                </a:lnTo>
                <a:lnTo>
                  <a:pt x="187755" y="165738"/>
                </a:lnTo>
                <a:cubicBezTo>
                  <a:pt x="192950" y="157822"/>
                  <a:pt x="202350" y="146196"/>
                  <a:pt x="223377" y="146196"/>
                </a:cubicBezTo>
                <a:close/>
                <a:moveTo>
                  <a:pt x="107360" y="88311"/>
                </a:moveTo>
                <a:cubicBezTo>
                  <a:pt x="118491" y="88311"/>
                  <a:pt x="127644" y="97464"/>
                  <a:pt x="127644" y="108596"/>
                </a:cubicBezTo>
                <a:cubicBezTo>
                  <a:pt x="127644" y="119727"/>
                  <a:pt x="118491" y="128880"/>
                  <a:pt x="107360" y="128880"/>
                </a:cubicBezTo>
                <a:cubicBezTo>
                  <a:pt x="96228" y="128880"/>
                  <a:pt x="87075" y="119727"/>
                  <a:pt x="87075" y="108596"/>
                </a:cubicBezTo>
                <a:cubicBezTo>
                  <a:pt x="87075" y="97464"/>
                  <a:pt x="96228" y="88311"/>
                  <a:pt x="107360" y="88311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4B6AF33-E409-439A-A4AE-378CE2291372}"/>
              </a:ext>
            </a:extLst>
          </p:cNvPr>
          <p:cNvSpPr/>
          <p:nvPr userDrawn="1"/>
        </p:nvSpPr>
        <p:spPr>
          <a:xfrm>
            <a:off x="2526033" y="7403481"/>
            <a:ext cx="355969" cy="355969"/>
          </a:xfrm>
          <a:custGeom>
            <a:avLst/>
            <a:gdLst>
              <a:gd name="connsiteX0" fmla="*/ 157576 w 355969"/>
              <a:gd name="connsiteY0" fmla="*/ 135312 h 355969"/>
              <a:gd name="connsiteX1" fmla="*/ 157576 w 355969"/>
              <a:gd name="connsiteY1" fmla="*/ 212739 h 355969"/>
              <a:gd name="connsiteX2" fmla="*/ 216203 w 355969"/>
              <a:gd name="connsiteY2" fmla="*/ 173902 h 355969"/>
              <a:gd name="connsiteX3" fmla="*/ 106122 w 355969"/>
              <a:gd name="connsiteY3" fmla="*/ 106122 h 355969"/>
              <a:gd name="connsiteX4" fmla="*/ 249845 w 355969"/>
              <a:gd name="connsiteY4" fmla="*/ 106122 h 355969"/>
              <a:gd name="connsiteX5" fmla="*/ 280520 w 355969"/>
              <a:gd name="connsiteY5" fmla="*/ 136796 h 355969"/>
              <a:gd name="connsiteX6" fmla="*/ 280520 w 355969"/>
              <a:gd name="connsiteY6" fmla="*/ 219171 h 355969"/>
              <a:gd name="connsiteX7" fmla="*/ 249845 w 355969"/>
              <a:gd name="connsiteY7" fmla="*/ 249845 h 355969"/>
              <a:gd name="connsiteX8" fmla="*/ 106122 w 355969"/>
              <a:gd name="connsiteY8" fmla="*/ 249845 h 355969"/>
              <a:gd name="connsiteX9" fmla="*/ 75448 w 355969"/>
              <a:gd name="connsiteY9" fmla="*/ 219171 h 355969"/>
              <a:gd name="connsiteX10" fmla="*/ 75448 w 355969"/>
              <a:gd name="connsiteY10" fmla="*/ 136796 h 355969"/>
              <a:gd name="connsiteX11" fmla="*/ 106122 w 355969"/>
              <a:gd name="connsiteY11" fmla="*/ 106122 h 355969"/>
              <a:gd name="connsiteX12" fmla="*/ 12369 w 355969"/>
              <a:gd name="connsiteY12" fmla="*/ 12369 h 355969"/>
              <a:gd name="connsiteX13" fmla="*/ 12369 w 355969"/>
              <a:gd name="connsiteY13" fmla="*/ 343600 h 355969"/>
              <a:gd name="connsiteX14" fmla="*/ 343600 w 355969"/>
              <a:gd name="connsiteY14" fmla="*/ 343600 h 355969"/>
              <a:gd name="connsiteX15" fmla="*/ 343600 w 355969"/>
              <a:gd name="connsiteY15" fmla="*/ 12369 h 355969"/>
              <a:gd name="connsiteX16" fmla="*/ 0 w 355969"/>
              <a:gd name="connsiteY16" fmla="*/ 0 h 355969"/>
              <a:gd name="connsiteX17" fmla="*/ 355969 w 355969"/>
              <a:gd name="connsiteY17" fmla="*/ 0 h 355969"/>
              <a:gd name="connsiteX18" fmla="*/ 355969 w 355969"/>
              <a:gd name="connsiteY18" fmla="*/ 355969 h 355969"/>
              <a:gd name="connsiteX19" fmla="*/ 0 w 355969"/>
              <a:gd name="connsiteY1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5969" h="355969">
                <a:moveTo>
                  <a:pt x="157576" y="135312"/>
                </a:moveTo>
                <a:lnTo>
                  <a:pt x="157576" y="212739"/>
                </a:lnTo>
                <a:lnTo>
                  <a:pt x="216203" y="173902"/>
                </a:lnTo>
                <a:close/>
                <a:moveTo>
                  <a:pt x="106122" y="106122"/>
                </a:moveTo>
                <a:lnTo>
                  <a:pt x="249845" y="106122"/>
                </a:lnTo>
                <a:cubicBezTo>
                  <a:pt x="266914" y="106122"/>
                  <a:pt x="280520" y="119975"/>
                  <a:pt x="280520" y="136796"/>
                </a:cubicBezTo>
                <a:lnTo>
                  <a:pt x="280520" y="219171"/>
                </a:lnTo>
                <a:cubicBezTo>
                  <a:pt x="280520" y="235992"/>
                  <a:pt x="266667" y="249845"/>
                  <a:pt x="249845" y="249845"/>
                </a:cubicBezTo>
                <a:lnTo>
                  <a:pt x="106122" y="249845"/>
                </a:lnTo>
                <a:cubicBezTo>
                  <a:pt x="89053" y="249845"/>
                  <a:pt x="75448" y="235992"/>
                  <a:pt x="75448" y="219171"/>
                </a:cubicBezTo>
                <a:lnTo>
                  <a:pt x="75448" y="136796"/>
                </a:lnTo>
                <a:cubicBezTo>
                  <a:pt x="75448" y="119727"/>
                  <a:pt x="89301" y="106122"/>
                  <a:pt x="106122" y="106122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DAB5BBE-6303-447E-8EA1-1E3F10068624}"/>
              </a:ext>
            </a:extLst>
          </p:cNvPr>
          <p:cNvSpPr/>
          <p:nvPr userDrawn="1"/>
        </p:nvSpPr>
        <p:spPr>
          <a:xfrm>
            <a:off x="3063450" y="7403481"/>
            <a:ext cx="355969" cy="355969"/>
          </a:xfrm>
          <a:custGeom>
            <a:avLst/>
            <a:gdLst>
              <a:gd name="connsiteX0" fmla="*/ 177860 w 355969"/>
              <a:gd name="connsiteY0" fmla="*/ 141496 h 355969"/>
              <a:gd name="connsiteX1" fmla="*/ 141249 w 355969"/>
              <a:gd name="connsiteY1" fmla="*/ 178107 h 355969"/>
              <a:gd name="connsiteX2" fmla="*/ 177860 w 355969"/>
              <a:gd name="connsiteY2" fmla="*/ 214719 h 355969"/>
              <a:gd name="connsiteX3" fmla="*/ 214471 w 355969"/>
              <a:gd name="connsiteY3" fmla="*/ 178107 h 355969"/>
              <a:gd name="connsiteX4" fmla="*/ 177860 w 355969"/>
              <a:gd name="connsiteY4" fmla="*/ 141496 h 355969"/>
              <a:gd name="connsiteX5" fmla="*/ 177860 w 355969"/>
              <a:gd name="connsiteY5" fmla="*/ 121954 h 355969"/>
              <a:gd name="connsiteX6" fmla="*/ 233766 w 355969"/>
              <a:gd name="connsiteY6" fmla="*/ 178107 h 355969"/>
              <a:gd name="connsiteX7" fmla="*/ 177860 w 355969"/>
              <a:gd name="connsiteY7" fmla="*/ 234014 h 355969"/>
              <a:gd name="connsiteX8" fmla="*/ 121954 w 355969"/>
              <a:gd name="connsiteY8" fmla="*/ 177860 h 355969"/>
              <a:gd name="connsiteX9" fmla="*/ 177860 w 355969"/>
              <a:gd name="connsiteY9" fmla="*/ 121954 h 355969"/>
              <a:gd name="connsiteX10" fmla="*/ 235993 w 355969"/>
              <a:gd name="connsiteY10" fmla="*/ 107359 h 355969"/>
              <a:gd name="connsiteX11" fmla="*/ 248609 w 355969"/>
              <a:gd name="connsiteY11" fmla="*/ 119975 h 355969"/>
              <a:gd name="connsiteX12" fmla="*/ 235993 w 355969"/>
              <a:gd name="connsiteY12" fmla="*/ 132591 h 355969"/>
              <a:gd name="connsiteX13" fmla="*/ 223377 w 355969"/>
              <a:gd name="connsiteY13" fmla="*/ 119975 h 355969"/>
              <a:gd name="connsiteX14" fmla="*/ 235993 w 355969"/>
              <a:gd name="connsiteY14" fmla="*/ 107359 h 355969"/>
              <a:gd name="connsiteX15" fmla="*/ 130364 w 355969"/>
              <a:gd name="connsiteY15" fmla="*/ 89053 h 355969"/>
              <a:gd name="connsiteX16" fmla="*/ 88806 w 355969"/>
              <a:gd name="connsiteY16" fmla="*/ 130612 h 355969"/>
              <a:gd name="connsiteX17" fmla="*/ 89053 w 355969"/>
              <a:gd name="connsiteY17" fmla="*/ 130612 h 355969"/>
              <a:gd name="connsiteX18" fmla="*/ 89053 w 355969"/>
              <a:gd name="connsiteY18" fmla="*/ 225355 h 355969"/>
              <a:gd name="connsiteX19" fmla="*/ 130612 w 355969"/>
              <a:gd name="connsiteY19" fmla="*/ 266914 h 355969"/>
              <a:gd name="connsiteX20" fmla="*/ 225108 w 355969"/>
              <a:gd name="connsiteY20" fmla="*/ 266914 h 355969"/>
              <a:gd name="connsiteX21" fmla="*/ 266666 w 355969"/>
              <a:gd name="connsiteY21" fmla="*/ 225355 h 355969"/>
              <a:gd name="connsiteX22" fmla="*/ 266666 w 355969"/>
              <a:gd name="connsiteY22" fmla="*/ 130612 h 355969"/>
              <a:gd name="connsiteX23" fmla="*/ 225108 w 355969"/>
              <a:gd name="connsiteY23" fmla="*/ 89053 h 355969"/>
              <a:gd name="connsiteX24" fmla="*/ 130364 w 355969"/>
              <a:gd name="connsiteY24" fmla="*/ 71737 h 355969"/>
              <a:gd name="connsiteX25" fmla="*/ 225603 w 355969"/>
              <a:gd name="connsiteY25" fmla="*/ 71737 h 355969"/>
              <a:gd name="connsiteX26" fmla="*/ 284230 w 355969"/>
              <a:gd name="connsiteY26" fmla="*/ 130364 h 355969"/>
              <a:gd name="connsiteX27" fmla="*/ 284230 w 355969"/>
              <a:gd name="connsiteY27" fmla="*/ 225603 h 355969"/>
              <a:gd name="connsiteX28" fmla="*/ 225603 w 355969"/>
              <a:gd name="connsiteY28" fmla="*/ 284230 h 355969"/>
              <a:gd name="connsiteX29" fmla="*/ 130364 w 355969"/>
              <a:gd name="connsiteY29" fmla="*/ 284230 h 355969"/>
              <a:gd name="connsiteX30" fmla="*/ 71737 w 355969"/>
              <a:gd name="connsiteY30" fmla="*/ 225603 h 355969"/>
              <a:gd name="connsiteX31" fmla="*/ 71737 w 355969"/>
              <a:gd name="connsiteY31" fmla="*/ 130364 h 355969"/>
              <a:gd name="connsiteX32" fmla="*/ 130364 w 355969"/>
              <a:gd name="connsiteY32" fmla="*/ 71737 h 355969"/>
              <a:gd name="connsiteX33" fmla="*/ 12369 w 355969"/>
              <a:gd name="connsiteY33" fmla="*/ 12369 h 355969"/>
              <a:gd name="connsiteX34" fmla="*/ 12369 w 355969"/>
              <a:gd name="connsiteY34" fmla="*/ 343600 h 355969"/>
              <a:gd name="connsiteX35" fmla="*/ 343600 w 355969"/>
              <a:gd name="connsiteY35" fmla="*/ 343600 h 355969"/>
              <a:gd name="connsiteX36" fmla="*/ 343600 w 355969"/>
              <a:gd name="connsiteY36" fmla="*/ 12369 h 355969"/>
              <a:gd name="connsiteX37" fmla="*/ 0 w 355969"/>
              <a:gd name="connsiteY37" fmla="*/ 0 h 355969"/>
              <a:gd name="connsiteX38" fmla="*/ 355969 w 355969"/>
              <a:gd name="connsiteY38" fmla="*/ 0 h 355969"/>
              <a:gd name="connsiteX39" fmla="*/ 355969 w 355969"/>
              <a:gd name="connsiteY39" fmla="*/ 355969 h 355969"/>
              <a:gd name="connsiteX40" fmla="*/ 0 w 355969"/>
              <a:gd name="connsiteY40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5969" h="355969">
                <a:moveTo>
                  <a:pt x="177860" y="141496"/>
                </a:moveTo>
                <a:cubicBezTo>
                  <a:pt x="157823" y="141496"/>
                  <a:pt x="141496" y="157823"/>
                  <a:pt x="141249" y="178107"/>
                </a:cubicBezTo>
                <a:cubicBezTo>
                  <a:pt x="141249" y="198392"/>
                  <a:pt x="157576" y="214719"/>
                  <a:pt x="177860" y="214719"/>
                </a:cubicBezTo>
                <a:cubicBezTo>
                  <a:pt x="198145" y="214719"/>
                  <a:pt x="214471" y="198392"/>
                  <a:pt x="214471" y="178107"/>
                </a:cubicBezTo>
                <a:cubicBezTo>
                  <a:pt x="214471" y="157823"/>
                  <a:pt x="198145" y="141496"/>
                  <a:pt x="177860" y="141496"/>
                </a:cubicBezTo>
                <a:close/>
                <a:moveTo>
                  <a:pt x="177860" y="121954"/>
                </a:moveTo>
                <a:cubicBezTo>
                  <a:pt x="209029" y="121954"/>
                  <a:pt x="233766" y="147186"/>
                  <a:pt x="233766" y="178107"/>
                </a:cubicBezTo>
                <a:cubicBezTo>
                  <a:pt x="233766" y="209029"/>
                  <a:pt x="208782" y="234014"/>
                  <a:pt x="177860" y="234014"/>
                </a:cubicBezTo>
                <a:cubicBezTo>
                  <a:pt x="146939" y="234014"/>
                  <a:pt x="121954" y="208782"/>
                  <a:pt x="121954" y="177860"/>
                </a:cubicBezTo>
                <a:cubicBezTo>
                  <a:pt x="121954" y="146939"/>
                  <a:pt x="146939" y="121954"/>
                  <a:pt x="177860" y="121954"/>
                </a:cubicBezTo>
                <a:close/>
                <a:moveTo>
                  <a:pt x="235993" y="107359"/>
                </a:moveTo>
                <a:cubicBezTo>
                  <a:pt x="242919" y="107359"/>
                  <a:pt x="248609" y="113049"/>
                  <a:pt x="248609" y="119975"/>
                </a:cubicBezTo>
                <a:cubicBezTo>
                  <a:pt x="248609" y="126901"/>
                  <a:pt x="242919" y="132591"/>
                  <a:pt x="235993" y="132591"/>
                </a:cubicBezTo>
                <a:cubicBezTo>
                  <a:pt x="229067" y="132591"/>
                  <a:pt x="223377" y="126901"/>
                  <a:pt x="223377" y="119975"/>
                </a:cubicBezTo>
                <a:cubicBezTo>
                  <a:pt x="223377" y="113049"/>
                  <a:pt x="229067" y="107359"/>
                  <a:pt x="235993" y="107359"/>
                </a:cubicBezTo>
                <a:close/>
                <a:moveTo>
                  <a:pt x="130364" y="89053"/>
                </a:moveTo>
                <a:cubicBezTo>
                  <a:pt x="107359" y="89053"/>
                  <a:pt x="88806" y="107606"/>
                  <a:pt x="88806" y="130612"/>
                </a:cubicBezTo>
                <a:lnTo>
                  <a:pt x="89053" y="130612"/>
                </a:lnTo>
                <a:lnTo>
                  <a:pt x="89053" y="225355"/>
                </a:lnTo>
                <a:cubicBezTo>
                  <a:pt x="89053" y="248361"/>
                  <a:pt x="107606" y="266914"/>
                  <a:pt x="130612" y="266914"/>
                </a:cubicBezTo>
                <a:lnTo>
                  <a:pt x="225108" y="266914"/>
                </a:lnTo>
                <a:cubicBezTo>
                  <a:pt x="248113" y="266914"/>
                  <a:pt x="266666" y="248361"/>
                  <a:pt x="266666" y="225355"/>
                </a:cubicBezTo>
                <a:lnTo>
                  <a:pt x="266666" y="130612"/>
                </a:lnTo>
                <a:cubicBezTo>
                  <a:pt x="266666" y="107606"/>
                  <a:pt x="248113" y="89053"/>
                  <a:pt x="225108" y="89053"/>
                </a:cubicBezTo>
                <a:close/>
                <a:moveTo>
                  <a:pt x="130364" y="71737"/>
                </a:moveTo>
                <a:lnTo>
                  <a:pt x="225603" y="71737"/>
                </a:lnTo>
                <a:cubicBezTo>
                  <a:pt x="258008" y="71737"/>
                  <a:pt x="284230" y="97958"/>
                  <a:pt x="284230" y="130364"/>
                </a:cubicBezTo>
                <a:lnTo>
                  <a:pt x="284230" y="225603"/>
                </a:lnTo>
                <a:cubicBezTo>
                  <a:pt x="284230" y="258008"/>
                  <a:pt x="258008" y="284230"/>
                  <a:pt x="225603" y="284230"/>
                </a:cubicBezTo>
                <a:lnTo>
                  <a:pt x="130364" y="284230"/>
                </a:lnTo>
                <a:cubicBezTo>
                  <a:pt x="97958" y="284230"/>
                  <a:pt x="71737" y="258008"/>
                  <a:pt x="71737" y="225603"/>
                </a:cubicBezTo>
                <a:lnTo>
                  <a:pt x="71737" y="130364"/>
                </a:lnTo>
                <a:cubicBezTo>
                  <a:pt x="71737" y="97958"/>
                  <a:pt x="97958" y="71737"/>
                  <a:pt x="130364" y="71737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80" name="Groupe 779">
            <a:extLst>
              <a:ext uri="{FF2B5EF4-FFF2-40B4-BE49-F238E27FC236}">
                <a16:creationId xmlns:a16="http://schemas.microsoft.com/office/drawing/2014/main" id="{F8D45D94-630C-4365-A978-F50A23DF11A3}"/>
              </a:ext>
            </a:extLst>
          </p:cNvPr>
          <p:cNvGrpSpPr/>
          <p:nvPr userDrawn="1"/>
        </p:nvGrpSpPr>
        <p:grpSpPr>
          <a:xfrm>
            <a:off x="906730" y="4402183"/>
            <a:ext cx="4824876" cy="1085610"/>
            <a:chOff x="5417393" y="3432671"/>
            <a:chExt cx="4941523" cy="1111857"/>
          </a:xfrm>
        </p:grpSpPr>
        <p:grpSp>
          <p:nvGrpSpPr>
            <p:cNvPr id="781" name="Groupe 780">
              <a:extLst>
                <a:ext uri="{FF2B5EF4-FFF2-40B4-BE49-F238E27FC236}">
                  <a16:creationId xmlns:a16="http://schemas.microsoft.com/office/drawing/2014/main" id="{419DA305-00B1-4D2B-BCD9-DA486D99258B}"/>
                </a:ext>
              </a:extLst>
            </p:cNvPr>
            <p:cNvGrpSpPr/>
            <p:nvPr userDrawn="1"/>
          </p:nvGrpSpPr>
          <p:grpSpPr>
            <a:xfrm>
              <a:off x="5417393" y="3432671"/>
              <a:ext cx="1130968" cy="762000"/>
              <a:chOff x="5417393" y="3432671"/>
              <a:chExt cx="1130968" cy="762000"/>
            </a:xfrm>
          </p:grpSpPr>
          <p:pic>
            <p:nvPicPr>
              <p:cNvPr id="786" name="Graphique 785">
                <a:extLst>
                  <a:ext uri="{FF2B5EF4-FFF2-40B4-BE49-F238E27FC236}">
                    <a16:creationId xmlns:a16="http://schemas.microsoft.com/office/drawing/2014/main" id="{75530E88-DDAE-4C0A-AAFA-3E12FCA8552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3" y="3432671"/>
                <a:ext cx="628650" cy="762000"/>
              </a:xfrm>
              <a:prstGeom prst="rect">
                <a:avLst/>
              </a:prstGeom>
            </p:spPr>
          </p:pic>
          <p:pic>
            <p:nvPicPr>
              <p:cNvPr id="787" name="Graphique 786">
                <a:extLst>
                  <a:ext uri="{FF2B5EF4-FFF2-40B4-BE49-F238E27FC236}">
                    <a16:creationId xmlns:a16="http://schemas.microsoft.com/office/drawing/2014/main" id="{EDAE84E4-3C6D-4663-A6C9-7EE71A75D8A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1" y="3600862"/>
                <a:ext cx="514350" cy="409575"/>
              </a:xfrm>
              <a:prstGeom prst="rect">
                <a:avLst/>
              </a:prstGeom>
            </p:spPr>
          </p:pic>
        </p:grpSp>
        <p:pic>
          <p:nvPicPr>
            <p:cNvPr id="782" name="Graphique 781">
              <a:extLst>
                <a:ext uri="{FF2B5EF4-FFF2-40B4-BE49-F238E27FC236}">
                  <a16:creationId xmlns:a16="http://schemas.microsoft.com/office/drawing/2014/main" id="{BE30FE4E-1519-46C2-80B7-8D7DAECFD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3" y="3693360"/>
              <a:ext cx="1143000" cy="142875"/>
            </a:xfrm>
            <a:prstGeom prst="rect">
              <a:avLst/>
            </a:prstGeom>
          </p:spPr>
        </p:pic>
        <p:grpSp>
          <p:nvGrpSpPr>
            <p:cNvPr id="783" name="Groupe 782">
              <a:extLst>
                <a:ext uri="{FF2B5EF4-FFF2-40B4-BE49-F238E27FC236}">
                  <a16:creationId xmlns:a16="http://schemas.microsoft.com/office/drawing/2014/main" id="{0800DBE4-C58E-4B95-A62A-BB268B36C64C}"/>
                </a:ext>
              </a:extLst>
            </p:cNvPr>
            <p:cNvGrpSpPr/>
            <p:nvPr userDrawn="1"/>
          </p:nvGrpSpPr>
          <p:grpSpPr>
            <a:xfrm>
              <a:off x="6643237" y="3992078"/>
              <a:ext cx="3715679" cy="552450"/>
              <a:chOff x="6643237" y="3992078"/>
              <a:chExt cx="3715679" cy="552450"/>
            </a:xfrm>
          </p:grpSpPr>
          <p:pic>
            <p:nvPicPr>
              <p:cNvPr id="784" name="Graphique 783">
                <a:extLst>
                  <a:ext uri="{FF2B5EF4-FFF2-40B4-BE49-F238E27FC236}">
                    <a16:creationId xmlns:a16="http://schemas.microsoft.com/office/drawing/2014/main" id="{CC0E073C-5D84-4322-B183-5490AAD0359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785" name="Graphique 784">
                <a:extLst>
                  <a:ext uri="{FF2B5EF4-FFF2-40B4-BE49-F238E27FC236}">
                    <a16:creationId xmlns:a16="http://schemas.microsoft.com/office/drawing/2014/main" id="{BD91AB18-2828-46D6-AA78-606103C969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348805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2057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of content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42EE5375-EE86-4D76-9E3A-71F4D680D555}"/>
              </a:ext>
            </a:extLst>
          </p:cNvPr>
          <p:cNvSpPr txBox="1">
            <a:spLocks/>
          </p:cNvSpPr>
          <p:nvPr userDrawn="1"/>
        </p:nvSpPr>
        <p:spPr>
          <a:xfrm>
            <a:off x="901700" y="930268"/>
            <a:ext cx="31877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4400" algn="l">
              <a:spcBef>
                <a:spcPts val="100"/>
              </a:spcBef>
              <a:defRPr sz="5400"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n-US" sz="4500" b="1" kern="0">
                <a:solidFill>
                  <a:srgbClr val="EF4641"/>
                </a:solidFill>
              </a:rPr>
              <a:t>Contents</a:t>
            </a:r>
            <a:endParaRPr lang="en-US" sz="4500" b="1" kern="0">
              <a:solidFill>
                <a:sysClr val="windowText" lastClr="000000"/>
              </a:solidFill>
            </a:endParaRPr>
          </a:p>
        </p:txBody>
      </p:sp>
      <p:sp>
        <p:nvSpPr>
          <p:cNvPr id="102" name="Text Placeholder 31">
            <a:extLst>
              <a:ext uri="{FF2B5EF4-FFF2-40B4-BE49-F238E27FC236}">
                <a16:creationId xmlns:a16="http://schemas.microsoft.com/office/drawing/2014/main" id="{7EC72E04-62A6-456D-9129-8BFC76A3EA7B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14400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03" name="Text Placeholder 18">
            <a:extLst>
              <a:ext uri="{FF2B5EF4-FFF2-40B4-BE49-F238E27FC236}">
                <a16:creationId xmlns:a16="http://schemas.microsoft.com/office/drawing/2014/main" id="{75D73ABA-CA4C-4758-A70B-18788A7152E0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841501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04" name="Text Placeholder 18">
            <a:extLst>
              <a:ext uri="{FF2B5EF4-FFF2-40B4-BE49-F238E27FC236}">
                <a16:creationId xmlns:a16="http://schemas.microsoft.com/office/drawing/2014/main" id="{46C41AE2-59D8-4B49-848B-EA4CBB40268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841500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05" name="Text Placeholder 18">
            <a:extLst>
              <a:ext uri="{FF2B5EF4-FFF2-40B4-BE49-F238E27FC236}">
                <a16:creationId xmlns:a16="http://schemas.microsoft.com/office/drawing/2014/main" id="{2220B1D5-71D2-48C3-A929-898FF8C1F570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822364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06" name="Text Placeholder 31">
            <a:extLst>
              <a:ext uri="{FF2B5EF4-FFF2-40B4-BE49-F238E27FC236}">
                <a16:creationId xmlns:a16="http://schemas.microsoft.com/office/drawing/2014/main" id="{E2D825A0-520D-4092-8235-41A32121B04E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914400" y="4026124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07" name="Text Placeholder 18">
            <a:extLst>
              <a:ext uri="{FF2B5EF4-FFF2-40B4-BE49-F238E27FC236}">
                <a16:creationId xmlns:a16="http://schemas.microsoft.com/office/drawing/2014/main" id="{22E612C7-1A1F-493A-8A38-C03F18CC687E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841501" y="4257893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08" name="Text Placeholder 18">
            <a:extLst>
              <a:ext uri="{FF2B5EF4-FFF2-40B4-BE49-F238E27FC236}">
                <a16:creationId xmlns:a16="http://schemas.microsoft.com/office/drawing/2014/main" id="{649F1CE4-C3CE-4985-AD3E-FC4A4AC0C2BD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841500" y="4804056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09" name="Text Placeholder 18">
            <a:extLst>
              <a:ext uri="{FF2B5EF4-FFF2-40B4-BE49-F238E27FC236}">
                <a16:creationId xmlns:a16="http://schemas.microsoft.com/office/drawing/2014/main" id="{CB3A685A-DB20-4E5A-9F48-2108FDDDF82A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6822364" y="4804055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25" name="Text Placeholder 31">
            <a:extLst>
              <a:ext uri="{FF2B5EF4-FFF2-40B4-BE49-F238E27FC236}">
                <a16:creationId xmlns:a16="http://schemas.microsoft.com/office/drawing/2014/main" id="{FB61BDCE-020E-4BCF-9B3C-320CC2C9B7AF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594196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26" name="Text Placeholder 18">
            <a:extLst>
              <a:ext uri="{FF2B5EF4-FFF2-40B4-BE49-F238E27FC236}">
                <a16:creationId xmlns:a16="http://schemas.microsoft.com/office/drawing/2014/main" id="{13C2CDE7-3771-468A-A640-29AA16C2853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9521297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27" name="Text Placeholder 18">
            <a:extLst>
              <a:ext uri="{FF2B5EF4-FFF2-40B4-BE49-F238E27FC236}">
                <a16:creationId xmlns:a16="http://schemas.microsoft.com/office/drawing/2014/main" id="{831093BB-2135-4302-AD17-917734EC88A6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9521296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28" name="Text Placeholder 18">
            <a:extLst>
              <a:ext uri="{FF2B5EF4-FFF2-40B4-BE49-F238E27FC236}">
                <a16:creationId xmlns:a16="http://schemas.microsoft.com/office/drawing/2014/main" id="{EF93369E-2C3E-4EE7-8D1D-99C239A339E3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4502160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29" name="Text Placeholder 31">
            <a:extLst>
              <a:ext uri="{FF2B5EF4-FFF2-40B4-BE49-F238E27FC236}">
                <a16:creationId xmlns:a16="http://schemas.microsoft.com/office/drawing/2014/main" id="{C287AF80-AE6B-424F-8FDB-B11EF6A13FB2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8594196" y="4026124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31" name="Text Placeholder 18">
            <a:extLst>
              <a:ext uri="{FF2B5EF4-FFF2-40B4-BE49-F238E27FC236}">
                <a16:creationId xmlns:a16="http://schemas.microsoft.com/office/drawing/2014/main" id="{61424F3E-758A-41A8-BED0-46CF7C78F3D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9521297" y="4257893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32" name="Text Placeholder 18">
            <a:extLst>
              <a:ext uri="{FF2B5EF4-FFF2-40B4-BE49-F238E27FC236}">
                <a16:creationId xmlns:a16="http://schemas.microsoft.com/office/drawing/2014/main" id="{C48A6046-5F7C-45C3-832A-2C969ACC9C87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9521296" y="4804056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37" name="Text Placeholder 18">
            <a:extLst>
              <a:ext uri="{FF2B5EF4-FFF2-40B4-BE49-F238E27FC236}">
                <a16:creationId xmlns:a16="http://schemas.microsoft.com/office/drawing/2014/main" id="{27D74F4C-9A89-4C62-9FBF-A53BF21FC900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4502160" y="4804055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42" name="Text Placeholder 31">
            <a:extLst>
              <a:ext uri="{FF2B5EF4-FFF2-40B4-BE49-F238E27FC236}">
                <a16:creationId xmlns:a16="http://schemas.microsoft.com/office/drawing/2014/main" id="{BD95E687-7F93-472F-98D4-EC938AA6550F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914400" y="607788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43" name="Text Placeholder 18">
            <a:extLst>
              <a:ext uri="{FF2B5EF4-FFF2-40B4-BE49-F238E27FC236}">
                <a16:creationId xmlns:a16="http://schemas.microsoft.com/office/drawing/2014/main" id="{025B0146-CB38-42F3-839F-A26A6143E0F2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841501" y="630965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4" name="Text Placeholder 18">
            <a:extLst>
              <a:ext uri="{FF2B5EF4-FFF2-40B4-BE49-F238E27FC236}">
                <a16:creationId xmlns:a16="http://schemas.microsoft.com/office/drawing/2014/main" id="{A284474C-E457-4B47-BD17-F5D8229E4172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841500" y="685581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5" name="Text Placeholder 18">
            <a:extLst>
              <a:ext uri="{FF2B5EF4-FFF2-40B4-BE49-F238E27FC236}">
                <a16:creationId xmlns:a16="http://schemas.microsoft.com/office/drawing/2014/main" id="{BD29F203-3EED-448C-9A44-6A9AF6E4D1AE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6822364" y="685581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46" name="Text Placeholder 31">
            <a:extLst>
              <a:ext uri="{FF2B5EF4-FFF2-40B4-BE49-F238E27FC236}">
                <a16:creationId xmlns:a16="http://schemas.microsoft.com/office/drawing/2014/main" id="{37A450F0-202F-4585-8D10-F0C9C63E8342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8594196" y="607788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47" name="Text Placeholder 18">
            <a:extLst>
              <a:ext uri="{FF2B5EF4-FFF2-40B4-BE49-F238E27FC236}">
                <a16:creationId xmlns:a16="http://schemas.microsoft.com/office/drawing/2014/main" id="{F15D7F17-C51A-401A-B45B-C0DD68E1A185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9521297" y="630965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8" name="Text Placeholder 18">
            <a:extLst>
              <a:ext uri="{FF2B5EF4-FFF2-40B4-BE49-F238E27FC236}">
                <a16:creationId xmlns:a16="http://schemas.microsoft.com/office/drawing/2014/main" id="{EA613244-6AF1-4BED-B339-59144E1E2378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9521296" y="685581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9" name="Text Placeholder 18">
            <a:extLst>
              <a:ext uri="{FF2B5EF4-FFF2-40B4-BE49-F238E27FC236}">
                <a16:creationId xmlns:a16="http://schemas.microsoft.com/office/drawing/2014/main" id="{015CB9AD-585C-4445-80B0-B9C7F59AD015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4502160" y="685581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F7EFA-6F22-4F7A-86D6-B9B9EFDEBF45}"/>
              </a:ext>
            </a:extLst>
          </p:cNvPr>
          <p:cNvSpPr>
            <a:spLocks noGrp="1"/>
          </p:cNvSpPr>
          <p:nvPr>
            <p:ph type="ftr" sz="quarter" idx="126"/>
          </p:nvPr>
        </p:nvSpPr>
        <p:spPr/>
        <p:txBody>
          <a:bodyPr/>
          <a:lstStyle/>
          <a:p>
            <a:r>
              <a:rPr lang="en-US"/>
              <a:t>12/10/2020  |  ©2020 Inetum  | Ref. v1.0 Classification: [internal] Comparatif Fortify SonarQube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774F7F5-BE7C-468E-8FDC-A5CC66EFF14F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7"/>
            <a:chOff x="5417393" y="3432671"/>
            <a:chExt cx="4941523" cy="1111857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A4BBAE5C-D628-4FD9-BE0A-ECD66538F553}"/>
                </a:ext>
              </a:extLst>
            </p:cNvPr>
            <p:cNvGrpSpPr/>
            <p:nvPr userDrawn="1"/>
          </p:nvGrpSpPr>
          <p:grpSpPr>
            <a:xfrm>
              <a:off x="5417393" y="3432671"/>
              <a:ext cx="1130968" cy="762000"/>
              <a:chOff x="5417393" y="3432671"/>
              <a:chExt cx="1130968" cy="762000"/>
            </a:xfrm>
          </p:grpSpPr>
          <p:pic>
            <p:nvPicPr>
              <p:cNvPr id="35" name="Graphique 34">
                <a:extLst>
                  <a:ext uri="{FF2B5EF4-FFF2-40B4-BE49-F238E27FC236}">
                    <a16:creationId xmlns:a16="http://schemas.microsoft.com/office/drawing/2014/main" id="{63105AA3-070C-4698-9AC4-6A7C600DF7C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3" y="3432671"/>
                <a:ext cx="628650" cy="762000"/>
              </a:xfrm>
              <a:prstGeom prst="rect">
                <a:avLst/>
              </a:prstGeom>
            </p:spPr>
          </p:pic>
          <p:pic>
            <p:nvPicPr>
              <p:cNvPr id="36" name="Graphique 35">
                <a:extLst>
                  <a:ext uri="{FF2B5EF4-FFF2-40B4-BE49-F238E27FC236}">
                    <a16:creationId xmlns:a16="http://schemas.microsoft.com/office/drawing/2014/main" id="{68C83256-2415-40FA-8FA7-D54B83CCF95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1" y="3600862"/>
                <a:ext cx="514350" cy="409575"/>
              </a:xfrm>
              <a:prstGeom prst="rect">
                <a:avLst/>
              </a:prstGeom>
            </p:spPr>
          </p:pic>
        </p:grp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3781B11A-B234-4D25-AA23-1B3275CE4F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3" y="3693360"/>
              <a:ext cx="1143000" cy="142875"/>
            </a:xfrm>
            <a:prstGeom prst="rect">
              <a:avLst/>
            </a:prstGeom>
          </p:spPr>
        </p:pic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FBFC9B98-69D7-4AB9-AF14-A1EB62B03CAF}"/>
                </a:ext>
              </a:extLst>
            </p:cNvPr>
            <p:cNvGrpSpPr/>
            <p:nvPr userDrawn="1"/>
          </p:nvGrpSpPr>
          <p:grpSpPr>
            <a:xfrm>
              <a:off x="6643237" y="3992078"/>
              <a:ext cx="3715679" cy="552450"/>
              <a:chOff x="6643237" y="3992078"/>
              <a:chExt cx="3715679" cy="552450"/>
            </a:xfrm>
          </p:grpSpPr>
          <p:pic>
            <p:nvPicPr>
              <p:cNvPr id="33" name="Graphique 32">
                <a:extLst>
                  <a:ext uri="{FF2B5EF4-FFF2-40B4-BE49-F238E27FC236}">
                    <a16:creationId xmlns:a16="http://schemas.microsoft.com/office/drawing/2014/main" id="{21217734-D58D-4B8A-AC83-CBB0BF4CFB3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34" name="Graphique 33">
                <a:extLst>
                  <a:ext uri="{FF2B5EF4-FFF2-40B4-BE49-F238E27FC236}">
                    <a16:creationId xmlns:a16="http://schemas.microsoft.com/office/drawing/2014/main" id="{96F5D4FD-5939-4852-9819-5DA3D849B1B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3707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1993900" y="2225668"/>
            <a:ext cx="8420100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Introduction</a:t>
            </a: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9177CBD-B7C4-44E2-AA0C-473214EADBDA}"/>
              </a:ext>
            </a:extLst>
          </p:cNvPr>
          <p:cNvSpPr/>
          <p:nvPr userDrawn="1"/>
        </p:nvSpPr>
        <p:spPr>
          <a:xfrm>
            <a:off x="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3C0EACF-3AD5-4884-9531-06FDA14E14F3}"/>
              </a:ext>
            </a:extLst>
          </p:cNvPr>
          <p:cNvSpPr/>
          <p:nvPr userDrawn="1"/>
        </p:nvSpPr>
        <p:spPr>
          <a:xfrm>
            <a:off x="9855200" y="9143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F84A533-D15F-4251-B825-30C4967127B7}"/>
              </a:ext>
            </a:extLst>
          </p:cNvPr>
          <p:cNvSpPr/>
          <p:nvPr userDrawn="1"/>
        </p:nvSpPr>
        <p:spPr>
          <a:xfrm>
            <a:off x="713066" y="6400800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5815314C-9423-41A5-BEA4-E339EE8896AB}"/>
              </a:ext>
            </a:extLst>
          </p:cNvPr>
          <p:cNvSpPr/>
          <p:nvPr userDrawn="1"/>
        </p:nvSpPr>
        <p:spPr>
          <a:xfrm>
            <a:off x="14427200" y="5486400"/>
            <a:ext cx="1825625" cy="1827530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1E59CB-5F39-462D-B61D-4A4C7D89DC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93900" y="2969888"/>
            <a:ext cx="8420100" cy="291540"/>
          </a:xfrm>
        </p:spPr>
        <p:txBody>
          <a:bodyPr wrap="square" tIns="14400">
            <a:spAutoFit/>
          </a:bodyPr>
          <a:lstStyle>
            <a:lvl1pPr>
              <a:spcBef>
                <a:spcPts val="0"/>
              </a:spcBef>
              <a:defRPr sz="1800">
                <a:solidFill>
                  <a:schemeClr val="accent3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43F9D-3345-4E29-AB08-377E0B10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75800" y="8392583"/>
            <a:ext cx="5587026" cy="452954"/>
          </a:xfrm>
        </p:spPr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 sz="100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3BEEBE4-1D4C-4324-88AD-73587FC8E595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7"/>
            <a:chOff x="5417393" y="3432671"/>
            <a:chExt cx="4941523" cy="1111857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3936B630-09BA-4DA5-B2E7-04E77AFE1DF1}"/>
                </a:ext>
              </a:extLst>
            </p:cNvPr>
            <p:cNvGrpSpPr/>
            <p:nvPr userDrawn="1"/>
          </p:nvGrpSpPr>
          <p:grpSpPr>
            <a:xfrm>
              <a:off x="5417393" y="3432671"/>
              <a:ext cx="1130968" cy="762000"/>
              <a:chOff x="5417393" y="3432671"/>
              <a:chExt cx="1130968" cy="762000"/>
            </a:xfrm>
          </p:grpSpPr>
          <p:pic>
            <p:nvPicPr>
              <p:cNvPr id="20" name="Graphique 19">
                <a:extLst>
                  <a:ext uri="{FF2B5EF4-FFF2-40B4-BE49-F238E27FC236}">
                    <a16:creationId xmlns:a16="http://schemas.microsoft.com/office/drawing/2014/main" id="{A34C4397-41AA-43C5-9E4E-CDC6C8508E1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3" y="3432671"/>
                <a:ext cx="628650" cy="762000"/>
              </a:xfrm>
              <a:prstGeom prst="rect">
                <a:avLst/>
              </a:prstGeom>
            </p:spPr>
          </p:pic>
          <p:pic>
            <p:nvPicPr>
              <p:cNvPr id="21" name="Graphique 20">
                <a:extLst>
                  <a:ext uri="{FF2B5EF4-FFF2-40B4-BE49-F238E27FC236}">
                    <a16:creationId xmlns:a16="http://schemas.microsoft.com/office/drawing/2014/main" id="{E091FCD2-718A-4439-AED4-5D5FBCDC387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1" y="3600862"/>
                <a:ext cx="514350" cy="409575"/>
              </a:xfrm>
              <a:prstGeom prst="rect">
                <a:avLst/>
              </a:prstGeom>
            </p:spPr>
          </p:pic>
        </p:grpSp>
        <p:pic>
          <p:nvPicPr>
            <p:cNvPr id="15" name="Graphique 14">
              <a:extLst>
                <a:ext uri="{FF2B5EF4-FFF2-40B4-BE49-F238E27FC236}">
                  <a16:creationId xmlns:a16="http://schemas.microsoft.com/office/drawing/2014/main" id="{4A7F0F74-5260-4D8F-AE2B-46B183DEF5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3" y="3693360"/>
              <a:ext cx="1143000" cy="142875"/>
            </a:xfrm>
            <a:prstGeom prst="rect">
              <a:avLst/>
            </a:prstGeom>
          </p:spPr>
        </p:pic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E0F8ABE-FEDC-42F8-A9BA-44B5C5A99681}"/>
                </a:ext>
              </a:extLst>
            </p:cNvPr>
            <p:cNvGrpSpPr/>
            <p:nvPr userDrawn="1"/>
          </p:nvGrpSpPr>
          <p:grpSpPr>
            <a:xfrm>
              <a:off x="6643237" y="3992078"/>
              <a:ext cx="3715679" cy="552450"/>
              <a:chOff x="6643237" y="3992078"/>
              <a:chExt cx="3715679" cy="552450"/>
            </a:xfrm>
          </p:grpSpPr>
          <p:pic>
            <p:nvPicPr>
              <p:cNvPr id="17" name="Graphique 16">
                <a:extLst>
                  <a:ext uri="{FF2B5EF4-FFF2-40B4-BE49-F238E27FC236}">
                    <a16:creationId xmlns:a16="http://schemas.microsoft.com/office/drawing/2014/main" id="{FF9A0385-874F-4B94-85EA-DE256A82AC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18" name="Graphique 17">
                <a:extLst>
                  <a:ext uri="{FF2B5EF4-FFF2-40B4-BE49-F238E27FC236}">
                    <a16:creationId xmlns:a16="http://schemas.microsoft.com/office/drawing/2014/main" id="{2E23C7A4-2560-4F9D-83AD-96CFAE29E2D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478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Placeholder 31">
            <a:extLst>
              <a:ext uri="{FF2B5EF4-FFF2-40B4-BE49-F238E27FC236}">
                <a16:creationId xmlns:a16="http://schemas.microsoft.com/office/drawing/2014/main" id="{3511C7BF-3840-4CE8-BB5B-C7B08391350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8594196" y="521177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14" name="Text Placeholder 18">
            <a:extLst>
              <a:ext uri="{FF2B5EF4-FFF2-40B4-BE49-F238E27FC236}">
                <a16:creationId xmlns:a16="http://schemas.microsoft.com/office/drawing/2014/main" id="{EFD58F2A-B07B-4D2B-8951-E00DDA67D76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9521297" y="544354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5" name="Text Placeholder 18">
            <a:extLst>
              <a:ext uri="{FF2B5EF4-FFF2-40B4-BE49-F238E27FC236}">
                <a16:creationId xmlns:a16="http://schemas.microsoft.com/office/drawing/2014/main" id="{A3AA694F-FB48-41A8-B07B-EC1F3B40C39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9521296" y="598970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30" name="Text Placeholder 18">
            <a:extLst>
              <a:ext uri="{FF2B5EF4-FFF2-40B4-BE49-F238E27FC236}">
                <a16:creationId xmlns:a16="http://schemas.microsoft.com/office/drawing/2014/main" id="{8465A35D-EC66-40E8-80CC-6934147C890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4502160" y="598970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33" name="Text Placeholder 31">
            <a:extLst>
              <a:ext uri="{FF2B5EF4-FFF2-40B4-BE49-F238E27FC236}">
                <a16:creationId xmlns:a16="http://schemas.microsoft.com/office/drawing/2014/main" id="{F5A26CFA-C26B-4F48-AFCC-68C933599A6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14400" y="521177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34" name="Text Placeholder 18">
            <a:extLst>
              <a:ext uri="{FF2B5EF4-FFF2-40B4-BE49-F238E27FC236}">
                <a16:creationId xmlns:a16="http://schemas.microsoft.com/office/drawing/2014/main" id="{248854A8-0EED-4EC1-81BB-9B97B87D848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841501" y="544354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35" name="Text Placeholder 18">
            <a:extLst>
              <a:ext uri="{FF2B5EF4-FFF2-40B4-BE49-F238E27FC236}">
                <a16:creationId xmlns:a16="http://schemas.microsoft.com/office/drawing/2014/main" id="{FF847E46-100F-4B85-ABC9-C63CBCF3D74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841500" y="598970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36" name="Text Placeholder 18">
            <a:extLst>
              <a:ext uri="{FF2B5EF4-FFF2-40B4-BE49-F238E27FC236}">
                <a16:creationId xmlns:a16="http://schemas.microsoft.com/office/drawing/2014/main" id="{1EDAB9D3-F6BE-48C5-94F8-F0CEB0166F34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822364" y="598970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37" name="Text Placeholder 31">
            <a:extLst>
              <a:ext uri="{FF2B5EF4-FFF2-40B4-BE49-F238E27FC236}">
                <a16:creationId xmlns:a16="http://schemas.microsoft.com/office/drawing/2014/main" id="{6FFEF1B8-6626-4B8C-86D2-FD64ECC7E0EE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14400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38" name="Text Placeholder 18">
            <a:extLst>
              <a:ext uri="{FF2B5EF4-FFF2-40B4-BE49-F238E27FC236}">
                <a16:creationId xmlns:a16="http://schemas.microsoft.com/office/drawing/2014/main" id="{5F1270D3-9E35-4323-99FB-4AA40123E72B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841501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39" name="Text Placeholder 18">
            <a:extLst>
              <a:ext uri="{FF2B5EF4-FFF2-40B4-BE49-F238E27FC236}">
                <a16:creationId xmlns:a16="http://schemas.microsoft.com/office/drawing/2014/main" id="{1C93CA53-2F3D-4CA4-A60D-15B2C8F92786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841500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0" name="Text Placeholder 18">
            <a:extLst>
              <a:ext uri="{FF2B5EF4-FFF2-40B4-BE49-F238E27FC236}">
                <a16:creationId xmlns:a16="http://schemas.microsoft.com/office/drawing/2014/main" id="{93C6D7CE-3B53-4781-9604-D0FE8BEF0B5C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822364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41" name="Text Placeholder 31">
            <a:extLst>
              <a:ext uri="{FF2B5EF4-FFF2-40B4-BE49-F238E27FC236}">
                <a16:creationId xmlns:a16="http://schemas.microsoft.com/office/drawing/2014/main" id="{F09C8D30-46AD-4E01-B69D-ECF0E963972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594196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42" name="Text Placeholder 18">
            <a:extLst>
              <a:ext uri="{FF2B5EF4-FFF2-40B4-BE49-F238E27FC236}">
                <a16:creationId xmlns:a16="http://schemas.microsoft.com/office/drawing/2014/main" id="{6BBF8358-0312-4476-A379-4092F5096A3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9521297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3" name="Text Placeholder 18">
            <a:extLst>
              <a:ext uri="{FF2B5EF4-FFF2-40B4-BE49-F238E27FC236}">
                <a16:creationId xmlns:a16="http://schemas.microsoft.com/office/drawing/2014/main" id="{131FAF0A-F8E5-4E88-BBC2-856B2610CB5C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9521296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4" name="Text Placeholder 18">
            <a:extLst>
              <a:ext uri="{FF2B5EF4-FFF2-40B4-BE49-F238E27FC236}">
                <a16:creationId xmlns:a16="http://schemas.microsoft.com/office/drawing/2014/main" id="{DF585C99-0360-4056-A9DA-37C046EC20FC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4502160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D049B-FF10-4FE9-B55A-5E1428FB2026}"/>
              </a:ext>
            </a:extLst>
          </p:cNvPr>
          <p:cNvSpPr>
            <a:spLocks noGrp="1"/>
          </p:cNvSpPr>
          <p:nvPr>
            <p:ph type="ftr" sz="quarter" idx="110"/>
          </p:nvPr>
        </p:nvSpPr>
        <p:spPr/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F02EACC-0A27-4FA1-95D6-459BE56B40BD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7"/>
            <a:chOff x="5417393" y="3432671"/>
            <a:chExt cx="4941523" cy="1111857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ACD19C16-F2D3-42DA-89D5-4E56FF18DC89}"/>
                </a:ext>
              </a:extLst>
            </p:cNvPr>
            <p:cNvGrpSpPr/>
            <p:nvPr userDrawn="1"/>
          </p:nvGrpSpPr>
          <p:grpSpPr>
            <a:xfrm>
              <a:off x="5417393" y="3432671"/>
              <a:ext cx="1130968" cy="762000"/>
              <a:chOff x="5417393" y="3432671"/>
              <a:chExt cx="1130968" cy="762000"/>
            </a:xfrm>
          </p:grpSpPr>
          <p:pic>
            <p:nvPicPr>
              <p:cNvPr id="27" name="Graphique 26">
                <a:extLst>
                  <a:ext uri="{FF2B5EF4-FFF2-40B4-BE49-F238E27FC236}">
                    <a16:creationId xmlns:a16="http://schemas.microsoft.com/office/drawing/2014/main" id="{C4BD03E3-0AA3-4B52-9E5A-3C8944A7397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3" y="3432671"/>
                <a:ext cx="628650" cy="762000"/>
              </a:xfrm>
              <a:prstGeom prst="rect">
                <a:avLst/>
              </a:prstGeom>
            </p:spPr>
          </p:pic>
          <p:pic>
            <p:nvPicPr>
              <p:cNvPr id="28" name="Graphique 27">
                <a:extLst>
                  <a:ext uri="{FF2B5EF4-FFF2-40B4-BE49-F238E27FC236}">
                    <a16:creationId xmlns:a16="http://schemas.microsoft.com/office/drawing/2014/main" id="{24C2042A-DD1D-4EE3-9C8F-2CFAE8410B4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1" y="3600862"/>
                <a:ext cx="514350" cy="409575"/>
              </a:xfrm>
              <a:prstGeom prst="rect">
                <a:avLst/>
              </a:prstGeom>
            </p:spPr>
          </p:pic>
        </p:grpSp>
        <p:pic>
          <p:nvPicPr>
            <p:cNvPr id="23" name="Graphique 22">
              <a:extLst>
                <a:ext uri="{FF2B5EF4-FFF2-40B4-BE49-F238E27FC236}">
                  <a16:creationId xmlns:a16="http://schemas.microsoft.com/office/drawing/2014/main" id="{4F18269A-A224-4096-B439-E19F721876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3" y="3693360"/>
              <a:ext cx="1143000" cy="142875"/>
            </a:xfrm>
            <a:prstGeom prst="rect">
              <a:avLst/>
            </a:prstGeom>
          </p:spPr>
        </p:pic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FAF33551-07BE-4301-885C-0982560DCD1E}"/>
                </a:ext>
              </a:extLst>
            </p:cNvPr>
            <p:cNvGrpSpPr/>
            <p:nvPr userDrawn="1"/>
          </p:nvGrpSpPr>
          <p:grpSpPr>
            <a:xfrm>
              <a:off x="6643237" y="3992078"/>
              <a:ext cx="3715679" cy="552450"/>
              <a:chOff x="6643237" y="3992078"/>
              <a:chExt cx="3715679" cy="552450"/>
            </a:xfrm>
          </p:grpSpPr>
          <p:pic>
            <p:nvPicPr>
              <p:cNvPr id="25" name="Graphique 24">
                <a:extLst>
                  <a:ext uri="{FF2B5EF4-FFF2-40B4-BE49-F238E27FC236}">
                    <a16:creationId xmlns:a16="http://schemas.microsoft.com/office/drawing/2014/main" id="{70D65164-2708-4A64-BE51-53B76D8694E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26" name="Graphique 25">
                <a:extLst>
                  <a:ext uri="{FF2B5EF4-FFF2-40B4-BE49-F238E27FC236}">
                    <a16:creationId xmlns:a16="http://schemas.microsoft.com/office/drawing/2014/main" id="{2E753201-DA2F-49DC-9D6B-21A2DE1E9F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  <p:sp>
        <p:nvSpPr>
          <p:cNvPr id="29" name="Titre 3">
            <a:extLst>
              <a:ext uri="{FF2B5EF4-FFF2-40B4-BE49-F238E27FC236}">
                <a16:creationId xmlns:a16="http://schemas.microsoft.com/office/drawing/2014/main" id="{35C333D4-AD47-485B-ABBE-F3DA1307A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1874" y="930268"/>
            <a:ext cx="12018995" cy="1028874"/>
          </a:xfrm>
          <a:prstGeom prst="rect">
            <a:avLst/>
          </a:prstGeom>
        </p:spPr>
        <p:txBody>
          <a:bodyPr lIns="0" tIns="0" rIns="0" bIns="0"/>
          <a:lstStyle>
            <a:lvl1pPr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fr-FR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859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re 3">
            <a:extLst>
              <a:ext uri="{FF2B5EF4-FFF2-40B4-BE49-F238E27FC236}">
                <a16:creationId xmlns:a16="http://schemas.microsoft.com/office/drawing/2014/main" id="{1C3110A8-0404-4E7B-8C12-591471CD83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1874" y="930268"/>
            <a:ext cx="12018995" cy="1028874"/>
          </a:xfrm>
          <a:prstGeom prst="rect">
            <a:avLst/>
          </a:prstGeom>
        </p:spPr>
        <p:txBody>
          <a:bodyPr lIns="0" tIns="0" rIns="0" bIns="0"/>
          <a:lstStyle>
            <a:lvl1pPr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fr-FR"/>
              <a:t>Contents</a:t>
            </a:r>
          </a:p>
        </p:txBody>
      </p:sp>
      <p:sp>
        <p:nvSpPr>
          <p:cNvPr id="102" name="Text Placeholder 31">
            <a:extLst>
              <a:ext uri="{FF2B5EF4-FFF2-40B4-BE49-F238E27FC236}">
                <a16:creationId xmlns:a16="http://schemas.microsoft.com/office/drawing/2014/main" id="{7EC72E04-62A6-456D-9129-8BFC76A3EA7B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14400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03" name="Text Placeholder 18">
            <a:extLst>
              <a:ext uri="{FF2B5EF4-FFF2-40B4-BE49-F238E27FC236}">
                <a16:creationId xmlns:a16="http://schemas.microsoft.com/office/drawing/2014/main" id="{75D73ABA-CA4C-4758-A70B-18788A7152E0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841501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04" name="Text Placeholder 18">
            <a:extLst>
              <a:ext uri="{FF2B5EF4-FFF2-40B4-BE49-F238E27FC236}">
                <a16:creationId xmlns:a16="http://schemas.microsoft.com/office/drawing/2014/main" id="{46C41AE2-59D8-4B49-848B-EA4CBB40268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841500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05" name="Text Placeholder 18">
            <a:extLst>
              <a:ext uri="{FF2B5EF4-FFF2-40B4-BE49-F238E27FC236}">
                <a16:creationId xmlns:a16="http://schemas.microsoft.com/office/drawing/2014/main" id="{2220B1D5-71D2-48C3-A929-898FF8C1F570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822364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06" name="Text Placeholder 31">
            <a:extLst>
              <a:ext uri="{FF2B5EF4-FFF2-40B4-BE49-F238E27FC236}">
                <a16:creationId xmlns:a16="http://schemas.microsoft.com/office/drawing/2014/main" id="{E2D825A0-520D-4092-8235-41A32121B04E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914400" y="4026124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07" name="Text Placeholder 18">
            <a:extLst>
              <a:ext uri="{FF2B5EF4-FFF2-40B4-BE49-F238E27FC236}">
                <a16:creationId xmlns:a16="http://schemas.microsoft.com/office/drawing/2014/main" id="{22E612C7-1A1F-493A-8A38-C03F18CC687E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841501" y="4257893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08" name="Text Placeholder 18">
            <a:extLst>
              <a:ext uri="{FF2B5EF4-FFF2-40B4-BE49-F238E27FC236}">
                <a16:creationId xmlns:a16="http://schemas.microsoft.com/office/drawing/2014/main" id="{649F1CE4-C3CE-4985-AD3E-FC4A4AC0C2BD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841500" y="4804056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09" name="Text Placeholder 18">
            <a:extLst>
              <a:ext uri="{FF2B5EF4-FFF2-40B4-BE49-F238E27FC236}">
                <a16:creationId xmlns:a16="http://schemas.microsoft.com/office/drawing/2014/main" id="{CB3A685A-DB20-4E5A-9F48-2108FDDDF82A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6822364" y="4804055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25" name="Text Placeholder 31">
            <a:extLst>
              <a:ext uri="{FF2B5EF4-FFF2-40B4-BE49-F238E27FC236}">
                <a16:creationId xmlns:a16="http://schemas.microsoft.com/office/drawing/2014/main" id="{FB61BDCE-020E-4BCF-9B3C-320CC2C9B7AF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594196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26" name="Text Placeholder 18">
            <a:extLst>
              <a:ext uri="{FF2B5EF4-FFF2-40B4-BE49-F238E27FC236}">
                <a16:creationId xmlns:a16="http://schemas.microsoft.com/office/drawing/2014/main" id="{13C2CDE7-3771-468A-A640-29AA16C2853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9521297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27" name="Text Placeholder 18">
            <a:extLst>
              <a:ext uri="{FF2B5EF4-FFF2-40B4-BE49-F238E27FC236}">
                <a16:creationId xmlns:a16="http://schemas.microsoft.com/office/drawing/2014/main" id="{831093BB-2135-4302-AD17-917734EC88A6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9521296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28" name="Text Placeholder 18">
            <a:extLst>
              <a:ext uri="{FF2B5EF4-FFF2-40B4-BE49-F238E27FC236}">
                <a16:creationId xmlns:a16="http://schemas.microsoft.com/office/drawing/2014/main" id="{EF93369E-2C3E-4EE7-8D1D-99C239A339E3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4502160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29" name="Text Placeholder 31">
            <a:extLst>
              <a:ext uri="{FF2B5EF4-FFF2-40B4-BE49-F238E27FC236}">
                <a16:creationId xmlns:a16="http://schemas.microsoft.com/office/drawing/2014/main" id="{C287AF80-AE6B-424F-8FDB-B11EF6A13FB2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8594196" y="4026124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31" name="Text Placeholder 18">
            <a:extLst>
              <a:ext uri="{FF2B5EF4-FFF2-40B4-BE49-F238E27FC236}">
                <a16:creationId xmlns:a16="http://schemas.microsoft.com/office/drawing/2014/main" id="{61424F3E-758A-41A8-BED0-46CF7C78F3D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9521297" y="4257893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32" name="Text Placeholder 18">
            <a:extLst>
              <a:ext uri="{FF2B5EF4-FFF2-40B4-BE49-F238E27FC236}">
                <a16:creationId xmlns:a16="http://schemas.microsoft.com/office/drawing/2014/main" id="{C48A6046-5F7C-45C3-832A-2C969ACC9C87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9521296" y="4804056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37" name="Text Placeholder 18">
            <a:extLst>
              <a:ext uri="{FF2B5EF4-FFF2-40B4-BE49-F238E27FC236}">
                <a16:creationId xmlns:a16="http://schemas.microsoft.com/office/drawing/2014/main" id="{27D74F4C-9A89-4C62-9FBF-A53BF21FC900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4502160" y="4804055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42" name="Text Placeholder 31">
            <a:extLst>
              <a:ext uri="{FF2B5EF4-FFF2-40B4-BE49-F238E27FC236}">
                <a16:creationId xmlns:a16="http://schemas.microsoft.com/office/drawing/2014/main" id="{BD95E687-7F93-472F-98D4-EC938AA6550F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914400" y="607788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43" name="Text Placeholder 18">
            <a:extLst>
              <a:ext uri="{FF2B5EF4-FFF2-40B4-BE49-F238E27FC236}">
                <a16:creationId xmlns:a16="http://schemas.microsoft.com/office/drawing/2014/main" id="{025B0146-CB38-42F3-839F-A26A6143E0F2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841501" y="630965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4" name="Text Placeholder 18">
            <a:extLst>
              <a:ext uri="{FF2B5EF4-FFF2-40B4-BE49-F238E27FC236}">
                <a16:creationId xmlns:a16="http://schemas.microsoft.com/office/drawing/2014/main" id="{A284474C-E457-4B47-BD17-F5D8229E4172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841500" y="685581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5" name="Text Placeholder 18">
            <a:extLst>
              <a:ext uri="{FF2B5EF4-FFF2-40B4-BE49-F238E27FC236}">
                <a16:creationId xmlns:a16="http://schemas.microsoft.com/office/drawing/2014/main" id="{BD29F203-3EED-448C-9A44-6A9AF6E4D1AE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6822364" y="685581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46" name="Text Placeholder 31">
            <a:extLst>
              <a:ext uri="{FF2B5EF4-FFF2-40B4-BE49-F238E27FC236}">
                <a16:creationId xmlns:a16="http://schemas.microsoft.com/office/drawing/2014/main" id="{37A450F0-202F-4585-8D10-F0C9C63E8342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8594196" y="607788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47" name="Text Placeholder 18">
            <a:extLst>
              <a:ext uri="{FF2B5EF4-FFF2-40B4-BE49-F238E27FC236}">
                <a16:creationId xmlns:a16="http://schemas.microsoft.com/office/drawing/2014/main" id="{F15D7F17-C51A-401A-B45B-C0DD68E1A185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9521297" y="630965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8" name="Text Placeholder 18">
            <a:extLst>
              <a:ext uri="{FF2B5EF4-FFF2-40B4-BE49-F238E27FC236}">
                <a16:creationId xmlns:a16="http://schemas.microsoft.com/office/drawing/2014/main" id="{EA613244-6AF1-4BED-B339-59144E1E2378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9521296" y="685581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9" name="Text Placeholder 18">
            <a:extLst>
              <a:ext uri="{FF2B5EF4-FFF2-40B4-BE49-F238E27FC236}">
                <a16:creationId xmlns:a16="http://schemas.microsoft.com/office/drawing/2014/main" id="{015CB9AD-585C-4445-80B0-B9C7F59AD015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4502160" y="685581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F7EFA-6F22-4F7A-86D6-B9B9EFDEBF45}"/>
              </a:ext>
            </a:extLst>
          </p:cNvPr>
          <p:cNvSpPr>
            <a:spLocks noGrp="1"/>
          </p:cNvSpPr>
          <p:nvPr>
            <p:ph type="ftr" sz="quarter" idx="126"/>
          </p:nvPr>
        </p:nvSpPr>
        <p:spPr/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774F7F5-BE7C-468E-8FDC-A5CC66EFF14F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7"/>
            <a:chOff x="5417393" y="3432671"/>
            <a:chExt cx="4941523" cy="1111857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A4BBAE5C-D628-4FD9-BE0A-ECD66538F553}"/>
                </a:ext>
              </a:extLst>
            </p:cNvPr>
            <p:cNvGrpSpPr/>
            <p:nvPr userDrawn="1"/>
          </p:nvGrpSpPr>
          <p:grpSpPr>
            <a:xfrm>
              <a:off x="5417393" y="3432671"/>
              <a:ext cx="1130968" cy="762000"/>
              <a:chOff x="5417393" y="3432671"/>
              <a:chExt cx="1130968" cy="762000"/>
            </a:xfrm>
          </p:grpSpPr>
          <p:pic>
            <p:nvPicPr>
              <p:cNvPr id="35" name="Graphique 34">
                <a:extLst>
                  <a:ext uri="{FF2B5EF4-FFF2-40B4-BE49-F238E27FC236}">
                    <a16:creationId xmlns:a16="http://schemas.microsoft.com/office/drawing/2014/main" id="{63105AA3-070C-4698-9AC4-6A7C600DF7C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3" y="3432671"/>
                <a:ext cx="628650" cy="762000"/>
              </a:xfrm>
              <a:prstGeom prst="rect">
                <a:avLst/>
              </a:prstGeom>
            </p:spPr>
          </p:pic>
          <p:pic>
            <p:nvPicPr>
              <p:cNvPr id="36" name="Graphique 35">
                <a:extLst>
                  <a:ext uri="{FF2B5EF4-FFF2-40B4-BE49-F238E27FC236}">
                    <a16:creationId xmlns:a16="http://schemas.microsoft.com/office/drawing/2014/main" id="{68C83256-2415-40FA-8FA7-D54B83CCF95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1" y="3600862"/>
                <a:ext cx="514350" cy="409575"/>
              </a:xfrm>
              <a:prstGeom prst="rect">
                <a:avLst/>
              </a:prstGeom>
            </p:spPr>
          </p:pic>
        </p:grp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3781B11A-B234-4D25-AA23-1B3275CE4F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3" y="3693360"/>
              <a:ext cx="1143000" cy="142875"/>
            </a:xfrm>
            <a:prstGeom prst="rect">
              <a:avLst/>
            </a:prstGeom>
          </p:spPr>
        </p:pic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FBFC9B98-69D7-4AB9-AF14-A1EB62B03CAF}"/>
                </a:ext>
              </a:extLst>
            </p:cNvPr>
            <p:cNvGrpSpPr/>
            <p:nvPr userDrawn="1"/>
          </p:nvGrpSpPr>
          <p:grpSpPr>
            <a:xfrm>
              <a:off x="6643237" y="3992078"/>
              <a:ext cx="3715679" cy="552450"/>
              <a:chOff x="6643237" y="3992078"/>
              <a:chExt cx="3715679" cy="552450"/>
            </a:xfrm>
          </p:grpSpPr>
          <p:pic>
            <p:nvPicPr>
              <p:cNvPr id="33" name="Graphique 32">
                <a:extLst>
                  <a:ext uri="{FF2B5EF4-FFF2-40B4-BE49-F238E27FC236}">
                    <a16:creationId xmlns:a16="http://schemas.microsoft.com/office/drawing/2014/main" id="{21217734-D58D-4B8A-AC83-CBB0BF4CFB3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34" name="Graphique 33">
                <a:extLst>
                  <a:ext uri="{FF2B5EF4-FFF2-40B4-BE49-F238E27FC236}">
                    <a16:creationId xmlns:a16="http://schemas.microsoft.com/office/drawing/2014/main" id="{96F5D4FD-5939-4852-9819-5DA3D849B1B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8196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EAB69B6-8557-4206-9B9F-D5E289670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1874" y="930268"/>
            <a:ext cx="12018995" cy="1028874"/>
          </a:xfrm>
          <a:prstGeom prst="rect">
            <a:avLst/>
          </a:prstGeom>
        </p:spPr>
        <p:txBody>
          <a:bodyPr lIns="0" tIns="0" rIns="0" bIns="0"/>
          <a:lstStyle>
            <a:lvl1pPr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fr-FR"/>
              <a:t>Contents</a:t>
            </a:r>
          </a:p>
        </p:txBody>
      </p:sp>
      <p:sp>
        <p:nvSpPr>
          <p:cNvPr id="49" name="Text Placeholder 31">
            <a:extLst>
              <a:ext uri="{FF2B5EF4-FFF2-40B4-BE49-F238E27FC236}">
                <a16:creationId xmlns:a16="http://schemas.microsoft.com/office/drawing/2014/main" id="{28FBECDA-E756-436B-A2DF-561D7CBEBD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978031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D29DD076-5F15-437B-BFD1-4316097E0A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1" y="2209800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1" name="Text Placeholder 18">
            <a:extLst>
              <a:ext uri="{FF2B5EF4-FFF2-40B4-BE49-F238E27FC236}">
                <a16:creationId xmlns:a16="http://schemas.microsoft.com/office/drawing/2014/main" id="{2B1B91FE-791C-486B-BB38-16A0BC617D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41500" y="2755963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1AD460FF-7D8C-43FC-A584-F7A2A0070B2A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822364" y="2755962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53" name="Text Placeholder 31">
            <a:extLst>
              <a:ext uri="{FF2B5EF4-FFF2-40B4-BE49-F238E27FC236}">
                <a16:creationId xmlns:a16="http://schemas.microsoft.com/office/drawing/2014/main" id="{6196209E-A760-418E-ABA2-4DD925C316F8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14400" y="325812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6316DC73-28D4-4F73-B949-6F6F5D61C2F0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841501" y="348989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E6BEF16F-6B19-411C-B67C-B5AA0800E01A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841500" y="403605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898B7DDA-82C5-4103-8C26-5F9811B20C90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822364" y="403605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57" name="Text Placeholder 31">
            <a:extLst>
              <a:ext uri="{FF2B5EF4-FFF2-40B4-BE49-F238E27FC236}">
                <a16:creationId xmlns:a16="http://schemas.microsoft.com/office/drawing/2014/main" id="{7DA447D7-A877-45B8-B6FB-AE90751E8876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914400" y="4534937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58" name="Text Placeholder 18">
            <a:extLst>
              <a:ext uri="{FF2B5EF4-FFF2-40B4-BE49-F238E27FC236}">
                <a16:creationId xmlns:a16="http://schemas.microsoft.com/office/drawing/2014/main" id="{CFE91535-724D-49F0-92FE-8CAB5C480A12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841501" y="4766706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3D27B957-835E-4BF0-9537-A1AC3D952B2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841500" y="5312869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60" name="Text Placeholder 18">
            <a:extLst>
              <a:ext uri="{FF2B5EF4-FFF2-40B4-BE49-F238E27FC236}">
                <a16:creationId xmlns:a16="http://schemas.microsoft.com/office/drawing/2014/main" id="{F84C2754-E4E9-4354-B6CB-7B5B7AA5A828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6822364" y="5312868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1" name="Text Placeholder 31">
            <a:extLst>
              <a:ext uri="{FF2B5EF4-FFF2-40B4-BE49-F238E27FC236}">
                <a16:creationId xmlns:a16="http://schemas.microsoft.com/office/drawing/2014/main" id="{8C74BB45-5D6F-48E6-9347-96EE0CC93A2A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914400" y="5811749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62" name="Text Placeholder 18">
            <a:extLst>
              <a:ext uri="{FF2B5EF4-FFF2-40B4-BE49-F238E27FC236}">
                <a16:creationId xmlns:a16="http://schemas.microsoft.com/office/drawing/2014/main" id="{BCD1C6AA-1F9C-4210-9D36-274FD1A6AE79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841501" y="6043518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63" name="Text Placeholder 18">
            <a:extLst>
              <a:ext uri="{FF2B5EF4-FFF2-40B4-BE49-F238E27FC236}">
                <a16:creationId xmlns:a16="http://schemas.microsoft.com/office/drawing/2014/main" id="{D180E97C-CAF1-4493-AD31-C1A8E60EAEFF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1841500" y="6589681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64" name="Text Placeholder 18">
            <a:extLst>
              <a:ext uri="{FF2B5EF4-FFF2-40B4-BE49-F238E27FC236}">
                <a16:creationId xmlns:a16="http://schemas.microsoft.com/office/drawing/2014/main" id="{7FE91E81-87F3-42A4-9446-8670F0C28A15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6822364" y="6589680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5" name="Text Placeholder 31">
            <a:extLst>
              <a:ext uri="{FF2B5EF4-FFF2-40B4-BE49-F238E27FC236}">
                <a16:creationId xmlns:a16="http://schemas.microsoft.com/office/drawing/2014/main" id="{EDFC2B06-95E3-4B46-9D78-C5B889187574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8594196" y="1978031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66" name="Text Placeholder 18">
            <a:extLst>
              <a:ext uri="{FF2B5EF4-FFF2-40B4-BE49-F238E27FC236}">
                <a16:creationId xmlns:a16="http://schemas.microsoft.com/office/drawing/2014/main" id="{5C8CF654-7CDC-4671-BA3F-6E43C2F3D930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9521297" y="2209800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67" name="Text Placeholder 18">
            <a:extLst>
              <a:ext uri="{FF2B5EF4-FFF2-40B4-BE49-F238E27FC236}">
                <a16:creationId xmlns:a16="http://schemas.microsoft.com/office/drawing/2014/main" id="{AA689F23-6793-46A5-BC3A-C3C394EB61B7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9521296" y="2755963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ED61CF7D-5129-427A-9E6A-C2D5A0108EFF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4502160" y="2755962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83" name="Text Placeholder 18">
            <a:extLst>
              <a:ext uri="{FF2B5EF4-FFF2-40B4-BE49-F238E27FC236}">
                <a16:creationId xmlns:a16="http://schemas.microsoft.com/office/drawing/2014/main" id="{C7919060-BAE1-42EF-8A05-3D8F26EC8E7B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14502160" y="2755962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84" name="Text Placeholder 31">
            <a:extLst>
              <a:ext uri="{FF2B5EF4-FFF2-40B4-BE49-F238E27FC236}">
                <a16:creationId xmlns:a16="http://schemas.microsoft.com/office/drawing/2014/main" id="{DA0FFCE8-6B8A-4E0A-9547-C340275471AA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594196" y="325812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85" name="Text Placeholder 18">
            <a:extLst>
              <a:ext uri="{FF2B5EF4-FFF2-40B4-BE49-F238E27FC236}">
                <a16:creationId xmlns:a16="http://schemas.microsoft.com/office/drawing/2014/main" id="{B46C006F-C71D-4DE1-A056-5B3A93CF50D9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9521297" y="348989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86" name="Text Placeholder 18">
            <a:extLst>
              <a:ext uri="{FF2B5EF4-FFF2-40B4-BE49-F238E27FC236}">
                <a16:creationId xmlns:a16="http://schemas.microsoft.com/office/drawing/2014/main" id="{C3771224-2466-4D8A-A811-964F73AA6409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9521296" y="403605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89" name="Text Placeholder 18">
            <a:extLst>
              <a:ext uri="{FF2B5EF4-FFF2-40B4-BE49-F238E27FC236}">
                <a16:creationId xmlns:a16="http://schemas.microsoft.com/office/drawing/2014/main" id="{76FE5254-0432-4E51-B71F-918A5A083FA8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4502160" y="403605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90" name="Text Placeholder 31">
            <a:extLst>
              <a:ext uri="{FF2B5EF4-FFF2-40B4-BE49-F238E27FC236}">
                <a16:creationId xmlns:a16="http://schemas.microsoft.com/office/drawing/2014/main" id="{77CAFDB0-A524-4811-9A5F-832074D34A45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8594196" y="4534937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91" name="Text Placeholder 18">
            <a:extLst>
              <a:ext uri="{FF2B5EF4-FFF2-40B4-BE49-F238E27FC236}">
                <a16:creationId xmlns:a16="http://schemas.microsoft.com/office/drawing/2014/main" id="{2F7D0EC5-CECB-4014-B06D-B2DBCBFBBF3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9521297" y="4766706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92" name="Text Placeholder 18">
            <a:extLst>
              <a:ext uri="{FF2B5EF4-FFF2-40B4-BE49-F238E27FC236}">
                <a16:creationId xmlns:a16="http://schemas.microsoft.com/office/drawing/2014/main" id="{8751CD9A-A0F4-4CC8-8C88-10310AE524D6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9521296" y="5312869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93" name="Text Placeholder 18">
            <a:extLst>
              <a:ext uri="{FF2B5EF4-FFF2-40B4-BE49-F238E27FC236}">
                <a16:creationId xmlns:a16="http://schemas.microsoft.com/office/drawing/2014/main" id="{26FADFFE-C225-4705-860D-DF5D47B6C04F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4502160" y="5312868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94" name="Text Placeholder 31">
            <a:extLst>
              <a:ext uri="{FF2B5EF4-FFF2-40B4-BE49-F238E27FC236}">
                <a16:creationId xmlns:a16="http://schemas.microsoft.com/office/drawing/2014/main" id="{ED08C253-1799-4939-89C2-67FE09035959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8594196" y="5811749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95" name="Text Placeholder 18">
            <a:extLst>
              <a:ext uri="{FF2B5EF4-FFF2-40B4-BE49-F238E27FC236}">
                <a16:creationId xmlns:a16="http://schemas.microsoft.com/office/drawing/2014/main" id="{BA8F5A1C-3DDB-4EB6-A07B-B7ACBC8A5ACC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9521297" y="6043518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96" name="Text Placeholder 18">
            <a:extLst>
              <a:ext uri="{FF2B5EF4-FFF2-40B4-BE49-F238E27FC236}">
                <a16:creationId xmlns:a16="http://schemas.microsoft.com/office/drawing/2014/main" id="{C6330ADC-D7C7-4EFD-8348-FF37C7A173BC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9521296" y="6589681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97" name="Text Placeholder 18">
            <a:extLst>
              <a:ext uri="{FF2B5EF4-FFF2-40B4-BE49-F238E27FC236}">
                <a16:creationId xmlns:a16="http://schemas.microsoft.com/office/drawing/2014/main" id="{81AE0480-C514-4AD9-8691-694E141EE29E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14502160" y="6589680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39" name="Text Placeholder 31">
            <a:extLst>
              <a:ext uri="{FF2B5EF4-FFF2-40B4-BE49-F238E27FC236}">
                <a16:creationId xmlns:a16="http://schemas.microsoft.com/office/drawing/2014/main" id="{7268FDA8-F92E-4936-B990-FD4E9F0CC01D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914400" y="7087972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40" name="Text Placeholder 18">
            <a:extLst>
              <a:ext uri="{FF2B5EF4-FFF2-40B4-BE49-F238E27FC236}">
                <a16:creationId xmlns:a16="http://schemas.microsoft.com/office/drawing/2014/main" id="{37FDC6EC-A640-488F-9644-3FDD22493BD3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841501" y="7319741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1873EAFB-A062-4833-B06F-62FD2E7C3DF9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841500" y="7865904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EE221A43-C270-4544-94DF-1ABABF451BBD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6822364" y="7865903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43" name="Text Placeholder 31">
            <a:extLst>
              <a:ext uri="{FF2B5EF4-FFF2-40B4-BE49-F238E27FC236}">
                <a16:creationId xmlns:a16="http://schemas.microsoft.com/office/drawing/2014/main" id="{9D8E4515-6F96-4F02-B988-811445E2351C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8594196" y="7087972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A17A929F-E044-48C5-9DD8-B47C3EF2AE1C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9521297" y="7319741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5" name="Text Placeholder 18">
            <a:extLst>
              <a:ext uri="{FF2B5EF4-FFF2-40B4-BE49-F238E27FC236}">
                <a16:creationId xmlns:a16="http://schemas.microsoft.com/office/drawing/2014/main" id="{5D5ECF6A-91FB-4513-9425-F01C4C10BAB1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9521296" y="7865904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2F7DB677-C811-448B-9E9D-A05B83375084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4502160" y="7865903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3DF68-D79F-4DB1-B4FD-A39341DF1E94}"/>
              </a:ext>
            </a:extLst>
          </p:cNvPr>
          <p:cNvSpPr>
            <a:spLocks noGrp="1"/>
          </p:cNvSpPr>
          <p:nvPr>
            <p:ph type="ftr" sz="quarter" idx="126"/>
          </p:nvPr>
        </p:nvSpPr>
        <p:spPr/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FB7492FB-E605-46A6-B1AE-1D04342EA92F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6"/>
            <a:chOff x="5417393" y="3432673"/>
            <a:chExt cx="4941523" cy="1111855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E18F2151-3107-43AF-8E7E-269BAC919691}"/>
                </a:ext>
              </a:extLst>
            </p:cNvPr>
            <p:cNvGrpSpPr/>
            <p:nvPr userDrawn="1"/>
          </p:nvGrpSpPr>
          <p:grpSpPr>
            <a:xfrm>
              <a:off x="5417393" y="3432673"/>
              <a:ext cx="1130967" cy="762001"/>
              <a:chOff x="5417391" y="3432673"/>
              <a:chExt cx="1130970" cy="762001"/>
            </a:xfrm>
          </p:grpSpPr>
          <p:pic>
            <p:nvPicPr>
              <p:cNvPr id="73" name="Graphique 72">
                <a:extLst>
                  <a:ext uri="{FF2B5EF4-FFF2-40B4-BE49-F238E27FC236}">
                    <a16:creationId xmlns:a16="http://schemas.microsoft.com/office/drawing/2014/main" id="{48B00DB8-627E-42E9-A5AE-6A6EF66A06A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1" y="3432673"/>
                <a:ext cx="628650" cy="762001"/>
              </a:xfrm>
              <a:prstGeom prst="rect">
                <a:avLst/>
              </a:prstGeom>
            </p:spPr>
          </p:pic>
          <p:pic>
            <p:nvPicPr>
              <p:cNvPr id="74" name="Graphique 73">
                <a:extLst>
                  <a:ext uri="{FF2B5EF4-FFF2-40B4-BE49-F238E27FC236}">
                    <a16:creationId xmlns:a16="http://schemas.microsoft.com/office/drawing/2014/main" id="{5BED274C-6DB5-4EE2-9838-C0EC6CA2D17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2" y="3600861"/>
                <a:ext cx="514349" cy="409576"/>
              </a:xfrm>
              <a:prstGeom prst="rect">
                <a:avLst/>
              </a:prstGeom>
            </p:spPr>
          </p:pic>
        </p:grpSp>
        <p:pic>
          <p:nvPicPr>
            <p:cNvPr id="69" name="Graphique 68">
              <a:extLst>
                <a:ext uri="{FF2B5EF4-FFF2-40B4-BE49-F238E27FC236}">
                  <a16:creationId xmlns:a16="http://schemas.microsoft.com/office/drawing/2014/main" id="{E87FB004-4CA1-4936-926B-4BBF108A95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2" y="3693362"/>
              <a:ext cx="1143000" cy="142875"/>
            </a:xfrm>
            <a:prstGeom prst="rect">
              <a:avLst/>
            </a:prstGeom>
          </p:spPr>
        </p:pic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E52CCCEC-8DB6-4973-994E-0DC19F39C337}"/>
                </a:ext>
              </a:extLst>
            </p:cNvPr>
            <p:cNvGrpSpPr/>
            <p:nvPr userDrawn="1"/>
          </p:nvGrpSpPr>
          <p:grpSpPr>
            <a:xfrm>
              <a:off x="6643237" y="3992077"/>
              <a:ext cx="3715679" cy="552451"/>
              <a:chOff x="6643237" y="3992078"/>
              <a:chExt cx="3715679" cy="552450"/>
            </a:xfrm>
          </p:grpSpPr>
          <p:pic>
            <p:nvPicPr>
              <p:cNvPr id="71" name="Graphique 70">
                <a:extLst>
                  <a:ext uri="{FF2B5EF4-FFF2-40B4-BE49-F238E27FC236}">
                    <a16:creationId xmlns:a16="http://schemas.microsoft.com/office/drawing/2014/main" id="{664079FB-F81F-4F73-BF69-949E41816B1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72" name="Graphique 71">
                <a:extLst>
                  <a:ext uri="{FF2B5EF4-FFF2-40B4-BE49-F238E27FC236}">
                    <a16:creationId xmlns:a16="http://schemas.microsoft.com/office/drawing/2014/main" id="{B40A1816-04E9-44C9-BE75-5C6C36B0697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730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 userDrawn="1"/>
        </p:nvSpPr>
        <p:spPr>
          <a:xfrm>
            <a:off x="1625600" y="914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 userDrawn="1"/>
        </p:nvSpPr>
        <p:spPr>
          <a:xfrm>
            <a:off x="98552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 userDrawn="1"/>
        </p:nvSpPr>
        <p:spPr>
          <a:xfrm>
            <a:off x="5283200" y="7315200"/>
            <a:ext cx="2743200" cy="18288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0" y="1828800"/>
            <a:ext cx="914400" cy="914392"/>
          </a:xfrm>
          <a:solidFill>
            <a:srgbClr val="005473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700"/>
              </a:spcBef>
              <a:defRPr sz="4000" b="1" spc="-16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54400" y="2743192"/>
            <a:ext cx="7315200" cy="36576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Heading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F8E80-3E00-4293-AA10-F1AF0AB1D9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1AAF5841-CDE3-4F92-96B2-731D1AC812D1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7"/>
            <a:chOff x="5417393" y="3432671"/>
            <a:chExt cx="4941523" cy="1111857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54E84D35-8163-4E17-B71E-611AC48FAE2A}"/>
                </a:ext>
              </a:extLst>
            </p:cNvPr>
            <p:cNvGrpSpPr/>
            <p:nvPr userDrawn="1"/>
          </p:nvGrpSpPr>
          <p:grpSpPr>
            <a:xfrm>
              <a:off x="5417393" y="3432671"/>
              <a:ext cx="1130968" cy="762000"/>
              <a:chOff x="5417393" y="3432671"/>
              <a:chExt cx="1130968" cy="762000"/>
            </a:xfrm>
          </p:grpSpPr>
          <p:pic>
            <p:nvPicPr>
              <p:cNvPr id="16" name="Graphique 15">
                <a:extLst>
                  <a:ext uri="{FF2B5EF4-FFF2-40B4-BE49-F238E27FC236}">
                    <a16:creationId xmlns:a16="http://schemas.microsoft.com/office/drawing/2014/main" id="{A3671BBF-CADE-43A2-B983-65618CB1A3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3" y="3432671"/>
                <a:ext cx="628650" cy="762000"/>
              </a:xfrm>
              <a:prstGeom prst="rect">
                <a:avLst/>
              </a:prstGeom>
            </p:spPr>
          </p:pic>
          <p:pic>
            <p:nvPicPr>
              <p:cNvPr id="17" name="Graphique 16">
                <a:extLst>
                  <a:ext uri="{FF2B5EF4-FFF2-40B4-BE49-F238E27FC236}">
                    <a16:creationId xmlns:a16="http://schemas.microsoft.com/office/drawing/2014/main" id="{A69B5EA7-A7AE-425C-B6DB-CA681B5E9C7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1" y="3600862"/>
                <a:ext cx="514350" cy="409575"/>
              </a:xfrm>
              <a:prstGeom prst="rect">
                <a:avLst/>
              </a:prstGeom>
            </p:spPr>
          </p:pic>
        </p:grpSp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147F25AC-C3D3-4CD5-B507-F7D6D78403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3" y="3693360"/>
              <a:ext cx="1143000" cy="142875"/>
            </a:xfrm>
            <a:prstGeom prst="rect">
              <a:avLst/>
            </a:prstGeom>
          </p:spPr>
        </p:pic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178F1FCC-0090-4557-B693-5715B0F286C7}"/>
                </a:ext>
              </a:extLst>
            </p:cNvPr>
            <p:cNvGrpSpPr/>
            <p:nvPr userDrawn="1"/>
          </p:nvGrpSpPr>
          <p:grpSpPr>
            <a:xfrm>
              <a:off x="6643237" y="3992078"/>
              <a:ext cx="3715679" cy="552450"/>
              <a:chOff x="6643237" y="3992078"/>
              <a:chExt cx="3715679" cy="552450"/>
            </a:xfrm>
          </p:grpSpPr>
          <p:pic>
            <p:nvPicPr>
              <p:cNvPr id="14" name="Graphique 13">
                <a:extLst>
                  <a:ext uri="{FF2B5EF4-FFF2-40B4-BE49-F238E27FC236}">
                    <a16:creationId xmlns:a16="http://schemas.microsoft.com/office/drawing/2014/main" id="{AA008310-3F9E-4CA4-BE99-DB60A465F7F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15" name="Graphique 14">
                <a:extLst>
                  <a:ext uri="{FF2B5EF4-FFF2-40B4-BE49-F238E27FC236}">
                    <a16:creationId xmlns:a16="http://schemas.microsoft.com/office/drawing/2014/main" id="{4398A637-2970-47B1-B5D6-71FAE34A2E4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0704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 userDrawn="1"/>
        </p:nvSpPr>
        <p:spPr>
          <a:xfrm>
            <a:off x="1625600" y="914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 userDrawn="1"/>
        </p:nvSpPr>
        <p:spPr>
          <a:xfrm>
            <a:off x="98552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 userDrawn="1"/>
        </p:nvSpPr>
        <p:spPr>
          <a:xfrm>
            <a:off x="5283200" y="7315200"/>
            <a:ext cx="2743200" cy="18288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0" y="1828800"/>
            <a:ext cx="914400" cy="914392"/>
          </a:xfrm>
          <a:solidFill>
            <a:schemeClr val="accent1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700"/>
              </a:spcBef>
              <a:defRPr sz="4000" b="1" spc="-16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54400" y="2743192"/>
            <a:ext cx="7315200" cy="36576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Heading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F8E80-3E00-4293-AA10-F1AF0AB1D9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C3E70AD-D60E-4F64-94FE-ABD143CB0D8A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6"/>
            <a:chOff x="5417393" y="3432673"/>
            <a:chExt cx="4941523" cy="1111855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048A5EFA-F89F-441A-B519-F6ABF9375A6B}"/>
                </a:ext>
              </a:extLst>
            </p:cNvPr>
            <p:cNvGrpSpPr/>
            <p:nvPr userDrawn="1"/>
          </p:nvGrpSpPr>
          <p:grpSpPr>
            <a:xfrm>
              <a:off x="5417393" y="3432673"/>
              <a:ext cx="1130967" cy="762001"/>
              <a:chOff x="5417391" y="3432673"/>
              <a:chExt cx="1130970" cy="762001"/>
            </a:xfrm>
          </p:grpSpPr>
          <p:pic>
            <p:nvPicPr>
              <p:cNvPr id="21" name="Graphique 20">
                <a:extLst>
                  <a:ext uri="{FF2B5EF4-FFF2-40B4-BE49-F238E27FC236}">
                    <a16:creationId xmlns:a16="http://schemas.microsoft.com/office/drawing/2014/main" id="{EB8410F1-9118-4EA1-92ED-FEC1369EF46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1" y="3432673"/>
                <a:ext cx="628650" cy="762001"/>
              </a:xfrm>
              <a:prstGeom prst="rect">
                <a:avLst/>
              </a:prstGeom>
            </p:spPr>
          </p:pic>
          <p:pic>
            <p:nvPicPr>
              <p:cNvPr id="22" name="Graphique 21">
                <a:extLst>
                  <a:ext uri="{FF2B5EF4-FFF2-40B4-BE49-F238E27FC236}">
                    <a16:creationId xmlns:a16="http://schemas.microsoft.com/office/drawing/2014/main" id="{D4956ED3-A47A-47EA-B6A7-49AFE4F3E9B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2" y="3600861"/>
                <a:ext cx="514349" cy="409576"/>
              </a:xfrm>
              <a:prstGeom prst="rect">
                <a:avLst/>
              </a:prstGeom>
            </p:spPr>
          </p:pic>
        </p:grpSp>
        <p:pic>
          <p:nvPicPr>
            <p:cNvPr id="17" name="Graphique 16">
              <a:extLst>
                <a:ext uri="{FF2B5EF4-FFF2-40B4-BE49-F238E27FC236}">
                  <a16:creationId xmlns:a16="http://schemas.microsoft.com/office/drawing/2014/main" id="{ADEE3777-FC2D-441C-9B02-3D84082D47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2" y="3693362"/>
              <a:ext cx="1143000" cy="142875"/>
            </a:xfrm>
            <a:prstGeom prst="rect">
              <a:avLst/>
            </a:prstGeom>
          </p:spPr>
        </p:pic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AD5CE58A-9E2B-4067-A07D-BF7B63C946BD}"/>
                </a:ext>
              </a:extLst>
            </p:cNvPr>
            <p:cNvGrpSpPr/>
            <p:nvPr userDrawn="1"/>
          </p:nvGrpSpPr>
          <p:grpSpPr>
            <a:xfrm>
              <a:off x="6643237" y="3992077"/>
              <a:ext cx="3715679" cy="552451"/>
              <a:chOff x="6643237" y="3992078"/>
              <a:chExt cx="3715679" cy="552450"/>
            </a:xfrm>
          </p:grpSpPr>
          <p:pic>
            <p:nvPicPr>
              <p:cNvPr id="19" name="Graphique 18">
                <a:extLst>
                  <a:ext uri="{FF2B5EF4-FFF2-40B4-BE49-F238E27FC236}">
                    <a16:creationId xmlns:a16="http://schemas.microsoft.com/office/drawing/2014/main" id="{DAD68C66-8A00-4E0A-B9F6-6FCA9900800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20" name="Graphique 19">
                <a:extLst>
                  <a:ext uri="{FF2B5EF4-FFF2-40B4-BE49-F238E27FC236}">
                    <a16:creationId xmlns:a16="http://schemas.microsoft.com/office/drawing/2014/main" id="{E1A59DBD-5B03-4FBC-A46F-E900F5E8A75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3188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 userDrawn="1"/>
        </p:nvSpPr>
        <p:spPr>
          <a:xfrm>
            <a:off x="1625600" y="914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 userDrawn="1"/>
        </p:nvSpPr>
        <p:spPr>
          <a:xfrm>
            <a:off x="98552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 userDrawn="1"/>
        </p:nvSpPr>
        <p:spPr>
          <a:xfrm>
            <a:off x="5283200" y="7315200"/>
            <a:ext cx="2743200" cy="18288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0" y="1828800"/>
            <a:ext cx="914400" cy="914392"/>
          </a:xfrm>
          <a:solidFill>
            <a:schemeClr val="tx2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700"/>
              </a:spcBef>
              <a:defRPr sz="4000" b="1" spc="-16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92" name="Holder 2">
            <a:extLst>
              <a:ext uri="{FF2B5EF4-FFF2-40B4-BE49-F238E27FC236}">
                <a16:creationId xmlns:a16="http://schemas.microsoft.com/office/drawing/2014/main" id="{85B5B0C2-1E62-4343-9450-2B0AC120F2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54400" y="2743192"/>
            <a:ext cx="7315200" cy="3657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Heading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43129-780B-4E39-9EAF-CD2ED887D3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914FB74-E86C-4CF8-B727-BDA25FA4D1F8}"/>
              </a:ext>
            </a:extLst>
          </p:cNvPr>
          <p:cNvGrpSpPr/>
          <p:nvPr userDrawn="1"/>
        </p:nvGrpSpPr>
        <p:grpSpPr>
          <a:xfrm>
            <a:off x="12920869" y="370723"/>
            <a:ext cx="2416313" cy="543676"/>
            <a:chOff x="5417393" y="3432673"/>
            <a:chExt cx="4941523" cy="1111855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645CA1E9-35D3-4968-B9B6-4BE6F612A392}"/>
                </a:ext>
              </a:extLst>
            </p:cNvPr>
            <p:cNvGrpSpPr/>
            <p:nvPr userDrawn="1"/>
          </p:nvGrpSpPr>
          <p:grpSpPr>
            <a:xfrm>
              <a:off x="5417393" y="3432673"/>
              <a:ext cx="1130967" cy="762001"/>
              <a:chOff x="5417391" y="3432673"/>
              <a:chExt cx="1130970" cy="762001"/>
            </a:xfrm>
          </p:grpSpPr>
          <p:pic>
            <p:nvPicPr>
              <p:cNvPr id="16" name="Graphique 15">
                <a:extLst>
                  <a:ext uri="{FF2B5EF4-FFF2-40B4-BE49-F238E27FC236}">
                    <a16:creationId xmlns:a16="http://schemas.microsoft.com/office/drawing/2014/main" id="{8F62D8E3-57B8-49A6-968A-27672EACB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7391" y="3432673"/>
                <a:ext cx="628650" cy="762001"/>
              </a:xfrm>
              <a:prstGeom prst="rect">
                <a:avLst/>
              </a:prstGeom>
            </p:spPr>
          </p:pic>
          <p:pic>
            <p:nvPicPr>
              <p:cNvPr id="17" name="Graphique 16">
                <a:extLst>
                  <a:ext uri="{FF2B5EF4-FFF2-40B4-BE49-F238E27FC236}">
                    <a16:creationId xmlns:a16="http://schemas.microsoft.com/office/drawing/2014/main" id="{3137691E-9A7C-44EB-81F7-A333083EE5E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34012" y="3600861"/>
                <a:ext cx="514349" cy="409576"/>
              </a:xfrm>
              <a:prstGeom prst="rect">
                <a:avLst/>
              </a:prstGeom>
            </p:spPr>
          </p:pic>
        </p:grpSp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B7A2C46B-BBC0-4DE6-A099-8353D1A285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9292" y="3693362"/>
              <a:ext cx="1143000" cy="142875"/>
            </a:xfrm>
            <a:prstGeom prst="rect">
              <a:avLst/>
            </a:prstGeom>
          </p:spPr>
        </p:pic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1A6B4789-528A-4159-8431-9CB618D160E5}"/>
                </a:ext>
              </a:extLst>
            </p:cNvPr>
            <p:cNvGrpSpPr/>
            <p:nvPr userDrawn="1"/>
          </p:nvGrpSpPr>
          <p:grpSpPr>
            <a:xfrm>
              <a:off x="6643237" y="3992077"/>
              <a:ext cx="3715679" cy="552451"/>
              <a:chOff x="6643237" y="3992078"/>
              <a:chExt cx="3715679" cy="552450"/>
            </a:xfrm>
          </p:grpSpPr>
          <p:pic>
            <p:nvPicPr>
              <p:cNvPr id="14" name="Graphique 13">
                <a:extLst>
                  <a:ext uri="{FF2B5EF4-FFF2-40B4-BE49-F238E27FC236}">
                    <a16:creationId xmlns:a16="http://schemas.microsoft.com/office/drawing/2014/main" id="{6C15C70D-BD4F-42FC-9FD9-247C2632497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43237" y="3992078"/>
                <a:ext cx="3114675" cy="552450"/>
              </a:xfrm>
              <a:prstGeom prst="rect">
                <a:avLst/>
              </a:prstGeom>
            </p:spPr>
          </p:pic>
          <p:pic>
            <p:nvPicPr>
              <p:cNvPr id="15" name="Graphique 14">
                <a:extLst>
                  <a:ext uri="{FF2B5EF4-FFF2-40B4-BE49-F238E27FC236}">
                    <a16:creationId xmlns:a16="http://schemas.microsoft.com/office/drawing/2014/main" id="{ACF9DBEB-2B42-48C0-8FE5-79715DAA229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11241" y="4093043"/>
                <a:ext cx="447675" cy="447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2984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95761A52-1304-4A60-8DEE-CE0F518B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0" tIns="108000" rIns="0" bIns="0" rtlCol="0">
            <a:noAutofit/>
          </a:bodyPr>
          <a:lstStyle/>
          <a:p>
            <a:pPr lvl="0"/>
            <a:r>
              <a:rPr lang="en-US" noProof="0"/>
              <a:t>Text level 1</a:t>
            </a:r>
          </a:p>
          <a:p>
            <a:pPr lvl="1"/>
            <a:r>
              <a:rPr lang="en-US" noProof="0"/>
              <a:t>Text level 2</a:t>
            </a:r>
          </a:p>
          <a:p>
            <a:pPr lvl="2"/>
            <a:r>
              <a:rPr lang="en-US" noProof="0"/>
              <a:t>Text level 3</a:t>
            </a:r>
          </a:p>
          <a:p>
            <a:pPr lvl="3"/>
            <a:r>
              <a:rPr lang="en-US" noProof="0"/>
              <a:t>Text level 4</a:t>
            </a:r>
          </a:p>
          <a:p>
            <a:pPr lvl="4"/>
            <a:r>
              <a:rPr lang="en-US" noProof="0"/>
              <a:t>Text level 5</a:t>
            </a:r>
          </a:p>
          <a:p>
            <a:pPr lvl="5"/>
            <a:r>
              <a:rPr lang="en-US" noProof="0"/>
              <a:t>Text level 6</a:t>
            </a:r>
          </a:p>
          <a:p>
            <a:pPr lvl="6"/>
            <a:r>
              <a:rPr lang="en-US" noProof="0"/>
              <a:t>Text level 7</a:t>
            </a:r>
          </a:p>
          <a:p>
            <a:pPr lvl="7"/>
            <a:r>
              <a:rPr lang="en-US" noProof="0"/>
              <a:t>Text level 8</a:t>
            </a:r>
          </a:p>
        </p:txBody>
      </p:sp>
      <p:sp>
        <p:nvSpPr>
          <p:cNvPr id="3" name="bg object 20">
            <a:extLst>
              <a:ext uri="{FF2B5EF4-FFF2-40B4-BE49-F238E27FC236}">
                <a16:creationId xmlns:a16="http://schemas.microsoft.com/office/drawing/2014/main" id="{D3E5BA15-966F-4DD8-AA19-992D7F85BCCC}"/>
              </a:ext>
            </a:extLst>
          </p:cNvPr>
          <p:cNvSpPr/>
          <p:nvPr userDrawn="1"/>
        </p:nvSpPr>
        <p:spPr>
          <a:xfrm>
            <a:off x="1534160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EF4641"/>
          </a:solidFill>
        </p:spPr>
        <p:txBody>
          <a:bodyPr wrap="square" lIns="0" tIns="0" rIns="0" bIns="0" rtlCol="0"/>
          <a:lstStyle/>
          <a:p>
            <a:endParaRPr lang="en-US" noProof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9C00CF-42F5-4DD5-BD7D-F5309C838D05}"/>
              </a:ext>
            </a:extLst>
          </p:cNvPr>
          <p:cNvSpPr txBox="1"/>
          <p:nvPr userDrawn="1"/>
        </p:nvSpPr>
        <p:spPr>
          <a:xfrm>
            <a:off x="15454630" y="8407529"/>
            <a:ext cx="688341" cy="280670"/>
          </a:xfrm>
          <a:prstGeom prst="rect">
            <a:avLst/>
          </a:prstGeom>
          <a:noFill/>
        </p:spPr>
        <p:txBody>
          <a:bodyPr wrap="square" lIns="0" tIns="25200" rIns="0" bIns="0" rtlCol="0">
            <a:noAutofit/>
          </a:bodyPr>
          <a:lstStyle/>
          <a:p>
            <a:pPr marL="0" marR="1778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6FCAC-631C-483D-BA00-980BAEA6F3AA}" type="slidenum">
              <a:rPr kumimoji="0" lang="en-US" sz="2000" b="0" i="0" u="none" strike="noStrike" kern="1200" cap="none" spc="10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‹N°›</a:t>
            </a:fld>
            <a:endParaRPr lang="en-US" sz="1300" spc="100" baseline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722045-20FB-45FA-9117-8ADC510CA52D}"/>
              </a:ext>
            </a:extLst>
          </p:cNvPr>
          <p:cNvCxnSpPr>
            <a:cxnSpLocks/>
          </p:cNvCxnSpPr>
          <p:nvPr userDrawn="1"/>
        </p:nvCxnSpPr>
        <p:spPr>
          <a:xfrm>
            <a:off x="15513776" y="8732520"/>
            <a:ext cx="57004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F18753-7D26-490B-9E11-C62C33337156}"/>
              </a:ext>
            </a:extLst>
          </p:cNvPr>
          <p:cNvSpPr txBox="1"/>
          <p:nvPr userDrawn="1"/>
        </p:nvSpPr>
        <p:spPr>
          <a:xfrm>
            <a:off x="15350127" y="8798280"/>
            <a:ext cx="897346" cy="280670"/>
          </a:xfrm>
          <a:prstGeom prst="rect">
            <a:avLst/>
          </a:prstGeom>
          <a:noFill/>
        </p:spPr>
        <p:txBody>
          <a:bodyPr wrap="square" lIns="0" tIns="25200" rIns="0" bIns="0" rtlCol="0">
            <a:noAutofit/>
          </a:bodyPr>
          <a:lstStyle/>
          <a:p>
            <a:pPr marL="0" marR="8890" lvl="0" indent="0" algn="ctr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>
                <a:solidFill>
                  <a:schemeClr val="bg1"/>
                </a:solidFill>
                <a:latin typeface="+mj-lt"/>
              </a:rPr>
              <a:t>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DDCEA-0DE3-47D0-9375-2237A04C9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99600" y="8453936"/>
            <a:ext cx="5663226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2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717" r:id="rId7"/>
    <p:sldLayoutId id="2147483699" r:id="rId8"/>
    <p:sldLayoutId id="2147483700" r:id="rId9"/>
    <p:sldLayoutId id="2147483719" r:id="rId10"/>
    <p:sldLayoutId id="2147483701" r:id="rId11"/>
    <p:sldLayoutId id="2147483702" r:id="rId12"/>
    <p:sldLayoutId id="2147483703" r:id="rId13"/>
    <p:sldLayoutId id="2147483721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20" r:id="rId26"/>
    <p:sldLayoutId id="2147483722" r:id="rId27"/>
    <p:sldLayoutId id="2147483723" r:id="rId28"/>
  </p:sldLayoutIdLst>
  <p:hf sldNum="0" hdr="0" dt="0"/>
  <p:txStyles>
    <p:titleStyle>
      <a:lvl1pPr marL="14400" algn="l">
        <a:spcBef>
          <a:spcPts val="100"/>
        </a:spcBef>
        <a:defRPr sz="5400">
          <a:latin typeface="+mj-lt"/>
          <a:ea typeface="+mj-ea"/>
          <a:cs typeface="+mj-cs"/>
        </a:defRPr>
      </a:lvl1pPr>
    </p:titleStyle>
    <p:bodyStyle>
      <a:lvl1pPr marL="0" algn="l">
        <a:lnSpc>
          <a:spcPct val="110000"/>
        </a:lnSpc>
        <a:spcBef>
          <a:spcPts val="620"/>
        </a:spcBef>
        <a:spcAft>
          <a:spcPts val="620"/>
        </a:spcAft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0" algn="l">
        <a:lnSpc>
          <a:spcPct val="110000"/>
        </a:lnSpc>
        <a:spcBef>
          <a:spcPts val="0"/>
        </a:spcBef>
        <a:spcAft>
          <a:spcPts val="620"/>
        </a:spcAft>
        <a:defRPr sz="210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0" algn="l">
        <a:lnSpc>
          <a:spcPct val="110000"/>
        </a:lnSpc>
        <a:spcBef>
          <a:spcPts val="0"/>
        </a:spcBef>
        <a:spcAft>
          <a:spcPts val="620"/>
        </a:spcAft>
        <a:defRPr kern="1200" baseline="0">
          <a:solidFill>
            <a:schemeClr val="accent3"/>
          </a:solidFill>
          <a:latin typeface="+mn-lt"/>
          <a:ea typeface="+mn-ea"/>
          <a:cs typeface="+mn-cs"/>
        </a:defRPr>
      </a:lvl3pPr>
      <a:lvl4pPr marL="288000" indent="-216000" algn="l">
        <a:lnSpc>
          <a:spcPct val="110000"/>
        </a:lnSpc>
        <a:spcBef>
          <a:spcPts val="0"/>
        </a:spcBef>
        <a:spcAft>
          <a:spcPts val="740"/>
        </a:spcAft>
        <a:buFont typeface="Wingdings" panose="05000000000000000000" pitchFamily="2" charset="2"/>
        <a:buChar char="§"/>
        <a:defRPr sz="1800" kern="1200" baseline="0">
          <a:solidFill>
            <a:schemeClr val="accent3"/>
          </a:solidFill>
          <a:latin typeface="+mn-lt"/>
          <a:ea typeface="+mn-ea"/>
          <a:cs typeface="+mn-cs"/>
        </a:defRPr>
      </a:lvl4pPr>
      <a:lvl5pPr marL="0" algn="l">
        <a:lnSpc>
          <a:spcPct val="110000"/>
        </a:lnSpc>
        <a:spcBef>
          <a:spcPts val="0"/>
        </a:spcBef>
        <a:spcAft>
          <a:spcPts val="620"/>
        </a:spcAft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88000" indent="-216000" algn="l">
        <a:lnSpc>
          <a:spcPct val="110000"/>
        </a:lnSpc>
        <a:spcBef>
          <a:spcPts val="0"/>
        </a:spcBef>
        <a:spcAft>
          <a:spcPts val="740"/>
        </a:spcAft>
        <a:buFont typeface="Wingdings" panose="05000000000000000000" pitchFamily="2" charset="2"/>
        <a:buChar char="§"/>
        <a:defRPr sz="1500">
          <a:solidFill>
            <a:schemeClr val="tx2"/>
          </a:solidFill>
          <a:latin typeface="+mn-lt"/>
          <a:ea typeface="+mn-ea"/>
          <a:cs typeface="+mn-cs"/>
        </a:defRPr>
      </a:lvl6pPr>
      <a:lvl7pPr marL="0" algn="l">
        <a:lnSpc>
          <a:spcPct val="110000"/>
        </a:lnSpc>
        <a:spcBef>
          <a:spcPts val="620"/>
        </a:spcBef>
        <a:spcAft>
          <a:spcPts val="0"/>
        </a:spcAft>
        <a:defRPr sz="1300">
          <a:solidFill>
            <a:schemeClr val="accent1"/>
          </a:solidFill>
          <a:latin typeface="+mn-lt"/>
          <a:ea typeface="+mn-ea"/>
          <a:cs typeface="+mn-cs"/>
        </a:defRPr>
      </a:lvl7pPr>
      <a:lvl8pPr marL="288000" indent="-216000" algn="l">
        <a:lnSpc>
          <a:spcPct val="110000"/>
        </a:lnSpc>
        <a:spcBef>
          <a:spcPts val="0"/>
        </a:spcBef>
        <a:spcAft>
          <a:spcPts val="740"/>
        </a:spcAft>
        <a:buFont typeface="Wingdings" panose="05000000000000000000" pitchFamily="2" charset="2"/>
        <a:buChar char="§"/>
        <a:defRPr sz="1300">
          <a:solidFill>
            <a:schemeClr val="accent1"/>
          </a:solidFill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jpe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slide" Target="slide10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4275AA-0024-4D19-8333-CF381627B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4774690"/>
            <a:ext cx="14554200" cy="3630915"/>
          </a:xfrm>
        </p:spPr>
        <p:txBody>
          <a:bodyPr/>
          <a:lstStyle/>
          <a:p>
            <a:r>
              <a:rPr lang="en-US" dirty="0" err="1"/>
              <a:t>Présentation</a:t>
            </a:r>
            <a:r>
              <a:rPr lang="en-US" dirty="0"/>
              <a:t> CI/CD</a:t>
            </a:r>
            <a:br>
              <a:rPr lang="en-US" dirty="0"/>
            </a:br>
            <a:r>
              <a:rPr lang="en-US" sz="8000" b="0" i="1" dirty="0" err="1"/>
              <a:t>CodeP</a:t>
            </a:r>
            <a:br>
              <a:rPr lang="en-US" dirty="0"/>
            </a:br>
            <a:br>
              <a:rPr lang="en-US" sz="4000" dirty="0"/>
            </a:br>
            <a:r>
              <a:rPr lang="en-US" sz="2800" dirty="0">
                <a:solidFill>
                  <a:srgbClr val="303F48"/>
                </a:solidFill>
                <a:latin typeface="Arial"/>
              </a:rPr>
              <a:t>May 05</a:t>
            </a:r>
            <a:r>
              <a:rPr lang="en-US" sz="2800" baseline="30000" dirty="0">
                <a:solidFill>
                  <a:srgbClr val="303F48"/>
                </a:solidFill>
                <a:latin typeface="Arial"/>
              </a:rPr>
              <a:t>th</a:t>
            </a:r>
            <a:r>
              <a:rPr lang="en-US" sz="2800" dirty="0">
                <a:solidFill>
                  <a:srgbClr val="303F48"/>
                </a:solidFill>
                <a:latin typeface="Arial"/>
              </a:rPr>
              <a:t> 2021</a:t>
            </a:r>
            <a:br>
              <a:rPr lang="en-US" sz="2800" dirty="0">
                <a:solidFill>
                  <a:srgbClr val="303F48"/>
                </a:solidFill>
                <a:latin typeface="Arial"/>
              </a:rPr>
            </a:br>
            <a:r>
              <a:rPr lang="en-US" sz="2800" dirty="0">
                <a:solidFill>
                  <a:srgbClr val="303F48"/>
                </a:solidFill>
                <a:latin typeface="Arial"/>
              </a:rPr>
              <a:t>F. Briard, T. Martin, M. Sehnoun, J. Le Provost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47574-1B21-4091-AE99-8F394E82BC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03/11/2020  |  ©2020 Inetum  | Classification: interne - Réunion Mensuelle SIRH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Cloud 4 Icon - Free Icons">
            <a:extLst>
              <a:ext uri="{FF2B5EF4-FFF2-40B4-BE49-F238E27FC236}">
                <a16:creationId xmlns:a16="http://schemas.microsoft.com/office/drawing/2014/main" id="{CA5B88FE-684A-4390-A75C-86F75274A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756" y="3890183"/>
            <a:ext cx="832022" cy="83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re 13">
            <a:extLst>
              <a:ext uri="{FF2B5EF4-FFF2-40B4-BE49-F238E27FC236}">
                <a16:creationId xmlns:a16="http://schemas.microsoft.com/office/drawing/2014/main" id="{3CC1D9AA-DFCB-4A6C-BADC-E5EF71165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707038"/>
          </a:xfrm>
        </p:spPr>
        <p:txBody>
          <a:bodyPr/>
          <a:lstStyle/>
          <a:p>
            <a:r>
              <a:rPr lang="fr-FR" dirty="0"/>
              <a:t>CD et infrastructure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62EAA66-46AA-4D65-BBCF-B92199D8DA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20778" y="2084139"/>
            <a:ext cx="13264654" cy="6200146"/>
          </a:xfrm>
        </p:spPr>
        <p:txBody>
          <a:bodyPr/>
          <a:lstStyle/>
          <a:p>
            <a:pPr marL="190500"/>
            <a:r>
              <a:rPr lang="fr-FR" sz="2800" dirty="0">
                <a:latin typeface="Arial" charset="0"/>
                <a:cs typeface="Arial" charset="0"/>
              </a:rPr>
              <a:t>Déploiement multi-tenant en cloud :</a:t>
            </a:r>
          </a:p>
          <a:p>
            <a:pPr marL="647700" lvl="1" indent="-457200">
              <a:buFontTx/>
              <a:buChar char="-"/>
            </a:pPr>
            <a:r>
              <a:rPr lang="fr-FR" sz="2500" dirty="0">
                <a:latin typeface="Arial" charset="0"/>
                <a:cs typeface="Arial" charset="0"/>
              </a:rPr>
              <a:t>Déploiement du livrable généré sur différentes plateforme</a:t>
            </a:r>
          </a:p>
          <a:p>
            <a:pPr marL="647700" lvl="1" indent="-457200">
              <a:buFontTx/>
              <a:buChar char="-"/>
            </a:pPr>
            <a:r>
              <a:rPr lang="fr-FR" sz="2500" dirty="0">
                <a:latin typeface="Arial" charset="0"/>
                <a:cs typeface="Arial" charset="0"/>
              </a:rPr>
              <a:t>Normalisée avec Ansible afin de gérer et normaliser le déploiement applicatif </a:t>
            </a:r>
          </a:p>
          <a:p>
            <a:pPr marL="647700" lvl="1" indent="-457200">
              <a:buFontTx/>
              <a:buChar char="-"/>
            </a:pPr>
            <a:r>
              <a:rPr lang="fr-FR" sz="2500" dirty="0">
                <a:latin typeface="Arial" charset="0"/>
                <a:cs typeface="Arial" charset="0"/>
              </a:rPr>
              <a:t>Via un tunnel </a:t>
            </a:r>
            <a:r>
              <a:rPr lang="fr-FR" sz="2500" dirty="0" err="1">
                <a:latin typeface="Arial" charset="0"/>
                <a:cs typeface="Arial" charset="0"/>
              </a:rPr>
              <a:t>IPSec</a:t>
            </a:r>
            <a:r>
              <a:rPr lang="fr-FR" sz="2500" dirty="0">
                <a:latin typeface="Arial" charset="0"/>
                <a:cs typeface="Arial" charset="0"/>
              </a:rPr>
              <a:t> ( </a:t>
            </a:r>
            <a:r>
              <a:rPr lang="fr-FR" sz="2500" dirty="0" err="1">
                <a:latin typeface="Arial" charset="0"/>
                <a:cs typeface="Arial" charset="0"/>
              </a:rPr>
              <a:t>Tunel</a:t>
            </a:r>
            <a:r>
              <a:rPr lang="fr-FR" sz="2500" dirty="0">
                <a:latin typeface="Arial" charset="0"/>
                <a:cs typeface="Arial" charset="0"/>
              </a:rPr>
              <a:t> sécurisé) pour permettre le déploiement vers les </a:t>
            </a:r>
            <a:r>
              <a:rPr lang="fr-FR" sz="2500" dirty="0" err="1">
                <a:latin typeface="Arial" charset="0"/>
                <a:cs typeface="Arial" charset="0"/>
              </a:rPr>
              <a:t>clouds</a:t>
            </a:r>
            <a:r>
              <a:rPr lang="fr-FR" sz="2500" dirty="0">
                <a:latin typeface="Arial" charset="0"/>
                <a:cs typeface="Arial" charset="0"/>
              </a:rPr>
              <a:t> externe Azur, Amazone, …</a:t>
            </a:r>
          </a:p>
          <a:p>
            <a:pPr marL="190500"/>
            <a:endParaRPr lang="fr-FR" sz="2800" dirty="0">
              <a:latin typeface="Arial" charset="0"/>
              <a:cs typeface="Arial" charset="0"/>
            </a:endParaRPr>
          </a:p>
          <a:p>
            <a:pPr marL="190500"/>
            <a:r>
              <a:rPr lang="fr-FR" sz="2800" dirty="0">
                <a:latin typeface="Arial" charset="0"/>
                <a:cs typeface="Arial" charset="0"/>
              </a:rPr>
              <a:t>Plateforme scalable &amp; supervisée :</a:t>
            </a:r>
          </a:p>
          <a:p>
            <a:pPr marL="647700" lvl="1" indent="-457200">
              <a:buFontTx/>
              <a:buChar char="-"/>
            </a:pPr>
            <a:r>
              <a:rPr lang="fr-FR" sz="2500" dirty="0">
                <a:latin typeface="Arial" charset="0"/>
                <a:cs typeface="Arial" charset="0"/>
              </a:rPr>
              <a:t>Scalabilité garantie par l’ajout de nouveaux slave (linux et Windows), Le </a:t>
            </a:r>
            <a:r>
              <a:rPr lang="fr-FR" sz="2500" dirty="0" err="1">
                <a:latin typeface="Arial" charset="0"/>
                <a:cs typeface="Arial" charset="0"/>
              </a:rPr>
              <a:t>jenkins</a:t>
            </a:r>
            <a:r>
              <a:rPr lang="fr-FR" sz="2500" dirty="0">
                <a:latin typeface="Arial" charset="0"/>
                <a:cs typeface="Arial" charset="0"/>
              </a:rPr>
              <a:t> master assure la répartition de charge entre les slaves.</a:t>
            </a:r>
          </a:p>
          <a:p>
            <a:pPr marL="647700" lvl="1" indent="-457200">
              <a:buFontTx/>
              <a:buChar char="-"/>
            </a:pPr>
            <a:r>
              <a:rPr lang="fr-FR" sz="2500" dirty="0">
                <a:latin typeface="Arial" charset="0"/>
                <a:cs typeface="Arial" charset="0"/>
              </a:rPr>
              <a:t>Plateforme supervisée grâce aux outils : </a:t>
            </a:r>
            <a:r>
              <a:rPr lang="fr-FR" sz="2500" dirty="0" err="1">
                <a:latin typeface="Arial" charset="0"/>
                <a:cs typeface="Arial" charset="0"/>
              </a:rPr>
              <a:t>Canopsis</a:t>
            </a:r>
            <a:r>
              <a:rPr lang="fr-FR" sz="2500" dirty="0">
                <a:latin typeface="Arial" charset="0"/>
                <a:cs typeface="Arial" charset="0"/>
              </a:rPr>
              <a:t>, Zabbix et </a:t>
            </a:r>
            <a:r>
              <a:rPr lang="fr-FR" sz="2500" dirty="0" err="1">
                <a:latin typeface="Arial" charset="0"/>
                <a:cs typeface="Arial" charset="0"/>
              </a:rPr>
              <a:t>Grafana</a:t>
            </a:r>
            <a:r>
              <a:rPr lang="fr-FR" sz="2500" dirty="0">
                <a:latin typeface="Arial" charset="0"/>
                <a:cs typeface="Arial" charset="0"/>
              </a:rPr>
              <a:t> qui permettent une alerte en temps réel en cas d’incident</a:t>
            </a:r>
          </a:p>
          <a:p>
            <a:pPr marL="190500"/>
            <a:endParaRPr lang="fr-FR" sz="2800" dirty="0">
              <a:latin typeface="Arial" charset="0"/>
              <a:cs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D7330-18BF-4D34-AECA-0AF73377B1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676426" y="8473374"/>
            <a:ext cx="5486400" cy="400110"/>
          </a:xfrm>
        </p:spPr>
        <p:txBody>
          <a:bodyPr/>
          <a:lstStyle/>
          <a:p>
            <a:r>
              <a:rPr lang="en-US" dirty="0"/>
              <a:t>22/01/2021  |  ©2020 </a:t>
            </a:r>
            <a:r>
              <a:rPr lang="en-US" dirty="0" err="1"/>
              <a:t>Inetum</a:t>
            </a:r>
            <a:r>
              <a:rPr lang="en-US" dirty="0"/>
              <a:t>  | Ref. v1.0 Classification: [internal] Formation Angular JS 1.4</a:t>
            </a:r>
          </a:p>
        </p:txBody>
      </p:sp>
      <p:pic>
        <p:nvPicPr>
          <p:cNvPr id="3080" name="Picture 8" descr="Cloud 4 Icon - Free Icons">
            <a:extLst>
              <a:ext uri="{FF2B5EF4-FFF2-40B4-BE49-F238E27FC236}">
                <a16:creationId xmlns:a16="http://schemas.microsoft.com/office/drawing/2014/main" id="{27BC41F2-1BAB-49B0-8DB0-DCD6AE724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756" y="2494934"/>
            <a:ext cx="832022" cy="83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loud 4 Icon - Free Icons">
            <a:extLst>
              <a:ext uri="{FF2B5EF4-FFF2-40B4-BE49-F238E27FC236}">
                <a16:creationId xmlns:a16="http://schemas.microsoft.com/office/drawing/2014/main" id="{EDBCF144-7320-4047-AB8C-F06C9E15B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756" y="3282746"/>
            <a:ext cx="832022" cy="83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nsible (logiciel) — Wikipédia">
            <a:extLst>
              <a:ext uri="{FF2B5EF4-FFF2-40B4-BE49-F238E27FC236}">
                <a16:creationId xmlns:a16="http://schemas.microsoft.com/office/drawing/2014/main" id="{13BEBFC2-AB29-4A94-AB4A-B6C5D21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4" y="3698757"/>
            <a:ext cx="785536" cy="96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F63C5E4-21BC-44B8-B5F9-52F949EAC007}"/>
              </a:ext>
            </a:extLst>
          </p:cNvPr>
          <p:cNvCxnSpPr/>
          <p:nvPr/>
        </p:nvCxnSpPr>
        <p:spPr>
          <a:xfrm flipV="1">
            <a:off x="1025611" y="3126261"/>
            <a:ext cx="686388" cy="76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DCCEEB-95E5-4F5A-AC8C-140C97C1C425}"/>
              </a:ext>
            </a:extLst>
          </p:cNvPr>
          <p:cNvCxnSpPr>
            <a:cxnSpLocks/>
          </p:cNvCxnSpPr>
          <p:nvPr/>
        </p:nvCxnSpPr>
        <p:spPr>
          <a:xfrm flipV="1">
            <a:off x="1145770" y="3868628"/>
            <a:ext cx="542986" cy="18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04D668F-648A-491F-A997-33018E73594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074069" y="4306194"/>
            <a:ext cx="61468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How to scale services using Docker Compose | by KarthiKeyan Shanmugam |  Medium">
            <a:extLst>
              <a:ext uri="{FF2B5EF4-FFF2-40B4-BE49-F238E27FC236}">
                <a16:creationId xmlns:a16="http://schemas.microsoft.com/office/drawing/2014/main" id="{0F87EE13-43C4-4905-AF72-EF451015A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9" y="2245894"/>
            <a:ext cx="1162016" cy="9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5F2B990-F5B5-4DCF-81F5-3BD5DCE99AAC}"/>
              </a:ext>
            </a:extLst>
          </p:cNvPr>
          <p:cNvCxnSpPr>
            <a:cxnSpLocks/>
            <a:stCxn id="22" idx="2"/>
            <a:endCxn id="3082" idx="0"/>
          </p:cNvCxnSpPr>
          <p:nvPr/>
        </p:nvCxnSpPr>
        <p:spPr>
          <a:xfrm>
            <a:off x="691737" y="3238449"/>
            <a:ext cx="61265" cy="46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4" name="Picture 12" descr="Étendre | Icons Gratuite">
            <a:extLst>
              <a:ext uri="{FF2B5EF4-FFF2-40B4-BE49-F238E27FC236}">
                <a16:creationId xmlns:a16="http://schemas.microsoft.com/office/drawing/2014/main" id="{BF8FCE43-28DF-4466-9A42-55B7324DA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42" y="543168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45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3CC1D9AA-DFCB-4A6C-BADC-E5EF71165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707038"/>
          </a:xfrm>
        </p:spPr>
        <p:txBody>
          <a:bodyPr/>
          <a:lstStyle/>
          <a:p>
            <a:r>
              <a:rPr lang="fr-FR" dirty="0" err="1"/>
              <a:t>CodeP</a:t>
            </a:r>
            <a:r>
              <a:rPr lang="fr-FR" dirty="0"/>
              <a:t> dans la suite Inetum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62EAA66-46AA-4D65-BBCF-B92199D8DA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322" y="2084139"/>
            <a:ext cx="13264654" cy="7526022"/>
          </a:xfrm>
        </p:spPr>
        <p:txBody>
          <a:bodyPr/>
          <a:lstStyle/>
          <a:p>
            <a:pPr marL="190500"/>
            <a:endParaRPr lang="fr-FR" sz="2800" dirty="0">
              <a:latin typeface="Arial" charset="0"/>
              <a:cs typeface="Arial" charset="0"/>
            </a:endParaRPr>
          </a:p>
          <a:p>
            <a:pPr marL="190500"/>
            <a:r>
              <a:rPr lang="fr-FR" sz="2800" dirty="0" err="1">
                <a:latin typeface="Arial" charset="0"/>
                <a:cs typeface="Arial" charset="0"/>
              </a:rPr>
              <a:t>CodeP</a:t>
            </a:r>
            <a:r>
              <a:rPr lang="fr-FR" sz="2800" dirty="0">
                <a:latin typeface="Arial" charset="0"/>
                <a:cs typeface="Arial" charset="0"/>
              </a:rPr>
              <a:t> est </a:t>
            </a:r>
            <a:r>
              <a:rPr lang="fr-FR" sz="2800" dirty="0" err="1">
                <a:latin typeface="Arial" charset="0"/>
                <a:cs typeface="Arial" charset="0"/>
              </a:rPr>
              <a:t>integré</a:t>
            </a:r>
            <a:r>
              <a:rPr lang="fr-FR" sz="2800" dirty="0">
                <a:latin typeface="Arial" charset="0"/>
                <a:cs typeface="Arial" charset="0"/>
              </a:rPr>
              <a:t> dans la suite d’outil Inetum, et bénéficie à ce titre de la garantie du niveau de service fourni aux projets Inetum : </a:t>
            </a:r>
          </a:p>
          <a:p>
            <a:pPr marL="190500"/>
            <a:endParaRPr lang="fr-FR" sz="2800" dirty="0">
              <a:latin typeface="Arial" charset="0"/>
              <a:cs typeface="Arial" charset="0"/>
            </a:endParaRPr>
          </a:p>
          <a:p>
            <a:pPr marL="647700" lvl="1" indent="-457200">
              <a:buFontTx/>
              <a:buChar char="-"/>
            </a:pPr>
            <a:r>
              <a:rPr lang="fr-FR" sz="2500" dirty="0" err="1">
                <a:latin typeface="Arial" charset="0"/>
                <a:cs typeface="Arial" charset="0"/>
              </a:rPr>
              <a:t>CodeP</a:t>
            </a:r>
            <a:r>
              <a:rPr lang="fr-FR" sz="2500" dirty="0">
                <a:latin typeface="Arial" charset="0"/>
                <a:cs typeface="Arial" charset="0"/>
              </a:rPr>
              <a:t> au niveau de service Gold : </a:t>
            </a:r>
          </a:p>
          <a:p>
            <a:pPr marL="647700" lvl="2" indent="-457200">
              <a:buFontTx/>
              <a:buChar char="-"/>
            </a:pPr>
            <a:r>
              <a:rPr lang="fr-FR" sz="2200" dirty="0">
                <a:latin typeface="Arial" charset="0"/>
                <a:cs typeface="Arial" charset="0"/>
              </a:rPr>
              <a:t>Un support d’exploitation 06h00 / 22h00 - 6 jours / 7 (Disponibilité &gt; 96%/mois) </a:t>
            </a:r>
          </a:p>
          <a:p>
            <a:pPr marL="647700" lvl="2" indent="-457200">
              <a:buFontTx/>
              <a:buChar char="-"/>
            </a:pPr>
            <a:r>
              <a:rPr lang="fr-FR" sz="2200" dirty="0">
                <a:latin typeface="Arial" charset="0"/>
                <a:cs typeface="Arial" charset="0"/>
              </a:rPr>
              <a:t>Un support applicatif 8h00 / 18h00 - 5 jours / 7 </a:t>
            </a:r>
          </a:p>
          <a:p>
            <a:pPr marL="647700" lvl="1" indent="-457200">
              <a:buFontTx/>
              <a:buChar char="-"/>
            </a:pPr>
            <a:endParaRPr lang="fr-FR" sz="2500" dirty="0">
              <a:latin typeface="Arial" charset="0"/>
              <a:cs typeface="Arial" charset="0"/>
            </a:endParaRPr>
          </a:p>
          <a:p>
            <a:pPr marL="647700" lvl="1" indent="-457200">
              <a:buFontTx/>
              <a:buChar char="-"/>
            </a:pPr>
            <a:r>
              <a:rPr lang="fr-FR" sz="2500" dirty="0">
                <a:latin typeface="Arial" charset="0"/>
                <a:cs typeface="Arial" charset="0"/>
              </a:rPr>
              <a:t>Un niveau de compétence élevé grâce au partage des nouveautés, évolutions,… de tous les produits</a:t>
            </a:r>
          </a:p>
          <a:p>
            <a:pPr marL="647700" lvl="1" indent="-457200">
              <a:buFontTx/>
              <a:buChar char="-"/>
            </a:pPr>
            <a:r>
              <a:rPr lang="fr-FR" sz="2500" dirty="0">
                <a:latin typeface="Arial" charset="0"/>
                <a:cs typeface="Arial" charset="0"/>
              </a:rPr>
              <a:t>Un </a:t>
            </a:r>
            <a:r>
              <a:rPr lang="fr-FR" sz="2500" dirty="0" err="1">
                <a:latin typeface="Arial" charset="0"/>
                <a:cs typeface="Arial" charset="0"/>
              </a:rPr>
              <a:t>product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owner</a:t>
            </a:r>
            <a:r>
              <a:rPr lang="fr-FR" sz="2500" dirty="0">
                <a:latin typeface="Arial" charset="0"/>
                <a:cs typeface="Arial" charset="0"/>
              </a:rPr>
              <a:t> identifié par application</a:t>
            </a:r>
          </a:p>
          <a:p>
            <a:pPr marL="647700" lvl="1" indent="-457200">
              <a:buFontTx/>
              <a:buChar char="-"/>
            </a:pPr>
            <a:r>
              <a:rPr lang="fr-FR" sz="2500" dirty="0">
                <a:latin typeface="Arial" charset="0"/>
                <a:cs typeface="Arial" charset="0"/>
              </a:rPr>
              <a:t>Un équipe dédiée et mutualisée (24 personnes) spécialisée dans le support aux équipes projet </a:t>
            </a:r>
          </a:p>
          <a:p>
            <a:pPr marL="647700" lvl="1" indent="-457200">
              <a:buFontTx/>
              <a:buChar char="-"/>
            </a:pPr>
            <a:endParaRPr lang="fr-FR" sz="2500" dirty="0">
              <a:latin typeface="Arial" charset="0"/>
              <a:cs typeface="Arial" charset="0"/>
            </a:endParaRPr>
          </a:p>
          <a:p>
            <a:pPr marL="647700" lvl="1" indent="-457200">
              <a:buFontTx/>
              <a:buChar char="-"/>
            </a:pPr>
            <a:endParaRPr lang="fr-FR" sz="2500" dirty="0">
              <a:latin typeface="Arial" charset="0"/>
              <a:cs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D7330-18BF-4D34-AECA-0AF73377B1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676426" y="8473374"/>
            <a:ext cx="5486400" cy="400110"/>
          </a:xfrm>
        </p:spPr>
        <p:txBody>
          <a:bodyPr/>
          <a:lstStyle/>
          <a:p>
            <a:r>
              <a:rPr lang="en-US" dirty="0"/>
              <a:t>22/01/2021  |  ©2020 </a:t>
            </a:r>
            <a:r>
              <a:rPr lang="en-US" dirty="0" err="1"/>
              <a:t>Inetum</a:t>
            </a:r>
            <a:r>
              <a:rPr lang="en-US" dirty="0"/>
              <a:t>  | Ref. v1.0 Classification: [internal] Formation Angular JS 1.4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2D91BF8-6D5E-4534-832D-5133E8465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687" y="3875315"/>
            <a:ext cx="4111629" cy="22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3CC1D9AA-DFCB-4A6C-BADC-E5EF71165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Mise en place d’un projet dans </a:t>
            </a:r>
            <a:r>
              <a:rPr lang="fr-FR" dirty="0" err="1"/>
              <a:t>CodeP</a:t>
            </a:r>
            <a:endParaRPr lang="fr-FR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62EAA66-46AA-4D65-BBCF-B92199D8DA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4805277"/>
          </a:xfrm>
        </p:spPr>
        <p:txBody>
          <a:bodyPr/>
          <a:lstStyle/>
          <a:p>
            <a:pPr marL="190500" indent="0">
              <a:buNone/>
            </a:pPr>
            <a:r>
              <a:rPr lang="fr-FR" sz="2800" dirty="0">
                <a:latin typeface="Arial" charset="0"/>
                <a:cs typeface="Arial" charset="0"/>
              </a:rPr>
              <a:t>Nous présentons ici les hypothèses qui garantissent une intégration efficace d’un projet à une plateforme CI/CD mutualisée telle que </a:t>
            </a:r>
            <a:r>
              <a:rPr lang="fr-FR" sz="2800" dirty="0" err="1">
                <a:latin typeface="Arial" charset="0"/>
                <a:cs typeface="Arial" charset="0"/>
              </a:rPr>
              <a:t>CodeP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</a:p>
          <a:p>
            <a:pPr marL="190500" indent="0">
              <a:buNone/>
            </a:pPr>
            <a:r>
              <a:rPr lang="fr-FR" sz="2800" dirty="0">
                <a:latin typeface="Arial" charset="0"/>
                <a:cs typeface="Arial" charset="0"/>
              </a:rPr>
              <a:t>Dans le cas où l’une des hypothèse n’est pas atteinte ou non évaluable, merci de prendre contact l’équipe </a:t>
            </a:r>
            <a:r>
              <a:rPr lang="fr-FR" sz="2800" dirty="0" err="1">
                <a:latin typeface="Arial" charset="0"/>
                <a:cs typeface="Arial" charset="0"/>
              </a:rPr>
              <a:t>CodeP</a:t>
            </a:r>
            <a:r>
              <a:rPr lang="fr-FR" sz="2800" dirty="0">
                <a:latin typeface="Arial" charset="0"/>
                <a:cs typeface="Arial" charset="0"/>
              </a:rPr>
              <a:t> pour étudier la remédiation et les préconisations 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endParaRPr lang="fr-FR" sz="2800" dirty="0">
              <a:latin typeface="Arial" charset="0"/>
              <a:cs typeface="Arial" charset="0"/>
            </a:endParaRP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charset="0"/>
                <a:cs typeface="Arial" charset="0"/>
              </a:rPr>
              <a:t>Hypothèses liées au </a:t>
            </a:r>
            <a:r>
              <a:rPr lang="fr-FR" sz="2800" i="1" dirty="0">
                <a:latin typeface="Arial" charset="0"/>
                <a:cs typeface="Arial" charset="0"/>
              </a:rPr>
              <a:t>projet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</a:p>
          <a:p>
            <a:pPr marL="647700" lvl="1" indent="-457200">
              <a:buFont typeface="Arial" panose="020B0604020202020204" pitchFamily="34" charset="0"/>
              <a:buChar char="•"/>
            </a:pPr>
            <a:r>
              <a:rPr lang="fr-FR" sz="2500" dirty="0">
                <a:latin typeface="Arial" charset="0"/>
                <a:cs typeface="Arial" charset="0"/>
              </a:rPr>
              <a:t>L’architecture du projet doit permettre sa transposition dans </a:t>
            </a:r>
            <a:r>
              <a:rPr lang="fr-FR" sz="2500" dirty="0" err="1">
                <a:latin typeface="Arial" charset="0"/>
                <a:cs typeface="Arial" charset="0"/>
              </a:rPr>
              <a:t>CodeP</a:t>
            </a:r>
            <a:r>
              <a:rPr lang="fr-FR" sz="2500" dirty="0">
                <a:latin typeface="Arial" charset="0"/>
                <a:cs typeface="Arial" charset="0"/>
              </a:rPr>
              <a:t> as </a:t>
            </a:r>
            <a:r>
              <a:rPr lang="fr-FR" sz="2500" dirty="0" err="1">
                <a:latin typeface="Arial" charset="0"/>
                <a:cs typeface="Arial" charset="0"/>
              </a:rPr>
              <a:t>is</a:t>
            </a:r>
            <a:r>
              <a:rPr lang="fr-FR" sz="2500" dirty="0">
                <a:latin typeface="Arial" charset="0"/>
                <a:cs typeface="Arial" charset="0"/>
              </a:rPr>
              <a:t>. Si non, une refonte de cette architecture est à voir (Charge de création projet dans </a:t>
            </a:r>
            <a:r>
              <a:rPr lang="fr-FR" sz="2500" dirty="0" err="1">
                <a:latin typeface="Arial" charset="0"/>
                <a:cs typeface="Arial" charset="0"/>
              </a:rPr>
              <a:t>CodeP</a:t>
            </a:r>
            <a:r>
              <a:rPr lang="fr-FR" sz="2500" dirty="0">
                <a:latin typeface="Arial" charset="0"/>
                <a:cs typeface="Arial" charset="0"/>
              </a:rPr>
              <a:t> plus élevée).</a:t>
            </a:r>
          </a:p>
          <a:p>
            <a:pPr marL="647700" lvl="1" indent="-457200">
              <a:buFont typeface="Arial" panose="020B0604020202020204" pitchFamily="34" charset="0"/>
              <a:buChar char="•"/>
            </a:pPr>
            <a:r>
              <a:rPr lang="fr-FR" sz="2500" dirty="0">
                <a:latin typeface="Arial" charset="0"/>
                <a:cs typeface="Arial" charset="0"/>
              </a:rPr>
              <a:t>Le projet doit accepter d’être sur une plateforme mutualisée et commune à tout INETUM.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D7330-18BF-4D34-AECA-0AF73377B1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22/01/2021  |  ©2020 </a:t>
            </a:r>
            <a:r>
              <a:rPr lang="en-US" dirty="0" err="1"/>
              <a:t>Inetum</a:t>
            </a:r>
            <a:r>
              <a:rPr lang="en-US" dirty="0"/>
              <a:t>  | Ref. v1.0 Classification: [internal] Formation Angular JS 1.4</a:t>
            </a:r>
          </a:p>
        </p:txBody>
      </p:sp>
    </p:spTree>
    <p:extLst>
      <p:ext uri="{BB962C8B-B14F-4D97-AF65-F5344CB8AC3E}">
        <p14:creationId xmlns:p14="http://schemas.microsoft.com/office/powerpoint/2010/main" val="57028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3CC1D9AA-DFCB-4A6C-BADC-E5EF71165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Mise en place d’un projet dans </a:t>
            </a:r>
            <a:r>
              <a:rPr lang="fr-FR" dirty="0" err="1"/>
              <a:t>CodeP</a:t>
            </a:r>
            <a:endParaRPr lang="fr-FR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62EAA66-46AA-4D65-BBCF-B92199D8DA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7399833"/>
          </a:xfrm>
        </p:spPr>
        <p:txBody>
          <a:bodyPr/>
          <a:lstStyle/>
          <a:p>
            <a:pPr marL="6477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charset="0"/>
                <a:cs typeface="Arial" charset="0"/>
              </a:rPr>
              <a:t>Hypothèses concernant l’</a:t>
            </a:r>
            <a:r>
              <a:rPr lang="fr-FR" sz="2800" i="1" dirty="0">
                <a:latin typeface="Arial" charset="0"/>
                <a:cs typeface="Arial" charset="0"/>
              </a:rPr>
              <a:t>équipe projet </a:t>
            </a:r>
          </a:p>
          <a:p>
            <a:pPr marL="647700" lvl="1" indent="-457200">
              <a:buFont typeface="Arial" panose="020B0604020202020204" pitchFamily="34" charset="0"/>
              <a:buChar char="•"/>
            </a:pPr>
            <a:r>
              <a:rPr lang="fr-FR" sz="2500" dirty="0">
                <a:latin typeface="Arial" charset="0"/>
                <a:cs typeface="Arial" charset="0"/>
              </a:rPr>
              <a:t>Bonne maturité de l’équipe à faire de l’intégration continue</a:t>
            </a:r>
          </a:p>
          <a:p>
            <a:pPr marL="647700" lvl="2" indent="-457200">
              <a:buFont typeface="Arial" panose="020B0604020202020204" pitchFamily="34" charset="0"/>
              <a:buChar char="•"/>
            </a:pPr>
            <a:r>
              <a:rPr lang="fr-FR" sz="2200" dirty="0">
                <a:latin typeface="Arial" charset="0"/>
                <a:cs typeface="Arial" charset="0"/>
              </a:rPr>
              <a:t>Projet déjà dans une PIC</a:t>
            </a:r>
          </a:p>
          <a:p>
            <a:pPr marL="647700" lvl="2" indent="-457200">
              <a:buFont typeface="Arial" panose="020B0604020202020204" pitchFamily="34" charset="0"/>
              <a:buChar char="•"/>
            </a:pPr>
            <a:r>
              <a:rPr lang="fr-FR" sz="2200" dirty="0">
                <a:latin typeface="Arial" charset="0"/>
                <a:cs typeface="Arial" charset="0"/>
              </a:rPr>
              <a:t>Connaissance des outils (Jenkins, </a:t>
            </a:r>
            <a:r>
              <a:rPr lang="fr-FR" sz="2200" dirty="0" err="1">
                <a:latin typeface="Arial" charset="0"/>
                <a:cs typeface="Arial" charset="0"/>
              </a:rPr>
              <a:t>Gitlab</a:t>
            </a:r>
            <a:r>
              <a:rPr lang="fr-FR" sz="2200" dirty="0">
                <a:latin typeface="Arial" charset="0"/>
                <a:cs typeface="Arial" charset="0"/>
              </a:rPr>
              <a:t>, Sonar, Nexus)</a:t>
            </a:r>
          </a:p>
          <a:p>
            <a:pPr marL="647700" lvl="2" indent="-457200">
              <a:buFont typeface="Arial" panose="020B0604020202020204" pitchFamily="34" charset="0"/>
              <a:buChar char="•"/>
            </a:pPr>
            <a:r>
              <a:rPr lang="fr-FR" sz="2200" dirty="0">
                <a:latin typeface="Arial" charset="0"/>
                <a:cs typeface="Arial" charset="0"/>
              </a:rPr>
              <a:t>Capacité à suivre strictement une procédure</a:t>
            </a:r>
          </a:p>
          <a:p>
            <a:pPr marL="647700" lvl="2" indent="-457200">
              <a:buFont typeface="Arial" panose="020B0604020202020204" pitchFamily="34" charset="0"/>
              <a:buChar char="•"/>
            </a:pPr>
            <a:r>
              <a:rPr lang="fr-FR" sz="2200" dirty="0">
                <a:latin typeface="Arial" charset="0"/>
                <a:cs typeface="Arial" charset="0"/>
              </a:rPr>
              <a:t>Gestion de version du code et des livrables (connaissance des différences entre release et snapshot)</a:t>
            </a:r>
          </a:p>
          <a:p>
            <a:pPr marL="647700" lvl="1" indent="-457200">
              <a:buFont typeface="Arial" panose="020B0604020202020204" pitchFamily="34" charset="0"/>
              <a:buChar char="•"/>
            </a:pPr>
            <a:r>
              <a:rPr lang="fr-FR" sz="2500" dirty="0">
                <a:latin typeface="Arial" charset="0"/>
                <a:cs typeface="Arial" charset="0"/>
              </a:rPr>
              <a:t>Connaissance et de maitrise des phases de build et test du projet.</a:t>
            </a:r>
          </a:p>
          <a:p>
            <a:pPr marL="647700" lvl="1" indent="-457200">
              <a:buFont typeface="Arial" panose="020B0604020202020204" pitchFamily="34" charset="0"/>
              <a:buChar char="•"/>
            </a:pPr>
            <a:r>
              <a:rPr lang="fr-FR" sz="2500" dirty="0">
                <a:latin typeface="Arial" charset="0"/>
                <a:cs typeface="Arial" charset="0"/>
              </a:rPr>
              <a:t>Connaissance du déploiement projet (ouverture flux, communication avec les applications liées au projets (ex : Authentification avec OKTA)</a:t>
            </a:r>
          </a:p>
          <a:p>
            <a:pPr marL="647700" lvl="1" indent="-457200">
              <a:buFont typeface="Arial" panose="020B0604020202020204" pitchFamily="34" charset="0"/>
              <a:buChar char="•"/>
            </a:pPr>
            <a:endParaRPr lang="fr-FR" sz="2500" dirty="0">
              <a:latin typeface="Arial" charset="0"/>
              <a:cs typeface="Arial" charset="0"/>
            </a:endParaRPr>
          </a:p>
          <a:p>
            <a:pPr marL="647700" lvl="1" indent="-457200">
              <a:buFont typeface="Arial" panose="020B0604020202020204" pitchFamily="34" charset="0"/>
              <a:buChar char="•"/>
            </a:pPr>
            <a:r>
              <a:rPr lang="fr-FR" sz="2500" dirty="0">
                <a:latin typeface="Arial" charset="0"/>
                <a:cs typeface="Arial" charset="0"/>
              </a:rPr>
              <a:t>L’équipe doit être collaborative et ne doit pas hésiter à remonter ses problème au fil de l’eau, de manière détaillé, et après une investigation max de 1/2 journée.</a:t>
            </a:r>
          </a:p>
          <a:p>
            <a:pPr marL="647700" lvl="1" indent="-457200">
              <a:buFont typeface="Arial" panose="020B0604020202020204" pitchFamily="34" charset="0"/>
              <a:buChar char="•"/>
            </a:pPr>
            <a:endParaRPr lang="fr-FR" sz="2800" dirty="0">
              <a:latin typeface="Arial" charset="0"/>
              <a:cs typeface="Arial" charset="0"/>
            </a:endParaRPr>
          </a:p>
          <a:p>
            <a:pPr marL="533400" indent="-342900">
              <a:buFont typeface="Arial" panose="020B0604020202020204" pitchFamily="34" charset="0"/>
              <a:buChar char="•"/>
            </a:pPr>
            <a:endParaRPr lang="fr-FR" sz="2500" dirty="0">
              <a:latin typeface="Arial" charset="0"/>
              <a:cs typeface="Arial" charset="0"/>
            </a:endParaRPr>
          </a:p>
          <a:p>
            <a:pPr marL="533400" indent="-342900">
              <a:buFont typeface="Arial" panose="020B0604020202020204" pitchFamily="34" charset="0"/>
              <a:buChar char="•"/>
            </a:pPr>
            <a:endParaRPr lang="fr-FR" sz="2500" dirty="0">
              <a:latin typeface="Arial" charset="0"/>
              <a:cs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D7330-18BF-4D34-AECA-0AF73377B1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22/01/2021  |  ©2020 </a:t>
            </a:r>
            <a:r>
              <a:rPr lang="en-US" dirty="0" err="1"/>
              <a:t>Inetum</a:t>
            </a:r>
            <a:r>
              <a:rPr lang="en-US" dirty="0"/>
              <a:t>  | Ref. v1.0 Classification: [internal] Formation Angular JS 1.4</a:t>
            </a:r>
          </a:p>
        </p:txBody>
      </p:sp>
    </p:spTree>
    <p:extLst>
      <p:ext uri="{BB962C8B-B14F-4D97-AF65-F5344CB8AC3E}">
        <p14:creationId xmlns:p14="http://schemas.microsoft.com/office/powerpoint/2010/main" val="358013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3CC1D9AA-DFCB-4A6C-BADC-E5EF71165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Mise en place d’un projet dans </a:t>
            </a:r>
            <a:r>
              <a:rPr lang="fr-FR" dirty="0" err="1"/>
              <a:t>CodeP</a:t>
            </a:r>
            <a:endParaRPr lang="fr-FR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62EAA66-46AA-4D65-BBCF-B92199D8DA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4525200"/>
          </a:xfrm>
        </p:spPr>
        <p:txBody>
          <a:bodyPr/>
          <a:lstStyle/>
          <a:p>
            <a:pPr marL="6477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charset="0"/>
                <a:cs typeface="Arial" charset="0"/>
              </a:rPr>
              <a:t>Hypothèses lié au </a:t>
            </a:r>
            <a:r>
              <a:rPr lang="fr-FR" sz="2800" i="1" dirty="0">
                <a:latin typeface="Arial" charset="0"/>
                <a:cs typeface="Arial" charset="0"/>
              </a:rPr>
              <a:t>pipeline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</a:p>
          <a:p>
            <a:pPr marL="647700" lvl="1" indent="-457200">
              <a:buFont typeface="Arial" panose="020B0604020202020204" pitchFamily="34" charset="0"/>
              <a:buChar char="•"/>
            </a:pPr>
            <a:r>
              <a:rPr lang="fr-FR" sz="2500" dirty="0">
                <a:latin typeface="Arial" charset="0"/>
                <a:cs typeface="Arial" charset="0"/>
              </a:rPr>
              <a:t>Pas d’outil spécifique au projet (hors plugin) en remplacement des composants existant (Jenkins, </a:t>
            </a:r>
            <a:r>
              <a:rPr lang="fr-FR" sz="2500" dirty="0" err="1">
                <a:latin typeface="Arial" charset="0"/>
                <a:cs typeface="Arial" charset="0"/>
              </a:rPr>
              <a:t>Gitlab</a:t>
            </a:r>
            <a:r>
              <a:rPr lang="fr-FR" sz="2500" dirty="0">
                <a:latin typeface="Arial" charset="0"/>
                <a:cs typeface="Arial" charset="0"/>
              </a:rPr>
              <a:t>, Sonar, Nexus, Docker) </a:t>
            </a:r>
          </a:p>
          <a:p>
            <a:pPr marL="647700" lvl="1" indent="-457200">
              <a:buFont typeface="Arial" panose="020B0604020202020204" pitchFamily="34" charset="0"/>
              <a:buChar char="•"/>
            </a:pPr>
            <a:r>
              <a:rPr lang="fr-FR" sz="2500" dirty="0">
                <a:latin typeface="Arial" charset="0"/>
                <a:cs typeface="Arial" charset="0"/>
              </a:rPr>
              <a:t>Utilisation de tout nouveau plugin soumis à validation préalable par l’équipe </a:t>
            </a:r>
            <a:r>
              <a:rPr lang="fr-FR" sz="2500" dirty="0" err="1">
                <a:latin typeface="Arial" charset="0"/>
                <a:cs typeface="Arial" charset="0"/>
              </a:rPr>
              <a:t>CodeP</a:t>
            </a:r>
            <a:r>
              <a:rPr lang="fr-FR" sz="2500" dirty="0">
                <a:latin typeface="Arial" charset="0"/>
                <a:cs typeface="Arial" charset="0"/>
              </a:rPr>
              <a:t>. L’intégration d’un plugin spécifique pourra nécessiter une étude</a:t>
            </a:r>
          </a:p>
          <a:p>
            <a:pPr marL="540675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charset="0"/>
                <a:cs typeface="Arial" charset="0"/>
              </a:rPr>
              <a:t>Les licences concernant :</a:t>
            </a:r>
          </a:p>
          <a:p>
            <a:pPr marL="539700" lvl="1" indent="-457200">
              <a:buFont typeface="Arial" panose="020B0604020202020204" pitchFamily="34" charset="0"/>
              <a:buChar char="•"/>
            </a:pPr>
            <a:r>
              <a:rPr lang="fr-FR" sz="2500" dirty="0">
                <a:latin typeface="Arial" charset="0"/>
                <a:cs typeface="Arial" charset="0"/>
              </a:rPr>
              <a:t>Fortify : Sont incluse dans la prestation demandée au guichet unique</a:t>
            </a:r>
          </a:p>
          <a:p>
            <a:pPr marL="539700" lvl="1" indent="-457200">
              <a:buFont typeface="Arial" panose="020B0604020202020204" pitchFamily="34" charset="0"/>
              <a:buChar char="•"/>
            </a:pPr>
            <a:r>
              <a:rPr lang="fr-FR" sz="2500" dirty="0">
                <a:latin typeface="Arial" charset="0"/>
                <a:cs typeface="Arial" charset="0"/>
              </a:rPr>
              <a:t>Jira : Le coût est inclus dans la licence globale Inetum</a:t>
            </a:r>
          </a:p>
          <a:p>
            <a:pPr marL="539700" lvl="1" indent="-457200">
              <a:buFont typeface="Arial" panose="020B0604020202020204" pitchFamily="34" charset="0"/>
              <a:buChar char="•"/>
            </a:pPr>
            <a:r>
              <a:rPr lang="fr-FR" sz="2500" dirty="0" err="1">
                <a:latin typeface="Arial" charset="0"/>
                <a:cs typeface="Arial" charset="0"/>
              </a:rPr>
              <a:t>Confuence</a:t>
            </a:r>
            <a:r>
              <a:rPr lang="fr-FR" sz="2500" dirty="0">
                <a:latin typeface="Arial" charset="0"/>
                <a:cs typeface="Arial" charset="0"/>
              </a:rPr>
              <a:t> : Le coût est inclus dans la licence globale Inetum</a:t>
            </a:r>
            <a:endParaRPr lang="fr-FR" sz="2800" dirty="0">
              <a:latin typeface="Arial" charset="0"/>
              <a:cs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D7330-18BF-4D34-AECA-0AF73377B1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22/01/2021  |  ©2020 </a:t>
            </a:r>
            <a:r>
              <a:rPr lang="en-US" dirty="0" err="1"/>
              <a:t>Inetum</a:t>
            </a:r>
            <a:r>
              <a:rPr lang="en-US" dirty="0"/>
              <a:t>  | Ref. v1.0 Classification: [internal] Formation Angular JS 1.4</a:t>
            </a:r>
          </a:p>
        </p:txBody>
      </p:sp>
    </p:spTree>
    <p:extLst>
      <p:ext uri="{BB962C8B-B14F-4D97-AF65-F5344CB8AC3E}">
        <p14:creationId xmlns:p14="http://schemas.microsoft.com/office/powerpoint/2010/main" val="208277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3CC1D9AA-DFCB-4A6C-BADC-E5EF71165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Quelques chiffres  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62EAA66-46AA-4D65-BBCF-B92199D8DA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652632"/>
            <a:ext cx="14267320" cy="5377741"/>
          </a:xfrm>
        </p:spPr>
        <p:txBody>
          <a:bodyPr/>
          <a:lstStyle/>
          <a:p>
            <a:pPr marL="647700" indent="-457200">
              <a:buFont typeface="Arial" panose="020B0604020202020204" pitchFamily="34" charset="0"/>
              <a:buChar char="•"/>
            </a:pPr>
            <a:endParaRPr lang="fr-FR" sz="2800" dirty="0">
              <a:latin typeface="Arial" charset="0"/>
              <a:cs typeface="Arial" charset="0"/>
            </a:endParaRP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charset="0"/>
                <a:cs typeface="Arial" charset="0"/>
              </a:rPr>
              <a:t>93 projets </a:t>
            </a:r>
            <a:r>
              <a:rPr lang="fr-FR" sz="2800" dirty="0" err="1">
                <a:latin typeface="Arial" charset="0"/>
                <a:cs typeface="Arial" charset="0"/>
              </a:rPr>
              <a:t>CodeP</a:t>
            </a:r>
            <a:r>
              <a:rPr lang="fr-FR" sz="2800" dirty="0">
                <a:latin typeface="Arial" charset="0"/>
                <a:cs typeface="Arial" charset="0"/>
              </a:rPr>
              <a:t> en production </a:t>
            </a:r>
          </a:p>
          <a:p>
            <a:pPr marL="754725" lvl="1" indent="-457200">
              <a:buFont typeface="Arial" panose="020B0604020202020204" pitchFamily="34" charset="0"/>
              <a:buChar char="•"/>
            </a:pPr>
            <a:r>
              <a:rPr lang="fr-FR" sz="2500" dirty="0">
                <a:latin typeface="Arial" charset="0"/>
                <a:cs typeface="Arial" charset="0"/>
              </a:rPr>
              <a:t>en croissance rapide (intégration de nombreux projets SW en particulier) 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charset="0"/>
                <a:cs typeface="Arial" charset="0"/>
              </a:rPr>
              <a:t>3 Business Lines utilisatrices (AS, SW, BS) </a:t>
            </a:r>
          </a:p>
          <a:p>
            <a:pPr marL="754725" lvl="1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charset="0"/>
                <a:cs typeface="Arial" charset="0"/>
              </a:rPr>
              <a:t>Inetum utilise </a:t>
            </a:r>
            <a:r>
              <a:rPr lang="fr-FR" sz="2400" dirty="0" err="1">
                <a:latin typeface="Arial" charset="0"/>
                <a:cs typeface="Arial" charset="0"/>
              </a:rPr>
              <a:t>CodeP</a:t>
            </a:r>
            <a:r>
              <a:rPr lang="fr-FR" sz="2400" dirty="0">
                <a:latin typeface="Arial" charset="0"/>
                <a:cs typeface="Arial" charset="0"/>
              </a:rPr>
              <a:t> pour le développement de ses produits d’éditeur </a:t>
            </a:r>
            <a:endParaRPr lang="fr-FR" sz="2500" dirty="0">
              <a:latin typeface="Arial" charset="0"/>
              <a:cs typeface="Arial" charset="0"/>
            </a:endParaRP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charset="0"/>
                <a:cs typeface="Arial" charset="0"/>
              </a:rPr>
              <a:t>80 utilisateurs actifs (développeurs) 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endParaRPr lang="fr-FR" sz="2800" dirty="0">
              <a:latin typeface="Arial" charset="0"/>
              <a:cs typeface="Arial" charset="0"/>
            </a:endParaRP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charset="0"/>
                <a:cs typeface="Arial" charset="0"/>
              </a:rPr>
              <a:t>Un release de </a:t>
            </a:r>
            <a:r>
              <a:rPr lang="fr-FR" sz="2800" dirty="0" err="1">
                <a:latin typeface="Arial" charset="0"/>
                <a:cs typeface="Arial" charset="0"/>
              </a:rPr>
              <a:t>CodeP</a:t>
            </a:r>
            <a:r>
              <a:rPr lang="fr-FR" sz="2800" dirty="0">
                <a:latin typeface="Arial" charset="0"/>
                <a:cs typeface="Arial" charset="0"/>
              </a:rPr>
              <a:t> chaque mois en production (dernière 14.04.2021) </a:t>
            </a:r>
          </a:p>
          <a:p>
            <a:pPr marL="533400" indent="-342900">
              <a:buFont typeface="Arial" panose="020B0604020202020204" pitchFamily="34" charset="0"/>
              <a:buChar char="•"/>
            </a:pPr>
            <a:endParaRPr lang="fr-FR" sz="2500" dirty="0">
              <a:latin typeface="Arial" charset="0"/>
              <a:cs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D7330-18BF-4D34-AECA-0AF73377B1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22/01/2021  |  ©2020 </a:t>
            </a:r>
            <a:r>
              <a:rPr lang="en-US" dirty="0" err="1"/>
              <a:t>Inetum</a:t>
            </a:r>
            <a:r>
              <a:rPr lang="en-US" dirty="0"/>
              <a:t>  | Ref. v1.0 Classification: [internal] Formation Angular JS 1.4</a:t>
            </a:r>
          </a:p>
        </p:txBody>
      </p:sp>
    </p:spTree>
    <p:extLst>
      <p:ext uri="{BB962C8B-B14F-4D97-AF65-F5344CB8AC3E}">
        <p14:creationId xmlns:p14="http://schemas.microsoft.com/office/powerpoint/2010/main" val="364986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39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EDDC630-2517-45A0-86B2-F593C8614762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r>
              <a:rPr lang="en-US"/>
              <a:t>01	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C5A21FF-0511-43EB-82CE-54B25EBE40AF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1841498" y="2020577"/>
            <a:ext cx="5600699" cy="399261"/>
          </a:xfrm>
        </p:spPr>
        <p:txBody>
          <a:bodyPr/>
          <a:lstStyle/>
          <a:p>
            <a:r>
              <a:rPr lang="en-US" b="1" dirty="0"/>
              <a:t>Socle de base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EA2E5DA-FDA5-4850-9450-99EAE97967BE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/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9A380BD-AA67-4317-91E5-869669CAA970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>
          <a:xfrm>
            <a:off x="1841498" y="4026124"/>
            <a:ext cx="5600699" cy="398428"/>
          </a:xfrm>
        </p:spPr>
        <p:txBody>
          <a:bodyPr/>
          <a:lstStyle/>
          <a:p>
            <a:r>
              <a:rPr lang="fr-FR" b="1" dirty="0"/>
              <a:t>Plateforme sécurisée</a:t>
            </a:r>
            <a:endParaRPr lang="en-US" b="1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24DDD99-9851-4B37-9178-C5864D16DE21}"/>
              </a:ext>
            </a:extLst>
          </p:cNvPr>
          <p:cNvSpPr>
            <a:spLocks noGrp="1"/>
          </p:cNvSpPr>
          <p:nvPr>
            <p:ph type="body" sz="quarter" idx="106"/>
          </p:nvPr>
        </p:nvSpPr>
        <p:spPr/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1BB147-9608-45AD-A722-1155B55F1D56}"/>
              </a:ext>
            </a:extLst>
          </p:cNvPr>
          <p:cNvSpPr>
            <a:spLocks noGrp="1"/>
          </p:cNvSpPr>
          <p:nvPr>
            <p:ph type="body" sz="quarter" idx="107"/>
          </p:nvPr>
        </p:nvSpPr>
        <p:spPr>
          <a:xfrm>
            <a:off x="9521295" y="2020577"/>
            <a:ext cx="5600699" cy="399261"/>
          </a:xfrm>
        </p:spPr>
        <p:txBody>
          <a:bodyPr/>
          <a:lstStyle/>
          <a:p>
            <a:r>
              <a:rPr lang="fr-FR" b="1" dirty="0"/>
              <a:t>Architecture CI/CD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A757C45-EB91-416F-9560-23A51C4308C8}"/>
              </a:ext>
            </a:extLst>
          </p:cNvPr>
          <p:cNvSpPr>
            <a:spLocks noGrp="1"/>
          </p:cNvSpPr>
          <p:nvPr>
            <p:ph type="body" sz="quarter" idx="110"/>
          </p:nvPr>
        </p:nvSpPr>
        <p:spPr/>
        <p:txBody>
          <a:bodyPr/>
          <a:lstStyle/>
          <a:p>
            <a:r>
              <a:rPr lang="en-US"/>
              <a:t>04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7194B2A-C140-4AD5-9A77-CD7681D2AE20}"/>
              </a:ext>
            </a:extLst>
          </p:cNvPr>
          <p:cNvSpPr>
            <a:spLocks noGrp="1"/>
          </p:cNvSpPr>
          <p:nvPr>
            <p:ph type="body" sz="quarter" idx="111"/>
          </p:nvPr>
        </p:nvSpPr>
        <p:spPr>
          <a:xfrm>
            <a:off x="9521292" y="3983293"/>
            <a:ext cx="5600699" cy="398428"/>
          </a:xfrm>
        </p:spPr>
        <p:txBody>
          <a:bodyPr/>
          <a:lstStyle/>
          <a:p>
            <a:r>
              <a:rPr lang="fr-FR" b="1" dirty="0"/>
              <a:t>Description du socle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4635AD5A-B10E-4F49-896F-CCAF0A636F17}"/>
              </a:ext>
            </a:extLst>
          </p:cNvPr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r>
              <a:rPr lang="en-US"/>
              <a:t>05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7D5DFF6-E4E7-41F5-B9A8-A308F96A81EE}"/>
              </a:ext>
            </a:extLst>
          </p:cNvPr>
          <p:cNvSpPr>
            <a:spLocks noGrp="1"/>
          </p:cNvSpPr>
          <p:nvPr>
            <p:ph type="body" sz="quarter" idx="119"/>
          </p:nvPr>
        </p:nvSpPr>
        <p:spPr>
          <a:xfrm>
            <a:off x="1841498" y="6080262"/>
            <a:ext cx="5600699" cy="398428"/>
          </a:xfrm>
        </p:spPr>
        <p:txBody>
          <a:bodyPr/>
          <a:lstStyle/>
          <a:p>
            <a:r>
              <a:rPr lang="fr-FR" b="1" dirty="0"/>
              <a:t>Intégration avec le socle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DEF3228D-9FA0-4F5D-8BBE-284A13805485}"/>
              </a:ext>
            </a:extLst>
          </p:cNvPr>
          <p:cNvSpPr>
            <a:spLocks noGrp="1"/>
          </p:cNvSpPr>
          <p:nvPr>
            <p:ph type="ftr" sz="quarter" idx="126"/>
          </p:nvPr>
        </p:nvSpPr>
        <p:spPr>
          <a:xfrm>
            <a:off x="9676426" y="8473374"/>
            <a:ext cx="5486400" cy="400110"/>
          </a:xfrm>
        </p:spPr>
        <p:txBody>
          <a:bodyPr/>
          <a:lstStyle/>
          <a:p>
            <a:r>
              <a:rPr lang="en-US" dirty="0"/>
              <a:t>22/01/2021  |  ©2020 </a:t>
            </a:r>
            <a:r>
              <a:rPr lang="en-US" dirty="0" err="1"/>
              <a:t>Inetum</a:t>
            </a:r>
            <a:r>
              <a:rPr lang="en-US" dirty="0"/>
              <a:t>  | Ref. v1.0 Classification: [internal] Formation Angular JS 1.4</a:t>
            </a:r>
          </a:p>
        </p:txBody>
      </p:sp>
      <p:sp>
        <p:nvSpPr>
          <p:cNvPr id="13" name="Text Placeholder 34">
            <a:extLst>
              <a:ext uri="{FF2B5EF4-FFF2-40B4-BE49-F238E27FC236}">
                <a16:creationId xmlns:a16="http://schemas.microsoft.com/office/drawing/2014/main" id="{DCC01949-8081-47F1-8C12-A1B44109D28A}"/>
              </a:ext>
            </a:extLst>
          </p:cNvPr>
          <p:cNvSpPr txBox="1">
            <a:spLocks/>
          </p:cNvSpPr>
          <p:nvPr/>
        </p:nvSpPr>
        <p:spPr>
          <a:xfrm>
            <a:off x="8594196" y="6077885"/>
            <a:ext cx="711200" cy="711194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205200" rIns="0" bIns="0" rtlCol="0" anchor="t">
            <a:noAutofit/>
          </a:bodyPr>
          <a:lstStyle>
            <a:lvl1pPr marL="0" algn="ctr">
              <a:lnSpc>
                <a:spcPct val="110000"/>
              </a:lnSpc>
              <a:spcBef>
                <a:spcPts val="1610"/>
              </a:spcBef>
              <a:spcAft>
                <a:spcPts val="620"/>
              </a:spcAft>
              <a:defRPr sz="2400" b="1" kern="1200" spc="-1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algn="ctr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2100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0" algn="ctr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kern="1200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3pPr>
            <a:lvl4pPr marL="288000" indent="-216000" algn="ctr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800" kern="1200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4pPr>
            <a:lvl5pPr marL="0" algn="ctr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5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5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06</a:t>
            </a:r>
          </a:p>
        </p:txBody>
      </p:sp>
      <p:sp>
        <p:nvSpPr>
          <p:cNvPr id="14" name="Text Placeholder 35">
            <a:extLst>
              <a:ext uri="{FF2B5EF4-FFF2-40B4-BE49-F238E27FC236}">
                <a16:creationId xmlns:a16="http://schemas.microsoft.com/office/drawing/2014/main" id="{3C61ABC1-CE15-49D7-8CA3-7EBC97B2CEE0}"/>
              </a:ext>
            </a:extLst>
          </p:cNvPr>
          <p:cNvSpPr txBox="1">
            <a:spLocks/>
          </p:cNvSpPr>
          <p:nvPr/>
        </p:nvSpPr>
        <p:spPr>
          <a:xfrm>
            <a:off x="9521293" y="6090712"/>
            <a:ext cx="5600699" cy="398428"/>
          </a:xfrm>
          <a:prstGeom prst="rect">
            <a:avLst/>
          </a:prstGeom>
        </p:spPr>
        <p:txBody>
          <a:bodyPr vert="horz" wrap="square" lIns="0" tIns="14400" rIns="0" bIns="0" rtlCol="0" anchor="b">
            <a:spAutoFit/>
          </a:bodyPr>
          <a:lstStyle>
            <a:lvl1pPr marL="14400" algn="l">
              <a:lnSpc>
                <a:spcPct val="110000"/>
              </a:lnSpc>
              <a:spcBef>
                <a:spcPts val="100"/>
              </a:spcBef>
              <a:spcAft>
                <a:spcPts val="620"/>
              </a:spcAft>
              <a:defRPr sz="2500" b="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5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3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8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5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CD et infrastructure</a:t>
            </a:r>
          </a:p>
        </p:txBody>
      </p:sp>
      <p:sp>
        <p:nvSpPr>
          <p:cNvPr id="15" name="Text Placeholder 34">
            <a:extLst>
              <a:ext uri="{FF2B5EF4-FFF2-40B4-BE49-F238E27FC236}">
                <a16:creationId xmlns:a16="http://schemas.microsoft.com/office/drawing/2014/main" id="{462EF2D6-5A15-43AA-9684-BEAD62C07347}"/>
              </a:ext>
            </a:extLst>
          </p:cNvPr>
          <p:cNvSpPr txBox="1">
            <a:spLocks/>
          </p:cNvSpPr>
          <p:nvPr/>
        </p:nvSpPr>
        <p:spPr>
          <a:xfrm>
            <a:off x="914400" y="7658015"/>
            <a:ext cx="711200" cy="711194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205200" rIns="0" bIns="0" rtlCol="0" anchor="t">
            <a:noAutofit/>
          </a:bodyPr>
          <a:lstStyle>
            <a:lvl1pPr marL="0" algn="ctr">
              <a:lnSpc>
                <a:spcPct val="110000"/>
              </a:lnSpc>
              <a:spcBef>
                <a:spcPts val="1610"/>
              </a:spcBef>
              <a:spcAft>
                <a:spcPts val="620"/>
              </a:spcAft>
              <a:defRPr sz="2400" b="1" kern="1200" spc="-1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algn="ctr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2100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0" algn="ctr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kern="1200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3pPr>
            <a:lvl4pPr marL="288000" indent="-216000" algn="ctr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800" kern="1200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4pPr>
            <a:lvl5pPr marL="0" algn="ctr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5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5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07</a:t>
            </a: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A592A8DD-180C-4EB2-B6AE-3BF8C9E9CE23}"/>
              </a:ext>
            </a:extLst>
          </p:cNvPr>
          <p:cNvSpPr txBox="1">
            <a:spLocks/>
          </p:cNvSpPr>
          <p:nvPr/>
        </p:nvSpPr>
        <p:spPr>
          <a:xfrm>
            <a:off x="1841498" y="7660392"/>
            <a:ext cx="5600699" cy="398428"/>
          </a:xfrm>
          <a:prstGeom prst="rect">
            <a:avLst/>
          </a:prstGeom>
        </p:spPr>
        <p:txBody>
          <a:bodyPr vert="horz" wrap="square" lIns="0" tIns="14400" rIns="0" bIns="0" rtlCol="0" anchor="b">
            <a:spAutoFit/>
          </a:bodyPr>
          <a:lstStyle>
            <a:lvl1pPr marL="14400" algn="l">
              <a:lnSpc>
                <a:spcPct val="110000"/>
              </a:lnSpc>
              <a:spcBef>
                <a:spcPts val="100"/>
              </a:spcBef>
              <a:spcAft>
                <a:spcPts val="620"/>
              </a:spcAft>
              <a:defRPr sz="2500" b="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5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3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8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5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Equipe mutualisé</a:t>
            </a:r>
          </a:p>
        </p:txBody>
      </p:sp>
    </p:spTree>
    <p:extLst>
      <p:ext uri="{BB962C8B-B14F-4D97-AF65-F5344CB8AC3E}">
        <p14:creationId xmlns:p14="http://schemas.microsoft.com/office/powerpoint/2010/main" val="364296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62EAA66-46AA-4D65-BBCF-B92199D8DA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095" y="2084139"/>
            <a:ext cx="15625009" cy="5310671"/>
          </a:xfrm>
        </p:spPr>
        <p:txBody>
          <a:bodyPr/>
          <a:lstStyle/>
          <a:p>
            <a:pPr marL="190500" algn="ctr"/>
            <a:endParaRPr lang="fr-FR" sz="3200" b="1" i="1" dirty="0">
              <a:latin typeface="Arial" charset="0"/>
              <a:cs typeface="Arial" charset="0"/>
            </a:endParaRPr>
          </a:p>
          <a:p>
            <a:pPr marL="190500" algn="ctr"/>
            <a:r>
              <a:rPr lang="fr-FR" sz="3200" b="1" i="1" dirty="0" err="1">
                <a:latin typeface="Arial" charset="0"/>
                <a:cs typeface="Arial" charset="0"/>
              </a:rPr>
              <a:t>CodeP</a:t>
            </a:r>
            <a:r>
              <a:rPr lang="fr-FR" sz="3200" b="1" i="1" dirty="0">
                <a:latin typeface="Arial" charset="0"/>
                <a:cs typeface="Arial" charset="0"/>
              </a:rPr>
              <a:t> </a:t>
            </a:r>
            <a:r>
              <a:rPr lang="fr-FR" sz="3200" b="1" dirty="0">
                <a:latin typeface="Arial" charset="0"/>
                <a:cs typeface="Arial" charset="0"/>
              </a:rPr>
              <a:t>est le plateforme Inetum d’intégration continue et de déploiement continu</a:t>
            </a:r>
          </a:p>
          <a:p>
            <a:pPr marL="190500" algn="ctr"/>
            <a:endParaRPr lang="fr-FR" sz="2800" dirty="0">
              <a:latin typeface="Arial" charset="0"/>
              <a:cs typeface="Arial" charset="0"/>
            </a:endParaRPr>
          </a:p>
          <a:p>
            <a:pPr marL="190500" algn="ctr"/>
            <a:endParaRPr lang="fr-FR" sz="2800" dirty="0">
              <a:latin typeface="Arial" charset="0"/>
              <a:cs typeface="Arial" charset="0"/>
            </a:endParaRPr>
          </a:p>
          <a:p>
            <a:pPr marL="190500" algn="ctr"/>
            <a:r>
              <a:rPr lang="fr-FR" sz="2800" dirty="0">
                <a:latin typeface="Arial" charset="0"/>
                <a:cs typeface="Arial" charset="0"/>
              </a:rPr>
              <a:t>Elle permet de mettre en place une pratique </a:t>
            </a:r>
            <a:r>
              <a:rPr lang="fr-FR" sz="2800" b="1" dirty="0">
                <a:latin typeface="Arial" charset="0"/>
                <a:cs typeface="Arial" charset="0"/>
              </a:rPr>
              <a:t>DevOps </a:t>
            </a:r>
            <a:r>
              <a:rPr lang="fr-FR" sz="2800" dirty="0">
                <a:latin typeface="Arial" charset="0"/>
                <a:cs typeface="Arial" charset="0"/>
              </a:rPr>
              <a:t>consistant à développer, à tester et à délivrer des </a:t>
            </a:r>
            <a:r>
              <a:rPr lang="fr-FR" sz="2800" b="1" dirty="0">
                <a:latin typeface="Arial" charset="0"/>
                <a:cs typeface="Arial" charset="0"/>
              </a:rPr>
              <a:t>améliorations au code </a:t>
            </a:r>
            <a:r>
              <a:rPr lang="fr-FR" sz="2800" dirty="0">
                <a:latin typeface="Arial" charset="0"/>
                <a:cs typeface="Arial" charset="0"/>
              </a:rPr>
              <a:t>d’un logiciel ou aux </a:t>
            </a:r>
            <a:r>
              <a:rPr lang="fr-FR" sz="2800" b="1" dirty="0">
                <a:latin typeface="Arial" charset="0"/>
                <a:cs typeface="Arial" charset="0"/>
              </a:rPr>
              <a:t>environnements </a:t>
            </a:r>
            <a:r>
              <a:rPr lang="fr-FR" sz="2800" dirty="0">
                <a:latin typeface="Arial" charset="0"/>
                <a:cs typeface="Arial" charset="0"/>
              </a:rPr>
              <a:t>utilisateurs à l’aide d’outils automatisés </a:t>
            </a:r>
          </a:p>
          <a:p>
            <a:pPr marL="190500"/>
            <a:endParaRPr lang="fr-FR" sz="2800" dirty="0">
              <a:latin typeface="Arial" charset="0"/>
              <a:cs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D7330-18BF-4D34-AECA-0AF73377B1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676426" y="8473374"/>
            <a:ext cx="5486400" cy="400110"/>
          </a:xfrm>
        </p:spPr>
        <p:txBody>
          <a:bodyPr/>
          <a:lstStyle/>
          <a:p>
            <a:r>
              <a:rPr lang="en-US" dirty="0"/>
              <a:t>22/01/2021  |  ©2020 </a:t>
            </a:r>
            <a:r>
              <a:rPr lang="en-US" dirty="0" err="1"/>
              <a:t>Inetum</a:t>
            </a:r>
            <a:r>
              <a:rPr lang="en-US" dirty="0"/>
              <a:t>  | Ref. v1.0 Classification: [internal] Formation Angular JS 1.4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989A47D-BF41-4D5A-AB44-C39986160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753204"/>
          </a:xfrm>
        </p:spPr>
        <p:txBody>
          <a:bodyPr/>
          <a:lstStyle/>
          <a:p>
            <a:r>
              <a:rPr lang="fr-FR" sz="4800" b="1" dirty="0">
                <a:solidFill>
                  <a:schemeClr val="accent1"/>
                </a:solidFill>
                <a:latin typeface="Arial" charset="0"/>
                <a:cs typeface="Arial" charset="0"/>
              </a:rPr>
              <a:t> </a:t>
            </a:r>
            <a:r>
              <a:rPr lang="fr-FR" sz="4800" b="1" dirty="0" err="1">
                <a:solidFill>
                  <a:schemeClr val="accent1"/>
                </a:solidFill>
                <a:latin typeface="Arial" charset="0"/>
                <a:cs typeface="Arial" charset="0"/>
              </a:rPr>
              <a:t>CodeP</a:t>
            </a:r>
            <a:r>
              <a:rPr lang="fr-FR" sz="4800" b="1" dirty="0">
                <a:solidFill>
                  <a:schemeClr val="accent1"/>
                </a:solidFill>
                <a:latin typeface="Arial" charset="0"/>
                <a:cs typeface="Arial" charset="0"/>
              </a:rPr>
              <a:t> : </a:t>
            </a:r>
            <a:r>
              <a:rPr lang="fr-FR" sz="4800" b="1" dirty="0" err="1">
                <a:solidFill>
                  <a:schemeClr val="accent1"/>
                </a:solidFill>
                <a:latin typeface="Arial" charset="0"/>
                <a:cs typeface="Arial" charset="0"/>
              </a:rPr>
              <a:t>CO</a:t>
            </a:r>
            <a:r>
              <a:rPr lang="fr-FR" sz="4800" b="1" dirty="0" err="1">
                <a:latin typeface="Arial" charset="0"/>
                <a:cs typeface="Arial" charset="0"/>
              </a:rPr>
              <a:t>ntinious</a:t>
            </a:r>
            <a:r>
              <a:rPr lang="fr-FR" sz="4800" b="1" dirty="0">
                <a:latin typeface="Arial" charset="0"/>
                <a:cs typeface="Arial" charset="0"/>
              </a:rPr>
              <a:t> </a:t>
            </a:r>
            <a:r>
              <a:rPr lang="fr-FR" sz="4800" b="1" dirty="0" err="1">
                <a:solidFill>
                  <a:schemeClr val="accent1"/>
                </a:solidFill>
                <a:latin typeface="Arial" charset="0"/>
                <a:cs typeface="Arial" charset="0"/>
              </a:rPr>
              <a:t>DE</a:t>
            </a:r>
            <a:r>
              <a:rPr lang="fr-FR" sz="4800" b="1" dirty="0" err="1">
                <a:latin typeface="Arial" charset="0"/>
                <a:cs typeface="Arial" charset="0"/>
              </a:rPr>
              <a:t>livery</a:t>
            </a:r>
            <a:r>
              <a:rPr lang="fr-FR" sz="4800" b="1" dirty="0">
                <a:latin typeface="Arial" charset="0"/>
                <a:cs typeface="Arial" charset="0"/>
              </a:rPr>
              <a:t> </a:t>
            </a:r>
            <a:r>
              <a:rPr lang="fr-FR" sz="4800" b="1" dirty="0">
                <a:solidFill>
                  <a:schemeClr val="accent1"/>
                </a:solidFill>
                <a:latin typeface="Arial" charset="0"/>
                <a:cs typeface="Arial" charset="0"/>
              </a:rPr>
              <a:t>P</a:t>
            </a:r>
            <a:r>
              <a:rPr lang="fr-FR" sz="4800" b="1" dirty="0">
                <a:latin typeface="Arial" charset="0"/>
                <a:cs typeface="Arial" charset="0"/>
              </a:rPr>
              <a:t>lateforme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427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62EAA66-46AA-4D65-BBCF-B92199D8DA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095" y="2084139"/>
            <a:ext cx="15625009" cy="1174154"/>
          </a:xfrm>
        </p:spPr>
        <p:txBody>
          <a:bodyPr/>
          <a:lstStyle/>
          <a:p>
            <a:pPr marL="190500"/>
            <a:endParaRPr lang="fr-FR" sz="2800" dirty="0">
              <a:latin typeface="Arial" charset="0"/>
              <a:cs typeface="Arial" charset="0"/>
            </a:endParaRPr>
          </a:p>
          <a:p>
            <a:pPr marL="190500"/>
            <a:endParaRPr lang="fr-FR" sz="2800" dirty="0">
              <a:latin typeface="Arial" charset="0"/>
              <a:cs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D7330-18BF-4D34-AECA-0AF73377B1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676426" y="8473374"/>
            <a:ext cx="5486400" cy="400110"/>
          </a:xfrm>
        </p:spPr>
        <p:txBody>
          <a:bodyPr/>
          <a:lstStyle/>
          <a:p>
            <a:r>
              <a:rPr lang="en-US" dirty="0"/>
              <a:t>22/01/2021  |  ©2020 </a:t>
            </a:r>
            <a:r>
              <a:rPr lang="en-US" dirty="0" err="1"/>
              <a:t>Inetum</a:t>
            </a:r>
            <a:r>
              <a:rPr lang="en-US" dirty="0"/>
              <a:t>  | Ref. v1.0 Classification: [internal] Formation Angular JS 1.4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8D23B192-758C-448A-8918-12FDDE4C1E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337067"/>
              </p:ext>
            </p:extLst>
          </p:nvPr>
        </p:nvGraphicFramePr>
        <p:xfrm>
          <a:off x="1729943" y="2660905"/>
          <a:ext cx="12645284" cy="5679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5">
            <a:extLst>
              <a:ext uri="{FF2B5EF4-FFF2-40B4-BE49-F238E27FC236}">
                <a16:creationId xmlns:a16="http://schemas.microsoft.com/office/drawing/2014/main" id="{A989A47D-BF41-4D5A-AB44-C39986160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753204"/>
          </a:xfrm>
        </p:spPr>
        <p:txBody>
          <a:bodyPr/>
          <a:lstStyle/>
          <a:p>
            <a:r>
              <a:rPr lang="fr-FR" sz="4800" b="1" dirty="0">
                <a:solidFill>
                  <a:schemeClr val="accent1"/>
                </a:solidFill>
                <a:latin typeface="Arial" charset="0"/>
                <a:cs typeface="Arial" charset="0"/>
              </a:rPr>
              <a:t> </a:t>
            </a:r>
            <a:r>
              <a:rPr lang="fr-FR" sz="4800" b="1" dirty="0" err="1">
                <a:solidFill>
                  <a:schemeClr val="accent1"/>
                </a:solidFill>
                <a:latin typeface="Arial" charset="0"/>
                <a:cs typeface="Arial" charset="0"/>
              </a:rPr>
              <a:t>CodeP</a:t>
            </a:r>
            <a:r>
              <a:rPr lang="fr-FR" sz="4800" b="1" dirty="0">
                <a:solidFill>
                  <a:schemeClr val="accent1"/>
                </a:solidFill>
                <a:latin typeface="Arial" charset="0"/>
                <a:cs typeface="Arial" charset="0"/>
              </a:rPr>
              <a:t> : </a:t>
            </a:r>
            <a:r>
              <a:rPr lang="fr-FR" sz="4800" b="1" dirty="0" err="1">
                <a:solidFill>
                  <a:schemeClr val="accent1"/>
                </a:solidFill>
                <a:latin typeface="Arial" charset="0"/>
                <a:cs typeface="Arial" charset="0"/>
              </a:rPr>
              <a:t>CO</a:t>
            </a:r>
            <a:r>
              <a:rPr lang="fr-FR" sz="4800" b="1" dirty="0" err="1">
                <a:latin typeface="Arial" charset="0"/>
                <a:cs typeface="Arial" charset="0"/>
              </a:rPr>
              <a:t>ntinious</a:t>
            </a:r>
            <a:r>
              <a:rPr lang="fr-FR" sz="4800" b="1" dirty="0">
                <a:latin typeface="Arial" charset="0"/>
                <a:cs typeface="Arial" charset="0"/>
              </a:rPr>
              <a:t> </a:t>
            </a:r>
            <a:r>
              <a:rPr lang="fr-FR" sz="4800" b="1" dirty="0" err="1">
                <a:solidFill>
                  <a:schemeClr val="accent1"/>
                </a:solidFill>
                <a:latin typeface="Arial" charset="0"/>
                <a:cs typeface="Arial" charset="0"/>
              </a:rPr>
              <a:t>DE</a:t>
            </a:r>
            <a:r>
              <a:rPr lang="fr-FR" sz="4800" b="1" dirty="0" err="1">
                <a:latin typeface="Arial" charset="0"/>
                <a:cs typeface="Arial" charset="0"/>
              </a:rPr>
              <a:t>livery</a:t>
            </a:r>
            <a:r>
              <a:rPr lang="fr-FR" sz="4800" b="1" dirty="0">
                <a:latin typeface="Arial" charset="0"/>
                <a:cs typeface="Arial" charset="0"/>
              </a:rPr>
              <a:t> </a:t>
            </a:r>
            <a:r>
              <a:rPr lang="fr-FR" sz="4800" b="1" dirty="0">
                <a:solidFill>
                  <a:schemeClr val="accent1"/>
                </a:solidFill>
                <a:latin typeface="Arial" charset="0"/>
                <a:cs typeface="Arial" charset="0"/>
              </a:rPr>
              <a:t>P</a:t>
            </a:r>
            <a:r>
              <a:rPr lang="fr-FR" sz="4800" b="1" dirty="0">
                <a:latin typeface="Arial" charset="0"/>
                <a:cs typeface="Arial" charset="0"/>
              </a:rPr>
              <a:t>lateforme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646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3CC1D9AA-DFCB-4A6C-BADC-E5EF71165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707038"/>
          </a:xfrm>
        </p:spPr>
        <p:txBody>
          <a:bodyPr/>
          <a:lstStyle/>
          <a:p>
            <a:r>
              <a:rPr lang="fr-FR" dirty="0" err="1"/>
              <a:t>CodeP</a:t>
            </a:r>
            <a:r>
              <a:rPr lang="fr-FR" dirty="0"/>
              <a:t> est sécurisée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62EAA66-46AA-4D65-BBCF-B92199D8DA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8" y="2084139"/>
            <a:ext cx="14966951" cy="6130831"/>
          </a:xfrm>
        </p:spPr>
        <p:txBody>
          <a:bodyPr/>
          <a:lstStyle/>
          <a:p>
            <a:pPr marL="190500"/>
            <a:r>
              <a:rPr lang="fr-FR" sz="2800" dirty="0">
                <a:latin typeface="Arial" charset="0"/>
                <a:cs typeface="Arial" charset="0"/>
              </a:rPr>
              <a:t>Une authentification unique (SSO - Single </a:t>
            </a:r>
            <a:r>
              <a:rPr lang="fr-FR" sz="2800" dirty="0" err="1">
                <a:latin typeface="Arial" charset="0"/>
                <a:cs typeface="Arial" charset="0"/>
              </a:rPr>
              <a:t>Sign</a:t>
            </a:r>
            <a:r>
              <a:rPr lang="fr-FR" sz="2800" dirty="0">
                <a:latin typeface="Arial" charset="0"/>
                <a:cs typeface="Arial" charset="0"/>
              </a:rPr>
              <a:t> On) des utilisateurs via un gestionnaire d’identité (LDAP privé).</a:t>
            </a:r>
          </a:p>
          <a:p>
            <a:pPr marL="190500"/>
            <a:r>
              <a:rPr lang="fr-FR" sz="2800" dirty="0">
                <a:latin typeface="Arial" charset="0"/>
                <a:cs typeface="Arial" charset="0"/>
              </a:rPr>
              <a:t>Une gestion des droits avec </a:t>
            </a:r>
            <a:r>
              <a:rPr lang="fr-FR" sz="2800" dirty="0" err="1">
                <a:latin typeface="Arial" charset="0"/>
                <a:cs typeface="Arial" charset="0"/>
              </a:rPr>
              <a:t>KeyCloak</a:t>
            </a:r>
            <a:r>
              <a:rPr lang="fr-FR" sz="2800" dirty="0">
                <a:latin typeface="Arial" charset="0"/>
                <a:cs typeface="Arial" charset="0"/>
              </a:rPr>
              <a:t> qui est le point d’entrée unique de plateforme CI/CD, et qui gère les différents rôles/profils :</a:t>
            </a:r>
            <a:endParaRPr lang="fr-FR" sz="2400" dirty="0">
              <a:latin typeface="Arial" charset="0"/>
              <a:cs typeface="Arial" charset="0"/>
            </a:endParaRPr>
          </a:p>
          <a:p>
            <a:pPr marL="190500" lvl="4"/>
            <a:endParaRPr lang="fr-FR" dirty="0">
              <a:latin typeface="Arial" charset="0"/>
              <a:cs typeface="Arial" charset="0"/>
            </a:endParaRPr>
          </a:p>
          <a:p>
            <a:pPr marL="985538" lvl="1"/>
            <a:r>
              <a:rPr lang="fr-FR" sz="2400" b="1" i="1" dirty="0">
                <a:latin typeface="Arial" charset="0"/>
                <a:cs typeface="Arial" charset="0"/>
              </a:rPr>
              <a:t>Rôle manager </a:t>
            </a:r>
            <a:r>
              <a:rPr lang="fr-FR" sz="2400" dirty="0">
                <a:latin typeface="Arial" charset="0"/>
                <a:cs typeface="Arial" charset="0"/>
              </a:rPr>
              <a:t>: pour administrer son espace projet </a:t>
            </a:r>
          </a:p>
          <a:p>
            <a:pPr marL="769538" lvl="2"/>
            <a:r>
              <a:rPr lang="fr-FR" sz="2100" dirty="0">
                <a:latin typeface="Arial" charset="0"/>
                <a:cs typeface="Arial" charset="0"/>
              </a:rPr>
              <a:t>		Création de pipeline Jenkins, Création de projet dans </a:t>
            </a:r>
            <a:r>
              <a:rPr lang="fr-FR" sz="2100" dirty="0" err="1">
                <a:latin typeface="Arial" charset="0"/>
                <a:cs typeface="Arial" charset="0"/>
              </a:rPr>
              <a:t>GitLab</a:t>
            </a:r>
            <a:r>
              <a:rPr lang="fr-FR" sz="2100" dirty="0">
                <a:latin typeface="Arial" charset="0"/>
                <a:cs typeface="Arial" charset="0"/>
              </a:rPr>
              <a:t>, Sonar, Upload des composants tiers sur le Nexus</a:t>
            </a:r>
          </a:p>
          <a:p>
            <a:pPr marL="4427138" lvl="8"/>
            <a:endParaRPr lang="fr-FR" sz="2100" dirty="0">
              <a:latin typeface="Arial" charset="0"/>
              <a:cs typeface="Arial" charset="0"/>
            </a:endParaRPr>
          </a:p>
          <a:p>
            <a:pPr marL="985538" lvl="1"/>
            <a:r>
              <a:rPr lang="fr-FR" sz="2400" b="1" i="1" dirty="0">
                <a:latin typeface="Arial" charset="0"/>
                <a:cs typeface="Arial" charset="0"/>
              </a:rPr>
              <a:t>Rôle développeur </a:t>
            </a:r>
            <a:r>
              <a:rPr lang="fr-FR" sz="2400" dirty="0">
                <a:latin typeface="Arial" charset="0"/>
                <a:cs typeface="Arial" charset="0"/>
              </a:rPr>
              <a:t>: pour utiliser son espace projet</a:t>
            </a:r>
          </a:p>
          <a:p>
            <a:pPr marL="4427138" lvl="8"/>
            <a:endParaRPr lang="fr-FR" sz="2400" dirty="0">
              <a:latin typeface="Arial" charset="0"/>
              <a:cs typeface="Arial" charset="0"/>
            </a:endParaRPr>
          </a:p>
          <a:p>
            <a:pPr marL="985538" lvl="1"/>
            <a:r>
              <a:rPr lang="fr-FR" sz="2400" b="1" i="1" dirty="0">
                <a:latin typeface="Arial" charset="0"/>
                <a:cs typeface="Arial" charset="0"/>
              </a:rPr>
              <a:t>Rôle service </a:t>
            </a:r>
            <a:r>
              <a:rPr lang="fr-FR" sz="2400" dirty="0">
                <a:latin typeface="Arial" charset="0"/>
                <a:cs typeface="Arial" charset="0"/>
              </a:rPr>
              <a:t>: </a:t>
            </a:r>
          </a:p>
          <a:p>
            <a:pPr marL="985538" lvl="2"/>
            <a:r>
              <a:rPr lang="fr-FR" sz="2100" dirty="0">
                <a:latin typeface="Arial" charset="0"/>
                <a:cs typeface="Arial" charset="0"/>
              </a:rPr>
              <a:t>	permet au compte de service de l’espace projet de faire le lien entre les différents produits de la plateforme</a:t>
            </a:r>
          </a:p>
          <a:p>
            <a:pPr marL="985538" lvl="2"/>
            <a:r>
              <a:rPr lang="fr-FR" sz="2100" dirty="0">
                <a:latin typeface="Arial" charset="0"/>
                <a:cs typeface="Arial" charset="0"/>
              </a:rPr>
              <a:t>	mots de passes générés automatiquement dans Jenkins et sont stockés sous un format sécurisé dans </a:t>
            </a:r>
            <a:r>
              <a:rPr lang="fr-FR" sz="2100" dirty="0" err="1">
                <a:latin typeface="Arial" charset="0"/>
                <a:cs typeface="Arial" charset="0"/>
              </a:rPr>
              <a:t>KeePass</a:t>
            </a:r>
            <a:endParaRPr lang="fr-FR" sz="2100" dirty="0">
              <a:latin typeface="Arial" charset="0"/>
              <a:cs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D7330-18BF-4D34-AECA-0AF73377B1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676426" y="8473374"/>
            <a:ext cx="5486400" cy="400110"/>
          </a:xfrm>
        </p:spPr>
        <p:txBody>
          <a:bodyPr/>
          <a:lstStyle/>
          <a:p>
            <a:r>
              <a:rPr lang="en-US" dirty="0"/>
              <a:t>22/01/2021  |  ©2020 </a:t>
            </a:r>
            <a:r>
              <a:rPr lang="en-US" dirty="0" err="1"/>
              <a:t>Inetum</a:t>
            </a:r>
            <a:r>
              <a:rPr lang="en-US" dirty="0"/>
              <a:t>  | Ref. v1.0 Classification: [internal] Formation Angular JS 1.4</a:t>
            </a:r>
          </a:p>
        </p:txBody>
      </p:sp>
      <p:pic>
        <p:nvPicPr>
          <p:cNvPr id="6" name="Graphique 5" descr="Homme avec un remplissage uni">
            <a:extLst>
              <a:ext uri="{FF2B5EF4-FFF2-40B4-BE49-F238E27FC236}">
                <a16:creationId xmlns:a16="http://schemas.microsoft.com/office/drawing/2014/main" id="{68DF0901-78CB-4A33-952A-DB5AD21B5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241" y="4415525"/>
            <a:ext cx="914400" cy="914400"/>
          </a:xfrm>
          <a:prstGeom prst="rect">
            <a:avLst/>
          </a:prstGeom>
        </p:spPr>
      </p:pic>
      <p:pic>
        <p:nvPicPr>
          <p:cNvPr id="8" name="Graphique 7" descr="Ramper avec un remplissage uni">
            <a:extLst>
              <a:ext uri="{FF2B5EF4-FFF2-40B4-BE49-F238E27FC236}">
                <a16:creationId xmlns:a16="http://schemas.microsoft.com/office/drawing/2014/main" id="{F8543B1F-70D9-46ED-8645-45D81BD4E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420" y="5553341"/>
            <a:ext cx="914400" cy="914400"/>
          </a:xfrm>
          <a:prstGeom prst="rect">
            <a:avLst/>
          </a:prstGeom>
        </p:spPr>
      </p:pic>
      <p:pic>
        <p:nvPicPr>
          <p:cNvPr id="10" name="Graphique 9" descr="Personne confuse avec un remplissage uni">
            <a:extLst>
              <a:ext uri="{FF2B5EF4-FFF2-40B4-BE49-F238E27FC236}">
                <a16:creationId xmlns:a16="http://schemas.microsoft.com/office/drawing/2014/main" id="{6BEBA96C-D05E-47C6-8024-3FB24D6BEC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420" y="6467741"/>
            <a:ext cx="914400" cy="914400"/>
          </a:xfrm>
          <a:prstGeom prst="rect">
            <a:avLst/>
          </a:prstGeom>
        </p:spPr>
      </p:pic>
      <p:pic>
        <p:nvPicPr>
          <p:cNvPr id="12" name="Graphique 11" descr="Clé avec un remplissage uni">
            <a:extLst>
              <a:ext uri="{FF2B5EF4-FFF2-40B4-BE49-F238E27FC236}">
                <a16:creationId xmlns:a16="http://schemas.microsoft.com/office/drawing/2014/main" id="{A33D2910-E2ED-41DC-A949-AD54351B6E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1120" y="26958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9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3CC1D9AA-DFCB-4A6C-BADC-E5EF71165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707038"/>
          </a:xfrm>
        </p:spPr>
        <p:txBody>
          <a:bodyPr/>
          <a:lstStyle/>
          <a:p>
            <a:r>
              <a:rPr lang="fr-FR" dirty="0"/>
              <a:t>Un socle évolutif, ouverte et fiable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62EAA66-46AA-4D65-BBCF-B92199D8DA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095" y="2084139"/>
            <a:ext cx="15625009" cy="3377835"/>
          </a:xfrm>
        </p:spPr>
        <p:txBody>
          <a:bodyPr/>
          <a:lstStyle/>
          <a:p>
            <a:pPr marL="190500"/>
            <a:endParaRPr lang="fr-FR" sz="2800" dirty="0">
              <a:latin typeface="Arial" charset="0"/>
              <a:cs typeface="Arial" charset="0"/>
            </a:endParaRPr>
          </a:p>
          <a:p>
            <a:pPr marL="190500"/>
            <a:endParaRPr lang="fr-FR" sz="2800" dirty="0">
              <a:latin typeface="Arial" charset="0"/>
              <a:cs typeface="Arial" charset="0"/>
            </a:endParaRPr>
          </a:p>
          <a:p>
            <a:pPr marL="190500"/>
            <a:endParaRPr lang="fr-FR" sz="2800" dirty="0">
              <a:latin typeface="Arial" charset="0"/>
              <a:cs typeface="Arial" charset="0"/>
            </a:endParaRPr>
          </a:p>
          <a:p>
            <a:pPr marL="190500"/>
            <a:r>
              <a:rPr lang="fr-FR" sz="2800" dirty="0">
                <a:latin typeface="Arial" charset="0"/>
                <a:cs typeface="Arial" charset="0"/>
              </a:rPr>
              <a:t>Nos critères de sélection </a:t>
            </a:r>
            <a:br>
              <a:rPr lang="fr-FR" sz="2800" dirty="0">
                <a:latin typeface="Arial" charset="0"/>
                <a:cs typeface="Arial" charset="0"/>
              </a:rPr>
            </a:br>
            <a:r>
              <a:rPr lang="fr-FR" sz="2800" dirty="0">
                <a:latin typeface="Arial" charset="0"/>
                <a:cs typeface="Arial" charset="0"/>
              </a:rPr>
              <a:t>des composants </a:t>
            </a:r>
            <a:br>
              <a:rPr lang="fr-FR" sz="2800" dirty="0">
                <a:latin typeface="Arial" charset="0"/>
                <a:cs typeface="Arial" charset="0"/>
              </a:rPr>
            </a:br>
            <a:r>
              <a:rPr lang="fr-FR" sz="2800" dirty="0">
                <a:latin typeface="Arial" charset="0"/>
                <a:cs typeface="Arial" charset="0"/>
              </a:rPr>
              <a:t>de </a:t>
            </a:r>
            <a:r>
              <a:rPr lang="fr-FR" sz="2800" dirty="0" err="1">
                <a:latin typeface="Arial" charset="0"/>
                <a:cs typeface="Arial" charset="0"/>
              </a:rPr>
              <a:t>CodeP</a:t>
            </a:r>
            <a:endParaRPr lang="fr-FR" sz="2800" dirty="0">
              <a:latin typeface="Arial" charset="0"/>
              <a:cs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D7330-18BF-4D34-AECA-0AF73377B1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676426" y="8473374"/>
            <a:ext cx="5486400" cy="400110"/>
          </a:xfrm>
        </p:spPr>
        <p:txBody>
          <a:bodyPr/>
          <a:lstStyle/>
          <a:p>
            <a:r>
              <a:rPr lang="en-US" dirty="0"/>
              <a:t>22/01/2021  |  ©2020 </a:t>
            </a:r>
            <a:r>
              <a:rPr lang="en-US" dirty="0" err="1"/>
              <a:t>Inetum</a:t>
            </a:r>
            <a:r>
              <a:rPr lang="en-US" dirty="0"/>
              <a:t>  | Ref. v1.0 Classification: [internal] Formation Angular JS 1.4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5D207BB2-72C5-4B0D-A280-33222D41B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5326464"/>
              </p:ext>
            </p:extLst>
          </p:nvPr>
        </p:nvGraphicFramePr>
        <p:xfrm>
          <a:off x="5362833" y="2266706"/>
          <a:ext cx="9799994" cy="620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60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ABB7292-6BAF-4715-BE72-62EEF881C10D}"/>
              </a:ext>
            </a:extLst>
          </p:cNvPr>
          <p:cNvSpPr/>
          <p:nvPr/>
        </p:nvSpPr>
        <p:spPr>
          <a:xfrm>
            <a:off x="1063740" y="1155448"/>
            <a:ext cx="14099086" cy="71611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CC1D9AA-DFCB-4A6C-BADC-E5EF71165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869" y="241007"/>
            <a:ext cx="12407901" cy="707038"/>
          </a:xfrm>
        </p:spPr>
        <p:txBody>
          <a:bodyPr/>
          <a:lstStyle/>
          <a:p>
            <a:r>
              <a:rPr lang="fr-FR" dirty="0"/>
              <a:t>Architecture CI/CD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D7330-18BF-4D34-AECA-0AF73377B1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676426" y="8473374"/>
            <a:ext cx="5486400" cy="400110"/>
          </a:xfrm>
        </p:spPr>
        <p:txBody>
          <a:bodyPr/>
          <a:lstStyle/>
          <a:p>
            <a:r>
              <a:rPr lang="en-US" dirty="0"/>
              <a:t>22/01/2021  |  ©2020 </a:t>
            </a:r>
            <a:r>
              <a:rPr lang="en-US" dirty="0" err="1"/>
              <a:t>Inetum</a:t>
            </a:r>
            <a:r>
              <a:rPr lang="en-US" dirty="0"/>
              <a:t>  | Ref. v1.0 Classification: [internal] Formation Angular JS 1.4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79BD63-2825-4328-A903-96B073B86861}"/>
              </a:ext>
            </a:extLst>
          </p:cNvPr>
          <p:cNvSpPr/>
          <p:nvPr/>
        </p:nvSpPr>
        <p:spPr>
          <a:xfrm>
            <a:off x="3679435" y="1193548"/>
            <a:ext cx="5684484" cy="70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KeyCloak</a:t>
            </a:r>
            <a:r>
              <a:rPr lang="fr-FR" dirty="0"/>
              <a:t> - Authentification SSO</a:t>
            </a:r>
          </a:p>
        </p:txBody>
      </p:sp>
      <p:sp>
        <p:nvSpPr>
          <p:cNvPr id="9" name="Cylindre 8">
            <a:extLst>
              <a:ext uri="{FF2B5EF4-FFF2-40B4-BE49-F238E27FC236}">
                <a16:creationId xmlns:a16="http://schemas.microsoft.com/office/drawing/2014/main" id="{FA2A221D-27D9-4CAA-B3CF-863050A17354}"/>
              </a:ext>
            </a:extLst>
          </p:cNvPr>
          <p:cNvSpPr/>
          <p:nvPr/>
        </p:nvSpPr>
        <p:spPr>
          <a:xfrm>
            <a:off x="9812719" y="114048"/>
            <a:ext cx="981307" cy="9219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Portail Saas</a:t>
            </a:r>
          </a:p>
        </p:txBody>
      </p:sp>
      <p:pic>
        <p:nvPicPr>
          <p:cNvPr id="11" name="Image 10" descr="Une image contenant texte, carte de visite, graphiques vectoriels&#10;&#10;Description générée automatiquement">
            <a:extLst>
              <a:ext uri="{FF2B5EF4-FFF2-40B4-BE49-F238E27FC236}">
                <a16:creationId xmlns:a16="http://schemas.microsoft.com/office/drawing/2014/main" id="{0646F552-E205-4022-B4BF-650CA6D477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457" y="1155448"/>
            <a:ext cx="787400" cy="787400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80081C1-FEC3-41D8-BDE2-C49E6FA2F351}"/>
              </a:ext>
            </a:extLst>
          </p:cNvPr>
          <p:cNvSpPr/>
          <p:nvPr/>
        </p:nvSpPr>
        <p:spPr>
          <a:xfrm>
            <a:off x="8810618" y="3772351"/>
            <a:ext cx="2641078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    Source Control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99BD049-D5D8-400A-B478-B35B68812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018" y="4047661"/>
            <a:ext cx="734292" cy="4216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8926EB1-DDD2-4013-B813-CD0E256A5884}"/>
              </a:ext>
            </a:extLst>
          </p:cNvPr>
          <p:cNvSpPr/>
          <p:nvPr/>
        </p:nvSpPr>
        <p:spPr>
          <a:xfrm>
            <a:off x="12552420" y="3889976"/>
            <a:ext cx="2485199" cy="806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Jenkins Master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CED551B-B872-4052-9253-FB63CFADFFEF}"/>
              </a:ext>
            </a:extLst>
          </p:cNvPr>
          <p:cNvSpPr/>
          <p:nvPr/>
        </p:nvSpPr>
        <p:spPr>
          <a:xfrm>
            <a:off x="9050753" y="2348018"/>
            <a:ext cx="2041742" cy="806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Jenkins Slave Linux avec Docker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9942CE8-0502-4945-885A-2FB78265DE67}"/>
              </a:ext>
            </a:extLst>
          </p:cNvPr>
          <p:cNvSpPr/>
          <p:nvPr/>
        </p:nvSpPr>
        <p:spPr>
          <a:xfrm>
            <a:off x="9050753" y="5519616"/>
            <a:ext cx="2041742" cy="806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Jenkins Slave Windows avec Docker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AF4CC4D-3D13-4F1F-BBB0-57D19FA017F3}"/>
              </a:ext>
            </a:extLst>
          </p:cNvPr>
          <p:cNvSpPr/>
          <p:nvPr/>
        </p:nvSpPr>
        <p:spPr>
          <a:xfrm>
            <a:off x="1200264" y="3560709"/>
            <a:ext cx="3294346" cy="1802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1400" dirty="0"/>
              <a:t>Image Docker dedicated to project’s needs :</a:t>
            </a:r>
          </a:p>
          <a:p>
            <a:pPr algn="ctr"/>
            <a:r>
              <a:rPr lang="en-GB" sz="1400" dirty="0"/>
              <a:t>Build</a:t>
            </a:r>
          </a:p>
          <a:p>
            <a:pPr algn="ctr"/>
            <a:r>
              <a:rPr lang="en-GB" sz="1400" dirty="0"/>
              <a:t>Test execution</a:t>
            </a:r>
          </a:p>
          <a:p>
            <a:pPr algn="ctr"/>
            <a:r>
              <a:rPr lang="en-GB" sz="1400" dirty="0"/>
              <a:t>Quality analysis </a:t>
            </a:r>
          </a:p>
          <a:p>
            <a:pPr algn="ctr"/>
            <a:endParaRPr lang="en-GB" sz="1400" dirty="0"/>
          </a:p>
          <a:p>
            <a:pPr algn="ctr"/>
            <a:endParaRPr lang="en-GB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2FE7CA3E-D69D-4820-B635-BF7B8DD41C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011" y="3640633"/>
            <a:ext cx="873516" cy="491665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F648FD8-942A-4F86-A801-6F30B26A298E}"/>
              </a:ext>
            </a:extLst>
          </p:cNvPr>
          <p:cNvSpPr/>
          <p:nvPr/>
        </p:nvSpPr>
        <p:spPr>
          <a:xfrm>
            <a:off x="5410014" y="3889976"/>
            <a:ext cx="2485199" cy="806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Nexus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30601DE-8120-4923-B559-56B35B6DE7AE}"/>
              </a:ext>
            </a:extLst>
          </p:cNvPr>
          <p:cNvCxnSpPr>
            <a:stCxn id="12" idx="0"/>
          </p:cNvCxnSpPr>
          <p:nvPr/>
        </p:nvCxnSpPr>
        <p:spPr>
          <a:xfrm flipV="1">
            <a:off x="10131157" y="3165702"/>
            <a:ext cx="0" cy="60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8606CA7-A4C0-43DB-A984-FBAA2D228642}"/>
              </a:ext>
            </a:extLst>
          </p:cNvPr>
          <p:cNvCxnSpPr>
            <a:stCxn id="12" idx="2"/>
          </p:cNvCxnSpPr>
          <p:nvPr/>
        </p:nvCxnSpPr>
        <p:spPr>
          <a:xfrm>
            <a:off x="10131157" y="4813751"/>
            <a:ext cx="0" cy="70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CBEDB117-347D-405E-B15C-CD306EC603C8}"/>
              </a:ext>
            </a:extLst>
          </p:cNvPr>
          <p:cNvSpPr txBox="1"/>
          <p:nvPr/>
        </p:nvSpPr>
        <p:spPr>
          <a:xfrm>
            <a:off x="10160805" y="4980608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Checkout</a:t>
            </a:r>
            <a:endParaRPr lang="fr-FR" sz="10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3FE8375-5EEE-42B1-85BF-CDB81E4B7DB2}"/>
              </a:ext>
            </a:extLst>
          </p:cNvPr>
          <p:cNvSpPr txBox="1"/>
          <p:nvPr/>
        </p:nvSpPr>
        <p:spPr>
          <a:xfrm>
            <a:off x="10131157" y="3240724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Checkout</a:t>
            </a:r>
            <a:endParaRPr lang="fr-FR" sz="1000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608516A-06D5-45D6-BA57-F9D3FDA4169A}"/>
              </a:ext>
            </a:extLst>
          </p:cNvPr>
          <p:cNvCxnSpPr>
            <a:endCxn id="17" idx="3"/>
          </p:cNvCxnSpPr>
          <p:nvPr/>
        </p:nvCxnSpPr>
        <p:spPr>
          <a:xfrm flipH="1" flipV="1">
            <a:off x="11092495" y="2751093"/>
            <a:ext cx="1823355" cy="113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25211BB-F238-400B-96CB-8D80BC3CF5C0}"/>
              </a:ext>
            </a:extLst>
          </p:cNvPr>
          <p:cNvCxnSpPr/>
          <p:nvPr/>
        </p:nvCxnSpPr>
        <p:spPr>
          <a:xfrm flipH="1">
            <a:off x="11092495" y="4696126"/>
            <a:ext cx="1823355" cy="106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66DB453-2F47-4C04-9AFD-6C92B66D091E}"/>
              </a:ext>
            </a:extLst>
          </p:cNvPr>
          <p:cNvCxnSpPr>
            <a:stCxn id="17" idx="1"/>
          </p:cNvCxnSpPr>
          <p:nvPr/>
        </p:nvCxnSpPr>
        <p:spPr>
          <a:xfrm flipH="1">
            <a:off x="7321760" y="2751093"/>
            <a:ext cx="1728993" cy="113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B611973-BCA4-47A9-9B1C-55C98D752CDA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7358991" y="4696126"/>
            <a:ext cx="1691762" cy="122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D614E73-AE86-413D-AD2C-5FDD6207FDA6}"/>
              </a:ext>
            </a:extLst>
          </p:cNvPr>
          <p:cNvCxnSpPr/>
          <p:nvPr/>
        </p:nvCxnSpPr>
        <p:spPr>
          <a:xfrm>
            <a:off x="4494610" y="4059815"/>
            <a:ext cx="915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A330D6A9-9704-4786-895C-AB98C4B59F24}"/>
              </a:ext>
            </a:extLst>
          </p:cNvPr>
          <p:cNvCxnSpPr>
            <a:cxnSpLocks/>
          </p:cNvCxnSpPr>
          <p:nvPr/>
        </p:nvCxnSpPr>
        <p:spPr>
          <a:xfrm flipV="1">
            <a:off x="3698015" y="2623061"/>
            <a:ext cx="5346389" cy="933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814AAAD5-4ACC-4413-BB20-501CFE0E53C5}"/>
              </a:ext>
            </a:extLst>
          </p:cNvPr>
          <p:cNvCxnSpPr>
            <a:cxnSpLocks/>
          </p:cNvCxnSpPr>
          <p:nvPr/>
        </p:nvCxnSpPr>
        <p:spPr>
          <a:xfrm>
            <a:off x="4470400" y="5100320"/>
            <a:ext cx="4574004" cy="1049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D7FC6E38-2364-4D3C-B63C-0E5BDC807875}"/>
              </a:ext>
            </a:extLst>
          </p:cNvPr>
          <p:cNvSpPr txBox="1"/>
          <p:nvPr/>
        </p:nvSpPr>
        <p:spPr>
          <a:xfrm>
            <a:off x="8068016" y="3279097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Get</a:t>
            </a:r>
            <a:r>
              <a:rPr lang="fr-FR" sz="1000" dirty="0"/>
              <a:t> CI</a:t>
            </a:r>
          </a:p>
          <a:p>
            <a:r>
              <a:rPr lang="fr-FR" sz="1000" dirty="0"/>
              <a:t>Image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4CDAE37A-0B67-4C7D-BD0C-295CB9252589}"/>
              </a:ext>
            </a:extLst>
          </p:cNvPr>
          <p:cNvSpPr txBox="1"/>
          <p:nvPr/>
        </p:nvSpPr>
        <p:spPr>
          <a:xfrm>
            <a:off x="7548583" y="5206521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Get</a:t>
            </a:r>
            <a:r>
              <a:rPr lang="fr-FR" sz="1000" dirty="0"/>
              <a:t> CI</a:t>
            </a:r>
          </a:p>
          <a:p>
            <a:r>
              <a:rPr lang="fr-FR" sz="1000" dirty="0"/>
              <a:t>Image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1C9FF2A-39B9-44A6-83E7-0772F3E39F71}"/>
              </a:ext>
            </a:extLst>
          </p:cNvPr>
          <p:cNvSpPr txBox="1"/>
          <p:nvPr/>
        </p:nvSpPr>
        <p:spPr>
          <a:xfrm>
            <a:off x="7059870" y="2204769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Execute</a:t>
            </a:r>
            <a:r>
              <a:rPr lang="fr-FR" sz="1000" dirty="0"/>
              <a:t> CI</a:t>
            </a:r>
          </a:p>
          <a:p>
            <a:r>
              <a:rPr lang="fr-FR" sz="1000" dirty="0"/>
              <a:t>Image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55C2CE4-AD19-4B20-8A35-725B7381A075}"/>
              </a:ext>
            </a:extLst>
          </p:cNvPr>
          <p:cNvSpPr txBox="1"/>
          <p:nvPr/>
        </p:nvSpPr>
        <p:spPr>
          <a:xfrm>
            <a:off x="7059870" y="6125711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Execute</a:t>
            </a:r>
            <a:r>
              <a:rPr lang="fr-FR" sz="1000" dirty="0"/>
              <a:t> CI</a:t>
            </a:r>
          </a:p>
          <a:p>
            <a:r>
              <a:rPr lang="fr-FR" sz="1000" dirty="0"/>
              <a:t>Image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3D22E6B2-7AEA-4DDC-A3E7-54A53D1C920E}"/>
              </a:ext>
            </a:extLst>
          </p:cNvPr>
          <p:cNvCxnSpPr/>
          <p:nvPr/>
        </p:nvCxnSpPr>
        <p:spPr>
          <a:xfrm flipH="1">
            <a:off x="4494610" y="4469334"/>
            <a:ext cx="915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1482E359-D0F7-49D9-8E7D-207C25A9DE20}"/>
              </a:ext>
            </a:extLst>
          </p:cNvPr>
          <p:cNvSpPr txBox="1"/>
          <p:nvPr/>
        </p:nvSpPr>
        <p:spPr>
          <a:xfrm>
            <a:off x="4676158" y="4478743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Get</a:t>
            </a:r>
            <a:r>
              <a:rPr lang="fr-FR" sz="1000" dirty="0"/>
              <a:t> </a:t>
            </a:r>
          </a:p>
          <a:p>
            <a:r>
              <a:rPr lang="fr-FR" sz="1000" dirty="0" err="1"/>
              <a:t>Dependences</a:t>
            </a:r>
            <a:endParaRPr lang="fr-FR" sz="10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E85B4EA-9141-4E39-B915-419F761D9AB3}"/>
              </a:ext>
            </a:extLst>
          </p:cNvPr>
          <p:cNvSpPr txBox="1"/>
          <p:nvPr/>
        </p:nvSpPr>
        <p:spPr>
          <a:xfrm>
            <a:off x="4676158" y="3642236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Publish</a:t>
            </a:r>
            <a:r>
              <a:rPr lang="fr-FR" sz="1000" dirty="0"/>
              <a:t> </a:t>
            </a:r>
            <a:r>
              <a:rPr lang="fr-FR" sz="1000" dirty="0" err="1"/>
              <a:t>Artifact</a:t>
            </a:r>
            <a:endParaRPr lang="fr-FR" sz="1000" dirty="0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CBD461BC-71B5-4AC6-BF51-66C15B415757}"/>
              </a:ext>
            </a:extLst>
          </p:cNvPr>
          <p:cNvSpPr/>
          <p:nvPr/>
        </p:nvSpPr>
        <p:spPr>
          <a:xfrm>
            <a:off x="1604837" y="7295980"/>
            <a:ext cx="2485199" cy="806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SonarQube</a:t>
            </a:r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C42E27D-47A3-4E62-9EC5-2C60D789195E}"/>
              </a:ext>
            </a:extLst>
          </p:cNvPr>
          <p:cNvSpPr/>
          <p:nvPr/>
        </p:nvSpPr>
        <p:spPr>
          <a:xfrm>
            <a:off x="4836561" y="7295980"/>
            <a:ext cx="2485199" cy="8061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Fortify</a:t>
            </a:r>
            <a:endParaRPr lang="fr-FR" dirty="0"/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2CF1031E-D410-4CAF-B970-A8F1C8DFC88C}"/>
              </a:ext>
            </a:extLst>
          </p:cNvPr>
          <p:cNvCxnSpPr/>
          <p:nvPr/>
        </p:nvCxnSpPr>
        <p:spPr>
          <a:xfrm>
            <a:off x="1830315" y="5363331"/>
            <a:ext cx="0" cy="193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E3A6B414-61E8-43E2-8B43-E60BE989275E}"/>
              </a:ext>
            </a:extLst>
          </p:cNvPr>
          <p:cNvSpPr txBox="1"/>
          <p:nvPr/>
        </p:nvSpPr>
        <p:spPr>
          <a:xfrm>
            <a:off x="1251470" y="6002600"/>
            <a:ext cx="1167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 </a:t>
            </a:r>
            <a:r>
              <a:rPr lang="fr-FR" sz="1000" dirty="0" err="1"/>
              <a:t>Publish</a:t>
            </a:r>
            <a:r>
              <a:rPr lang="fr-FR" sz="1000" dirty="0"/>
              <a:t> </a:t>
            </a:r>
            <a:r>
              <a:rPr lang="fr-FR" sz="1000" dirty="0" err="1"/>
              <a:t>results</a:t>
            </a:r>
            <a:endParaRPr lang="fr-FR" sz="1000" dirty="0"/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B9568CED-45DD-4661-B6F6-0F77E2C2B4A8}"/>
              </a:ext>
            </a:extLst>
          </p:cNvPr>
          <p:cNvCxnSpPr/>
          <p:nvPr/>
        </p:nvCxnSpPr>
        <p:spPr>
          <a:xfrm>
            <a:off x="4085000" y="5363331"/>
            <a:ext cx="867312" cy="193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F6A75578-5590-4ED5-B72A-5259B9F1C9FB}"/>
              </a:ext>
            </a:extLst>
          </p:cNvPr>
          <p:cNvSpPr txBox="1"/>
          <p:nvPr/>
        </p:nvSpPr>
        <p:spPr>
          <a:xfrm>
            <a:off x="3933868" y="6133490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Publish</a:t>
            </a:r>
            <a:r>
              <a:rPr lang="fr-FR" sz="1000" dirty="0"/>
              <a:t> </a:t>
            </a:r>
            <a:r>
              <a:rPr lang="fr-FR" sz="1000" dirty="0" err="1"/>
              <a:t>results</a:t>
            </a:r>
            <a:endParaRPr lang="fr-FR" sz="1000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C1FCFC7B-7792-4B61-8FCE-E7B8C9376B5D}"/>
              </a:ext>
            </a:extLst>
          </p:cNvPr>
          <p:cNvSpPr txBox="1"/>
          <p:nvPr/>
        </p:nvSpPr>
        <p:spPr>
          <a:xfrm>
            <a:off x="11738693" y="3243127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Run instance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BAD9239-8153-42F5-9EAC-DB9E9705F7B5}"/>
              </a:ext>
            </a:extLst>
          </p:cNvPr>
          <p:cNvSpPr txBox="1"/>
          <p:nvPr/>
        </p:nvSpPr>
        <p:spPr>
          <a:xfrm>
            <a:off x="11807532" y="5028859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Run instance</a:t>
            </a:r>
          </a:p>
        </p:txBody>
      </p:sp>
      <p:sp>
        <p:nvSpPr>
          <p:cNvPr id="74" name="Dodécagone 73">
            <a:hlinkClick r:id="rId5" action="ppaction://hlinksldjump"/>
            <a:extLst>
              <a:ext uri="{FF2B5EF4-FFF2-40B4-BE49-F238E27FC236}">
                <a16:creationId xmlns:a16="http://schemas.microsoft.com/office/drawing/2014/main" id="{7DF743AB-B933-489E-A636-77E94FF1D442}"/>
              </a:ext>
            </a:extLst>
          </p:cNvPr>
          <p:cNvSpPr/>
          <p:nvPr/>
        </p:nvSpPr>
        <p:spPr>
          <a:xfrm>
            <a:off x="11534483" y="3285733"/>
            <a:ext cx="273049" cy="193419"/>
          </a:xfrm>
          <a:prstGeom prst="dodecag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67" dirty="0">
                <a:latin typeface="Univers Light" panose="020B0604020202020204" pitchFamily="34" charset="0"/>
              </a:rPr>
              <a:t>1</a:t>
            </a:r>
          </a:p>
        </p:txBody>
      </p:sp>
      <p:sp>
        <p:nvSpPr>
          <p:cNvPr id="75" name="Dodécagone 74">
            <a:hlinkClick r:id="rId5" action="ppaction://hlinksldjump"/>
            <a:extLst>
              <a:ext uri="{FF2B5EF4-FFF2-40B4-BE49-F238E27FC236}">
                <a16:creationId xmlns:a16="http://schemas.microsoft.com/office/drawing/2014/main" id="{FEE90B38-8674-468C-A063-79FAE779F445}"/>
              </a:ext>
            </a:extLst>
          </p:cNvPr>
          <p:cNvSpPr/>
          <p:nvPr/>
        </p:nvSpPr>
        <p:spPr>
          <a:xfrm>
            <a:off x="11598860" y="5055259"/>
            <a:ext cx="273049" cy="193419"/>
          </a:xfrm>
          <a:prstGeom prst="dodecag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67" dirty="0">
                <a:latin typeface="Univers Light" panose="020B0604020202020204" pitchFamily="34" charset="0"/>
              </a:rPr>
              <a:t>1</a:t>
            </a:r>
          </a:p>
        </p:txBody>
      </p:sp>
      <p:sp>
        <p:nvSpPr>
          <p:cNvPr id="76" name="Dodécagone 75">
            <a:hlinkClick r:id="rId5" action="ppaction://hlinksldjump"/>
            <a:extLst>
              <a:ext uri="{FF2B5EF4-FFF2-40B4-BE49-F238E27FC236}">
                <a16:creationId xmlns:a16="http://schemas.microsoft.com/office/drawing/2014/main" id="{7AEDC61E-4903-4F2B-A072-D6A9480A6756}"/>
              </a:ext>
            </a:extLst>
          </p:cNvPr>
          <p:cNvSpPr/>
          <p:nvPr/>
        </p:nvSpPr>
        <p:spPr>
          <a:xfrm>
            <a:off x="9838588" y="5009828"/>
            <a:ext cx="273049" cy="193419"/>
          </a:xfrm>
          <a:prstGeom prst="dodecag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67" dirty="0">
                <a:latin typeface="Univers Light" panose="020B0604020202020204" pitchFamily="34" charset="0"/>
              </a:rPr>
              <a:t>2</a:t>
            </a:r>
          </a:p>
        </p:txBody>
      </p:sp>
      <p:sp>
        <p:nvSpPr>
          <p:cNvPr id="77" name="Dodécagone 76">
            <a:hlinkClick r:id="rId5" action="ppaction://hlinksldjump"/>
            <a:extLst>
              <a:ext uri="{FF2B5EF4-FFF2-40B4-BE49-F238E27FC236}">
                <a16:creationId xmlns:a16="http://schemas.microsoft.com/office/drawing/2014/main" id="{8BFCC775-C190-4178-A3D1-D300BFF0A864}"/>
              </a:ext>
            </a:extLst>
          </p:cNvPr>
          <p:cNvSpPr/>
          <p:nvPr/>
        </p:nvSpPr>
        <p:spPr>
          <a:xfrm>
            <a:off x="9812719" y="3285732"/>
            <a:ext cx="273049" cy="193419"/>
          </a:xfrm>
          <a:prstGeom prst="dodecag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67" dirty="0">
                <a:latin typeface="Univers Light" panose="020B0604020202020204" pitchFamily="34" charset="0"/>
              </a:rPr>
              <a:t>2</a:t>
            </a:r>
          </a:p>
        </p:txBody>
      </p:sp>
      <p:sp>
        <p:nvSpPr>
          <p:cNvPr id="78" name="Dodécagone 77">
            <a:hlinkClick r:id="rId5" action="ppaction://hlinksldjump"/>
            <a:extLst>
              <a:ext uri="{FF2B5EF4-FFF2-40B4-BE49-F238E27FC236}">
                <a16:creationId xmlns:a16="http://schemas.microsoft.com/office/drawing/2014/main" id="{DAD96D9C-2578-4AC0-8D7F-7FBD984C249C}"/>
              </a:ext>
            </a:extLst>
          </p:cNvPr>
          <p:cNvSpPr/>
          <p:nvPr/>
        </p:nvSpPr>
        <p:spPr>
          <a:xfrm>
            <a:off x="7844722" y="3336344"/>
            <a:ext cx="273049" cy="193419"/>
          </a:xfrm>
          <a:prstGeom prst="dodecag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67" dirty="0">
                <a:latin typeface="Univers Light" panose="020B0604020202020204" pitchFamily="34" charset="0"/>
              </a:rPr>
              <a:t>3</a:t>
            </a:r>
          </a:p>
        </p:txBody>
      </p:sp>
      <p:sp>
        <p:nvSpPr>
          <p:cNvPr id="79" name="Dodécagone 78">
            <a:hlinkClick r:id="rId5" action="ppaction://hlinksldjump"/>
            <a:extLst>
              <a:ext uri="{FF2B5EF4-FFF2-40B4-BE49-F238E27FC236}">
                <a16:creationId xmlns:a16="http://schemas.microsoft.com/office/drawing/2014/main" id="{6274D38C-B152-4B40-854F-336939D54304}"/>
              </a:ext>
            </a:extLst>
          </p:cNvPr>
          <p:cNvSpPr/>
          <p:nvPr/>
        </p:nvSpPr>
        <p:spPr>
          <a:xfrm>
            <a:off x="6857689" y="2271957"/>
            <a:ext cx="273049" cy="193419"/>
          </a:xfrm>
          <a:prstGeom prst="dodecag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67" dirty="0">
                <a:latin typeface="Univers Light" panose="020B0604020202020204" pitchFamily="34" charset="0"/>
              </a:rPr>
              <a:t>4</a:t>
            </a:r>
          </a:p>
        </p:txBody>
      </p:sp>
      <p:sp>
        <p:nvSpPr>
          <p:cNvPr id="80" name="Dodécagone 79">
            <a:hlinkClick r:id="rId5" action="ppaction://hlinksldjump"/>
            <a:extLst>
              <a:ext uri="{FF2B5EF4-FFF2-40B4-BE49-F238E27FC236}">
                <a16:creationId xmlns:a16="http://schemas.microsoft.com/office/drawing/2014/main" id="{6E16E998-1083-42D9-B9B3-322105E702E4}"/>
              </a:ext>
            </a:extLst>
          </p:cNvPr>
          <p:cNvSpPr/>
          <p:nvPr/>
        </p:nvSpPr>
        <p:spPr>
          <a:xfrm>
            <a:off x="4494610" y="3675641"/>
            <a:ext cx="273049" cy="193419"/>
          </a:xfrm>
          <a:prstGeom prst="dodecag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67" dirty="0">
                <a:latin typeface="Univers Light" panose="020B0604020202020204" pitchFamily="34" charset="0"/>
              </a:rPr>
              <a:t>6</a:t>
            </a:r>
          </a:p>
        </p:txBody>
      </p:sp>
      <p:sp>
        <p:nvSpPr>
          <p:cNvPr id="81" name="Dodécagone 80">
            <a:hlinkClick r:id="rId5" action="ppaction://hlinksldjump"/>
            <a:extLst>
              <a:ext uri="{FF2B5EF4-FFF2-40B4-BE49-F238E27FC236}">
                <a16:creationId xmlns:a16="http://schemas.microsoft.com/office/drawing/2014/main" id="{FD046506-B25C-4746-B0FB-EBDB4D856FE0}"/>
              </a:ext>
            </a:extLst>
          </p:cNvPr>
          <p:cNvSpPr/>
          <p:nvPr/>
        </p:nvSpPr>
        <p:spPr>
          <a:xfrm>
            <a:off x="4494610" y="4596005"/>
            <a:ext cx="273049" cy="193419"/>
          </a:xfrm>
          <a:prstGeom prst="dodecag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67" dirty="0">
                <a:latin typeface="Univers Light" panose="020B0604020202020204" pitchFamily="34" charset="0"/>
              </a:rPr>
              <a:t>5</a:t>
            </a:r>
          </a:p>
        </p:txBody>
      </p:sp>
      <p:sp>
        <p:nvSpPr>
          <p:cNvPr id="82" name="Dodécagone 81">
            <a:hlinkClick r:id="rId5" action="ppaction://hlinksldjump"/>
            <a:extLst>
              <a:ext uri="{FF2B5EF4-FFF2-40B4-BE49-F238E27FC236}">
                <a16:creationId xmlns:a16="http://schemas.microsoft.com/office/drawing/2014/main" id="{8E32D4D2-005C-4FF3-A1FC-2208B1D5385C}"/>
              </a:ext>
            </a:extLst>
          </p:cNvPr>
          <p:cNvSpPr/>
          <p:nvPr/>
        </p:nvSpPr>
        <p:spPr>
          <a:xfrm>
            <a:off x="1063739" y="6029000"/>
            <a:ext cx="273049" cy="193419"/>
          </a:xfrm>
          <a:prstGeom prst="dodecag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67" dirty="0">
                <a:latin typeface="Univers Light" panose="020B0604020202020204" pitchFamily="34" charset="0"/>
              </a:rPr>
              <a:t>7</a:t>
            </a:r>
          </a:p>
        </p:txBody>
      </p:sp>
      <p:sp>
        <p:nvSpPr>
          <p:cNvPr id="83" name="Dodécagone 82">
            <a:hlinkClick r:id="rId5" action="ppaction://hlinksldjump"/>
            <a:extLst>
              <a:ext uri="{FF2B5EF4-FFF2-40B4-BE49-F238E27FC236}">
                <a16:creationId xmlns:a16="http://schemas.microsoft.com/office/drawing/2014/main" id="{0DDA1FFC-91D2-4FF2-B306-3FA24182DB7F}"/>
              </a:ext>
            </a:extLst>
          </p:cNvPr>
          <p:cNvSpPr/>
          <p:nvPr/>
        </p:nvSpPr>
        <p:spPr>
          <a:xfrm>
            <a:off x="3707972" y="6146881"/>
            <a:ext cx="273049" cy="193419"/>
          </a:xfrm>
          <a:prstGeom prst="dodecag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67" dirty="0">
                <a:latin typeface="Univers Light" panose="020B0604020202020204" pitchFamily="34" charset="0"/>
              </a:rPr>
              <a:t>8</a:t>
            </a:r>
          </a:p>
        </p:txBody>
      </p:sp>
      <p:sp>
        <p:nvSpPr>
          <p:cNvPr id="84" name="Dodécagone 83">
            <a:hlinkClick r:id="rId5" action="ppaction://hlinksldjump"/>
            <a:extLst>
              <a:ext uri="{FF2B5EF4-FFF2-40B4-BE49-F238E27FC236}">
                <a16:creationId xmlns:a16="http://schemas.microsoft.com/office/drawing/2014/main" id="{99EE48D9-DC18-4685-9B12-E04360E01ECE}"/>
              </a:ext>
            </a:extLst>
          </p:cNvPr>
          <p:cNvSpPr/>
          <p:nvPr/>
        </p:nvSpPr>
        <p:spPr>
          <a:xfrm>
            <a:off x="6819366" y="6245250"/>
            <a:ext cx="273049" cy="193419"/>
          </a:xfrm>
          <a:prstGeom prst="dodecag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67" dirty="0">
                <a:latin typeface="Univers Light" panose="020B0604020202020204" pitchFamily="34" charset="0"/>
              </a:rPr>
              <a:t>4</a:t>
            </a:r>
          </a:p>
        </p:txBody>
      </p:sp>
      <p:sp>
        <p:nvSpPr>
          <p:cNvPr id="85" name="Dodécagone 84">
            <a:hlinkClick r:id="rId5" action="ppaction://hlinksldjump"/>
            <a:extLst>
              <a:ext uri="{FF2B5EF4-FFF2-40B4-BE49-F238E27FC236}">
                <a16:creationId xmlns:a16="http://schemas.microsoft.com/office/drawing/2014/main" id="{DE98B3BA-2A6D-4653-9C8B-7D21805FC937}"/>
              </a:ext>
            </a:extLst>
          </p:cNvPr>
          <p:cNvSpPr/>
          <p:nvPr/>
        </p:nvSpPr>
        <p:spPr>
          <a:xfrm>
            <a:off x="7336493" y="5308857"/>
            <a:ext cx="273049" cy="193419"/>
          </a:xfrm>
          <a:prstGeom prst="dodecag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67" dirty="0">
                <a:latin typeface="Univers Light" panose="020B0604020202020204" pitchFamily="34" charset="0"/>
              </a:rPr>
              <a:t>3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77A93BEF-C3B9-4A25-A46D-26610D198D61}"/>
              </a:ext>
            </a:extLst>
          </p:cNvPr>
          <p:cNvSpPr txBox="1"/>
          <p:nvPr/>
        </p:nvSpPr>
        <p:spPr>
          <a:xfrm>
            <a:off x="12903323" y="4739382"/>
            <a:ext cx="20938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Pipeline Project Configuration</a:t>
            </a:r>
          </a:p>
        </p:txBody>
      </p:sp>
      <p:sp>
        <p:nvSpPr>
          <p:cNvPr id="87" name="Dodécagone 86">
            <a:hlinkClick r:id="rId5" action="ppaction://hlinksldjump"/>
            <a:extLst>
              <a:ext uri="{FF2B5EF4-FFF2-40B4-BE49-F238E27FC236}">
                <a16:creationId xmlns:a16="http://schemas.microsoft.com/office/drawing/2014/main" id="{F98B939A-08E8-499F-B423-EC5B4D9ABBDC}"/>
              </a:ext>
            </a:extLst>
          </p:cNvPr>
          <p:cNvSpPr/>
          <p:nvPr/>
        </p:nvSpPr>
        <p:spPr>
          <a:xfrm>
            <a:off x="12692440" y="4772611"/>
            <a:ext cx="273049" cy="193419"/>
          </a:xfrm>
          <a:prstGeom prst="dodecag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67" dirty="0">
                <a:latin typeface="Univers Light" panose="020B0604020202020204" pitchFamily="34" charset="0"/>
              </a:rPr>
              <a:t>0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E550CD6F-1B73-4B66-B9B7-D8A4277CCD8F}"/>
              </a:ext>
            </a:extLst>
          </p:cNvPr>
          <p:cNvSpPr txBox="1"/>
          <p:nvPr/>
        </p:nvSpPr>
        <p:spPr>
          <a:xfrm>
            <a:off x="12750502" y="1245841"/>
            <a:ext cx="208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CI/CD </a:t>
            </a:r>
            <a:r>
              <a:rPr lang="fr-FR" dirty="0" err="1"/>
              <a:t>platforme</a:t>
            </a:r>
            <a:endParaRPr lang="fr-FR" dirty="0"/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3DB006FC-8BE8-48B3-9385-5E8BFAD4B9DA}"/>
              </a:ext>
            </a:extLst>
          </p:cNvPr>
          <p:cNvCxnSpPr>
            <a:endCxn id="9" idx="2"/>
          </p:cNvCxnSpPr>
          <p:nvPr/>
        </p:nvCxnSpPr>
        <p:spPr>
          <a:xfrm flipV="1">
            <a:off x="7502459" y="575030"/>
            <a:ext cx="2310260" cy="58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B2B32911-82AF-41B0-A67B-16FBDE7AA20C}"/>
              </a:ext>
            </a:extLst>
          </p:cNvPr>
          <p:cNvSpPr txBox="1"/>
          <p:nvPr/>
        </p:nvSpPr>
        <p:spPr>
          <a:xfrm>
            <a:off x="8424603" y="7850322"/>
            <a:ext cx="563538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Supervision </a:t>
            </a:r>
            <a:r>
              <a:rPr lang="fr-FR" dirty="0" err="1"/>
              <a:t>done</a:t>
            </a:r>
            <a:r>
              <a:rPr lang="fr-FR" dirty="0"/>
              <a:t> by </a:t>
            </a:r>
            <a:r>
              <a:rPr lang="fr-FR" dirty="0" err="1"/>
              <a:t>Canopsis</a:t>
            </a:r>
            <a:r>
              <a:rPr lang="fr-FR" dirty="0"/>
              <a:t>, Zabbix, </a:t>
            </a:r>
            <a:r>
              <a:rPr lang="fr-FR" dirty="0" err="1"/>
              <a:t>Grafana</a:t>
            </a:r>
            <a:endParaRPr lang="fr-FR" dirty="0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D400B473-2F03-4DDA-B464-BACE130B5D63}"/>
              </a:ext>
            </a:extLst>
          </p:cNvPr>
          <p:cNvSpPr/>
          <p:nvPr/>
        </p:nvSpPr>
        <p:spPr>
          <a:xfrm>
            <a:off x="7592782" y="6957659"/>
            <a:ext cx="2485199" cy="8061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JIRA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1FFD9293-6ACA-4B0F-BF93-3422D7FFBDBA}"/>
              </a:ext>
            </a:extLst>
          </p:cNvPr>
          <p:cNvSpPr/>
          <p:nvPr/>
        </p:nvSpPr>
        <p:spPr>
          <a:xfrm>
            <a:off x="10256371" y="6545333"/>
            <a:ext cx="2485199" cy="8061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Confluence</a:t>
            </a:r>
          </a:p>
        </p:txBody>
      </p:sp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ECB1BFA5-C114-4BEA-8D62-83A3C1D343B0}"/>
              </a:ext>
            </a:extLst>
          </p:cNvPr>
          <p:cNvCxnSpPr>
            <a:cxnSpLocks/>
          </p:cNvCxnSpPr>
          <p:nvPr/>
        </p:nvCxnSpPr>
        <p:spPr>
          <a:xfrm>
            <a:off x="4494610" y="5200420"/>
            <a:ext cx="5780843" cy="1581772"/>
          </a:xfrm>
          <a:prstGeom prst="bentConnector3">
            <a:avLst>
              <a:gd name="adj1" fmla="val 33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 : en angle 87">
            <a:extLst>
              <a:ext uri="{FF2B5EF4-FFF2-40B4-BE49-F238E27FC236}">
                <a16:creationId xmlns:a16="http://schemas.microsoft.com/office/drawing/2014/main" id="{31ADBE5D-2EC6-42C1-8609-ED80810B5FEA}"/>
              </a:ext>
            </a:extLst>
          </p:cNvPr>
          <p:cNvCxnSpPr>
            <a:cxnSpLocks/>
          </p:cNvCxnSpPr>
          <p:nvPr/>
        </p:nvCxnSpPr>
        <p:spPr>
          <a:xfrm>
            <a:off x="4510468" y="5308857"/>
            <a:ext cx="3111849" cy="18450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" descr="Cloud 4 Icon - Free Icons">
            <a:extLst>
              <a:ext uri="{FF2B5EF4-FFF2-40B4-BE49-F238E27FC236}">
                <a16:creationId xmlns:a16="http://schemas.microsoft.com/office/drawing/2014/main" id="{75325B39-BC94-40D6-8D5E-323E29CD6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2" y="1036011"/>
            <a:ext cx="832022" cy="83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1581F814-B5BC-4733-B8AA-BE89B4E5190A}"/>
              </a:ext>
            </a:extLst>
          </p:cNvPr>
          <p:cNvCxnSpPr>
            <a:cxnSpLocks/>
          </p:cNvCxnSpPr>
          <p:nvPr/>
        </p:nvCxnSpPr>
        <p:spPr>
          <a:xfrm flipH="1" flipV="1">
            <a:off x="738123" y="1868034"/>
            <a:ext cx="866714" cy="168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2F7802D4-D48E-452A-9D29-301369579936}"/>
              </a:ext>
            </a:extLst>
          </p:cNvPr>
          <p:cNvSpPr txBox="1"/>
          <p:nvPr/>
        </p:nvSpPr>
        <p:spPr>
          <a:xfrm>
            <a:off x="1482782" y="2408978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Deploy</a:t>
            </a:r>
            <a:endParaRPr lang="fr-FR" sz="1000" dirty="0"/>
          </a:p>
        </p:txBody>
      </p:sp>
      <p:sp>
        <p:nvSpPr>
          <p:cNvPr id="96" name="Dodécagone 95">
            <a:hlinkClick r:id="rId5" action="ppaction://hlinksldjump"/>
            <a:extLst>
              <a:ext uri="{FF2B5EF4-FFF2-40B4-BE49-F238E27FC236}">
                <a16:creationId xmlns:a16="http://schemas.microsoft.com/office/drawing/2014/main" id="{3B3D5D5D-8006-4E3C-ABF0-7CF5B8895581}"/>
              </a:ext>
            </a:extLst>
          </p:cNvPr>
          <p:cNvSpPr/>
          <p:nvPr/>
        </p:nvSpPr>
        <p:spPr>
          <a:xfrm>
            <a:off x="1226223" y="2442882"/>
            <a:ext cx="273049" cy="193419"/>
          </a:xfrm>
          <a:prstGeom prst="dodecag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67" dirty="0">
                <a:latin typeface="Univers Light" panose="020B0604020202020204" pitchFamily="34" charset="0"/>
              </a:rPr>
              <a:t>9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CB8BA13A-D41D-4254-94C0-FB7312E8AB02}"/>
              </a:ext>
            </a:extLst>
          </p:cNvPr>
          <p:cNvSpPr/>
          <p:nvPr/>
        </p:nvSpPr>
        <p:spPr>
          <a:xfrm>
            <a:off x="2969696" y="8505663"/>
            <a:ext cx="2485199" cy="3440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Licence </a:t>
            </a:r>
            <a:r>
              <a:rPr lang="fr-FR" dirty="0" err="1"/>
              <a:t>needed</a:t>
            </a:r>
            <a:r>
              <a:rPr lang="fr-FR" dirty="0"/>
              <a:t> 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036F58D1-645A-480E-BEC3-16A657DE0A2B}"/>
              </a:ext>
            </a:extLst>
          </p:cNvPr>
          <p:cNvSpPr/>
          <p:nvPr/>
        </p:nvSpPr>
        <p:spPr>
          <a:xfrm>
            <a:off x="323861" y="8505663"/>
            <a:ext cx="2485199" cy="344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Free licence</a:t>
            </a:r>
          </a:p>
        </p:txBody>
      </p:sp>
    </p:spTree>
    <p:extLst>
      <p:ext uri="{BB962C8B-B14F-4D97-AF65-F5344CB8AC3E}">
        <p14:creationId xmlns:p14="http://schemas.microsoft.com/office/powerpoint/2010/main" val="325318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3CC1D9AA-DFCB-4A6C-BADC-E5EF71165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707038"/>
          </a:xfrm>
        </p:spPr>
        <p:txBody>
          <a:bodyPr/>
          <a:lstStyle/>
          <a:p>
            <a:r>
              <a:rPr lang="fr-FR" dirty="0"/>
              <a:t>Description du socle CI/CD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62EAA66-46AA-4D65-BBCF-B92199D8DA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75935" y="2523596"/>
            <a:ext cx="13746567" cy="5063488"/>
          </a:xfrm>
        </p:spPr>
        <p:txBody>
          <a:bodyPr/>
          <a:lstStyle/>
          <a:p>
            <a:pPr marL="190500"/>
            <a:r>
              <a:rPr lang="fr-FR" b="1" dirty="0" err="1">
                <a:latin typeface="Arial" charset="0"/>
                <a:cs typeface="Arial" charset="0"/>
              </a:rPr>
              <a:t>Gitlab</a:t>
            </a:r>
            <a:r>
              <a:rPr lang="fr-FR" dirty="0">
                <a:latin typeface="Arial" charset="0"/>
                <a:cs typeface="Arial" charset="0"/>
              </a:rPr>
              <a:t> : Hébergement et gestion du code source</a:t>
            </a:r>
          </a:p>
          <a:p>
            <a:pPr marL="190500"/>
            <a:r>
              <a:rPr lang="fr-FR" b="1" dirty="0">
                <a:latin typeface="Arial" charset="0"/>
                <a:cs typeface="Arial" charset="0"/>
              </a:rPr>
              <a:t>Jenkins Master </a:t>
            </a:r>
            <a:r>
              <a:rPr lang="fr-FR" dirty="0">
                <a:latin typeface="Arial" charset="0"/>
                <a:cs typeface="Arial" charset="0"/>
              </a:rPr>
              <a:t>: porte la configuration des pipelines (description du mécanisme d’intégration continu) du projet et effectue leurs exécutions sur une instance Jenkins slave</a:t>
            </a:r>
          </a:p>
          <a:p>
            <a:pPr marL="190500"/>
            <a:r>
              <a:rPr lang="fr-FR" b="1" dirty="0">
                <a:latin typeface="Arial" charset="0"/>
                <a:cs typeface="Arial" charset="0"/>
              </a:rPr>
              <a:t>Jenkins Slave Windows </a:t>
            </a:r>
            <a:r>
              <a:rPr lang="fr-FR" dirty="0">
                <a:latin typeface="Arial" charset="0"/>
                <a:cs typeface="Arial" charset="0"/>
              </a:rPr>
              <a:t>: gère les projet de technologies Microsoft (Dot Net, ASP)</a:t>
            </a:r>
          </a:p>
          <a:p>
            <a:pPr marL="190500"/>
            <a:r>
              <a:rPr lang="fr-FR" b="1" dirty="0">
                <a:latin typeface="Arial" charset="0"/>
                <a:cs typeface="Arial" charset="0"/>
              </a:rPr>
              <a:t>Jenkins Slave Linux </a:t>
            </a:r>
            <a:r>
              <a:rPr lang="fr-FR" dirty="0">
                <a:latin typeface="Arial" charset="0"/>
                <a:cs typeface="Arial" charset="0"/>
              </a:rPr>
              <a:t>: gère les projet hors technologies Microsoft (Java, </a:t>
            </a:r>
            <a:r>
              <a:rPr lang="fr-FR" dirty="0" err="1">
                <a:latin typeface="Arial" charset="0"/>
                <a:cs typeface="Arial" charset="0"/>
              </a:rPr>
              <a:t>NodeJS</a:t>
            </a:r>
            <a:r>
              <a:rPr lang="fr-FR" dirty="0">
                <a:latin typeface="Arial" charset="0"/>
                <a:cs typeface="Arial" charset="0"/>
              </a:rPr>
              <a:t>)</a:t>
            </a:r>
          </a:p>
          <a:p>
            <a:pPr marL="190500"/>
            <a:r>
              <a:rPr lang="fr-FR" b="1" dirty="0">
                <a:latin typeface="Arial" charset="0"/>
                <a:cs typeface="Arial" charset="0"/>
              </a:rPr>
              <a:t>Nexus</a:t>
            </a:r>
            <a:r>
              <a:rPr lang="fr-FR" dirty="0">
                <a:latin typeface="Arial" charset="0"/>
                <a:cs typeface="Arial" charset="0"/>
              </a:rPr>
              <a:t> : Repository des composants tiers du projet (Librairie OJDBC, Cerbere) nécessaire pour stocker les livrables du projet (fichier EAR, WAR, Image docker) </a:t>
            </a:r>
          </a:p>
          <a:p>
            <a:pPr marL="190500"/>
            <a:r>
              <a:rPr lang="fr-FR" b="1" dirty="0">
                <a:latin typeface="Arial" charset="0"/>
                <a:cs typeface="Arial" charset="0"/>
              </a:rPr>
              <a:t>Docker</a:t>
            </a:r>
            <a:r>
              <a:rPr lang="fr-FR" dirty="0">
                <a:latin typeface="Arial" charset="0"/>
                <a:cs typeface="Arial" charset="0"/>
              </a:rPr>
              <a:t> : Effectue le build du projet en s’appuyant sur l’image docker préalablement définie et contenant les outils nécessaires à la construction du projet </a:t>
            </a:r>
          </a:p>
          <a:p>
            <a:pPr marL="190500"/>
            <a:r>
              <a:rPr lang="fr-FR" b="1" dirty="0" err="1">
                <a:latin typeface="Arial" charset="0"/>
                <a:cs typeface="Arial" charset="0"/>
              </a:rPr>
              <a:t>SonarQube</a:t>
            </a:r>
            <a:r>
              <a:rPr lang="fr-FR" dirty="0">
                <a:latin typeface="Arial" charset="0"/>
                <a:cs typeface="Arial" charset="0"/>
              </a:rPr>
              <a:t> : effectue l’analyse de qualité de code du projet et publie ses indicateurs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D7330-18BF-4D34-AECA-0AF73377B1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676426" y="8473374"/>
            <a:ext cx="5486400" cy="400110"/>
          </a:xfrm>
        </p:spPr>
        <p:txBody>
          <a:bodyPr/>
          <a:lstStyle/>
          <a:p>
            <a:r>
              <a:rPr lang="en-US" dirty="0"/>
              <a:t>22/01/2021  |  ©2020 </a:t>
            </a:r>
            <a:r>
              <a:rPr lang="en-US" dirty="0" err="1"/>
              <a:t>Inetum</a:t>
            </a:r>
            <a:r>
              <a:rPr lang="en-US" dirty="0"/>
              <a:t>  | Ref. v1.0 Classification: [internal] Formation Angular JS 1.4</a:t>
            </a:r>
          </a:p>
        </p:txBody>
      </p:sp>
      <p:pic>
        <p:nvPicPr>
          <p:cNvPr id="1026" name="Picture 2" descr="upload.wikimedia.org/wikipedia/commons/thumb/e/...">
            <a:extLst>
              <a:ext uri="{FF2B5EF4-FFF2-40B4-BE49-F238E27FC236}">
                <a16:creationId xmlns:a16="http://schemas.microsoft.com/office/drawing/2014/main" id="{D5E17E9A-3476-4C25-B6BE-BAB4C9847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01" y="2632118"/>
            <a:ext cx="1222013" cy="43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enkins : l'outil star de l'intégration continue open source (gratuit)">
            <a:extLst>
              <a:ext uri="{FF2B5EF4-FFF2-40B4-BE49-F238E27FC236}">
                <a16:creationId xmlns:a16="http://schemas.microsoft.com/office/drawing/2014/main" id="{B171DD53-E271-4612-A8D9-A7FA4F4B3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21" y="3628518"/>
            <a:ext cx="1510414" cy="100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scale services using Docker Compose | by KarthiKeyan Shanmugam |  Medium">
            <a:extLst>
              <a:ext uri="{FF2B5EF4-FFF2-40B4-BE49-F238E27FC236}">
                <a16:creationId xmlns:a16="http://schemas.microsoft.com/office/drawing/2014/main" id="{6FD446E0-FF16-4481-B19F-EB6CEF9F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48" y="6047895"/>
            <a:ext cx="1162016" cy="9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onarQube | SonarScanner : a step by step guide. | by Rahul Mourya | The  Startup | Medium">
            <a:extLst>
              <a:ext uri="{FF2B5EF4-FFF2-40B4-BE49-F238E27FC236}">
                <a16:creationId xmlns:a16="http://schemas.microsoft.com/office/drawing/2014/main" id="{9FBE0EAC-AA41-4E52-9554-19B9F097D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01" y="7022974"/>
            <a:ext cx="1892616" cy="69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elcome to Sonatype Help">
            <a:extLst>
              <a:ext uri="{FF2B5EF4-FFF2-40B4-BE49-F238E27FC236}">
                <a16:creationId xmlns:a16="http://schemas.microsoft.com/office/drawing/2014/main" id="{F9C79620-6504-46DD-82E3-F179D931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2" y="5200569"/>
            <a:ext cx="776917" cy="7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31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3CC1D9AA-DFCB-4A6C-BADC-E5EF71165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707038"/>
          </a:xfrm>
        </p:spPr>
        <p:txBody>
          <a:bodyPr/>
          <a:lstStyle/>
          <a:p>
            <a:r>
              <a:rPr lang="fr-FR" dirty="0"/>
              <a:t>Intégration au socle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62EAA66-46AA-4D65-BBCF-B92199D8DA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45492" y="2084139"/>
            <a:ext cx="13239940" cy="5684620"/>
          </a:xfrm>
        </p:spPr>
        <p:txBody>
          <a:bodyPr/>
          <a:lstStyle/>
          <a:p>
            <a:pPr marL="190500"/>
            <a:r>
              <a:rPr lang="fr-FR" sz="2800" b="1" dirty="0">
                <a:latin typeface="Arial" charset="0"/>
                <a:cs typeface="Arial" charset="0"/>
              </a:rPr>
              <a:t>Fortify</a:t>
            </a:r>
            <a:r>
              <a:rPr lang="fr-FR" sz="2800" dirty="0">
                <a:latin typeface="Arial" charset="0"/>
                <a:cs typeface="Arial" charset="0"/>
              </a:rPr>
              <a:t> : Analyse la sécurité du code du projet et publie les failles de l’application.</a:t>
            </a:r>
          </a:p>
          <a:p>
            <a:pPr marL="190500"/>
            <a:r>
              <a:rPr lang="fr-FR" sz="2800" b="1" dirty="0">
                <a:latin typeface="Arial" charset="0"/>
                <a:cs typeface="Arial" charset="0"/>
              </a:rPr>
              <a:t>JIRA </a:t>
            </a:r>
            <a:r>
              <a:rPr lang="fr-FR" sz="2800" dirty="0">
                <a:latin typeface="Arial" charset="0"/>
                <a:cs typeface="Arial" charset="0"/>
              </a:rPr>
              <a:t>: Gestion de versions regroupant les fonctionnalités, </a:t>
            </a:r>
            <a:r>
              <a:rPr lang="fr-FR" sz="2500" dirty="0">
                <a:latin typeface="Arial" charset="0"/>
                <a:cs typeface="Arial" charset="0"/>
              </a:rPr>
              <a:t>assure la traçabilité jusqu’à la livraison par </a:t>
            </a:r>
            <a:r>
              <a:rPr lang="fr-FR" sz="2500" dirty="0" err="1">
                <a:latin typeface="Arial" charset="0"/>
                <a:cs typeface="Arial" charset="0"/>
              </a:rPr>
              <a:t>CodeP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</a:p>
          <a:p>
            <a:pPr marL="190500"/>
            <a:r>
              <a:rPr lang="fr-FR" sz="2800" b="1" dirty="0">
                <a:latin typeface="Arial" charset="0"/>
                <a:cs typeface="Arial" charset="0"/>
              </a:rPr>
              <a:t>Confluence</a:t>
            </a:r>
            <a:r>
              <a:rPr lang="fr-FR" sz="2800" dirty="0">
                <a:latin typeface="Arial" charset="0"/>
                <a:cs typeface="Arial" charset="0"/>
              </a:rPr>
              <a:t>: Il stocke les « releases notes » et les « change log » des différentes livraisons effectuées</a:t>
            </a:r>
          </a:p>
          <a:p>
            <a:pPr marL="190500"/>
            <a:endParaRPr lang="fr-FR" sz="2800" dirty="0">
              <a:latin typeface="Arial" charset="0"/>
              <a:cs typeface="Arial" charset="0"/>
            </a:endParaRPr>
          </a:p>
          <a:p>
            <a:pPr marL="190500"/>
            <a:r>
              <a:rPr lang="fr-FR" sz="2800" dirty="0">
                <a:latin typeface="Arial" charset="0"/>
                <a:cs typeface="Arial" charset="0"/>
              </a:rPr>
              <a:t>Ces composants sont intégrés au socle via différents connecteurs (ex : API « REST », …)</a:t>
            </a:r>
          </a:p>
          <a:p>
            <a:pPr marL="190500"/>
            <a:endParaRPr lang="fr-FR" sz="2800" dirty="0">
              <a:latin typeface="Arial" charset="0"/>
              <a:cs typeface="Arial" charset="0"/>
            </a:endParaRPr>
          </a:p>
          <a:p>
            <a:pPr marL="190500"/>
            <a:r>
              <a:rPr lang="fr-FR" sz="2800" dirty="0">
                <a:latin typeface="Arial" charset="0"/>
                <a:cs typeface="Arial" charset="0"/>
              </a:rPr>
              <a:t>Et d’autres intégrations a venir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D7330-18BF-4D34-AECA-0AF73377B1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676426" y="8473374"/>
            <a:ext cx="5486400" cy="400110"/>
          </a:xfrm>
        </p:spPr>
        <p:txBody>
          <a:bodyPr/>
          <a:lstStyle/>
          <a:p>
            <a:r>
              <a:rPr lang="en-US" dirty="0"/>
              <a:t>22/01/2021  |  ©2020 </a:t>
            </a:r>
            <a:r>
              <a:rPr lang="en-US" dirty="0" err="1"/>
              <a:t>Inetum</a:t>
            </a:r>
            <a:r>
              <a:rPr lang="en-US" dirty="0"/>
              <a:t>  | Ref. v1.0 Classification: [internal] Formation Angular JS 1.4</a:t>
            </a:r>
          </a:p>
        </p:txBody>
      </p:sp>
      <p:pic>
        <p:nvPicPr>
          <p:cNvPr id="2050" name="Picture 2" descr="Fortify Security Assistant for Visual Studio - Visual Studio Marketplace">
            <a:extLst>
              <a:ext uri="{FF2B5EF4-FFF2-40B4-BE49-F238E27FC236}">
                <a16:creationId xmlns:a16="http://schemas.microsoft.com/office/drawing/2014/main" id="{EF0FC579-BDEC-496B-A8BA-071198FF9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91" y="1855158"/>
            <a:ext cx="1076239" cy="107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ira | Logiciel de suivi des tickets et des projets">
            <a:extLst>
              <a:ext uri="{FF2B5EF4-FFF2-40B4-BE49-F238E27FC236}">
                <a16:creationId xmlns:a16="http://schemas.microsoft.com/office/drawing/2014/main" id="{5A1011FF-2322-4201-82F9-9277A7CA1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77" y="3096477"/>
            <a:ext cx="1628174" cy="5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nfluence | Votre espace de travail d'équipe en télétravail">
            <a:extLst>
              <a:ext uri="{FF2B5EF4-FFF2-40B4-BE49-F238E27FC236}">
                <a16:creationId xmlns:a16="http://schemas.microsoft.com/office/drawing/2014/main" id="{3D5304E3-59D9-465D-A61A-F8F95004D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40" y="3819758"/>
            <a:ext cx="894628" cy="86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397624"/>
      </p:ext>
    </p:extLst>
  </p:cSld>
  <p:clrMapOvr>
    <a:masterClrMapping/>
  </p:clrMapOvr>
</p:sld>
</file>

<file path=ppt/theme/theme1.xml><?xml version="1.0" encoding="utf-8"?>
<a:theme xmlns:a="http://schemas.openxmlformats.org/drawingml/2006/main" name="1_INETUM">
  <a:themeElements>
    <a:clrScheme name="Custom 7">
      <a:dk1>
        <a:sysClr val="windowText" lastClr="000000"/>
      </a:dk1>
      <a:lt1>
        <a:sysClr val="window" lastClr="FFFFFF"/>
      </a:lt1>
      <a:dk2>
        <a:srgbClr val="222C4A"/>
      </a:dk2>
      <a:lt2>
        <a:srgbClr val="EDEDED"/>
      </a:lt2>
      <a:accent1>
        <a:srgbClr val="00AA9B"/>
      </a:accent1>
      <a:accent2>
        <a:srgbClr val="EF4641"/>
      </a:accent2>
      <a:accent3>
        <a:srgbClr val="005473"/>
      </a:accent3>
      <a:accent4>
        <a:srgbClr val="8064A2"/>
      </a:accent4>
      <a:accent5>
        <a:srgbClr val="4BACC6"/>
      </a:accent5>
      <a:accent6>
        <a:srgbClr val="F79646"/>
      </a:accent6>
      <a:hlink>
        <a:srgbClr val="EF4641"/>
      </a:hlink>
      <a:folHlink>
        <a:srgbClr val="EF4641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">
    <a:dk1>
      <a:sysClr val="windowText" lastClr="000000"/>
    </a:dk1>
    <a:lt1>
      <a:sysClr val="window" lastClr="FFFFFF"/>
    </a:lt1>
    <a:dk2>
      <a:srgbClr val="222C4A"/>
    </a:dk2>
    <a:lt2>
      <a:srgbClr val="EDEDED"/>
    </a:lt2>
    <a:accent1>
      <a:srgbClr val="00AA9B"/>
    </a:accent1>
    <a:accent2>
      <a:srgbClr val="EF4641"/>
    </a:accent2>
    <a:accent3>
      <a:srgbClr val="005473"/>
    </a:accent3>
    <a:accent4>
      <a:srgbClr val="8064A2"/>
    </a:accent4>
    <a:accent5>
      <a:srgbClr val="4BACC6"/>
    </a:accent5>
    <a:accent6>
      <a:srgbClr val="F79646"/>
    </a:accent6>
    <a:hlink>
      <a:srgbClr val="EF4641"/>
    </a:hlink>
    <a:folHlink>
      <a:srgbClr val="EF464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080b14c-e694-4d3d-b923-78c37d01f8ea">
      <Terms xmlns="http://schemas.microsoft.com/office/infopath/2007/PartnerControls"/>
    </lcf76f155ced4ddcb4097134ff3c332f>
    <TaxCatchAll xmlns="d65a72c7-7e11-44a4-8e3c-315ae3158d3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F1A3114A48C843BF13F4DF3916E5DC" ma:contentTypeVersion="16" ma:contentTypeDescription="Crée un document." ma:contentTypeScope="" ma:versionID="4755d9cefebb30b893345e3fd665ce05">
  <xsd:schema xmlns:xsd="http://www.w3.org/2001/XMLSchema" xmlns:xs="http://www.w3.org/2001/XMLSchema" xmlns:p="http://schemas.microsoft.com/office/2006/metadata/properties" xmlns:ns2="0080b14c-e694-4d3d-b923-78c37d01f8ea" xmlns:ns3="69b03830-5364-428d-bcb4-8f0273384e3e" xmlns:ns4="d65a72c7-7e11-44a4-8e3c-315ae3158d34" targetNamespace="http://schemas.microsoft.com/office/2006/metadata/properties" ma:root="true" ma:fieldsID="1b49e0e514859102363cbc34710d2b78" ns2:_="" ns3:_="" ns4:_="">
    <xsd:import namespace="0080b14c-e694-4d3d-b923-78c37d01f8ea"/>
    <xsd:import namespace="69b03830-5364-428d-bcb4-8f0273384e3e"/>
    <xsd:import namespace="d65a72c7-7e11-44a4-8e3c-315ae3158d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LengthInSecond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0b14c-e694-4d3d-b923-78c37d01f8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dece1a9e-e829-42a2-80ca-4303f8678d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b03830-5364-428d-bcb4-8f0273384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5a72c7-7e11-44a4-8e3c-315ae3158d34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5c8990a-54d1-4e1e-a979-849856e11e93}" ma:internalName="TaxCatchAll" ma:showField="CatchAllData" ma:web="69b03830-5364-428d-bcb4-8f0273384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DB1AC1-575D-4B9A-B663-E761D9087423}">
  <ds:schemaRefs>
    <ds:schemaRef ds:uri="c68adcd5-5df3-4c54-9668-4da7d69b329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0757b09-48f1-43ff-bba6-b26aaa03c755"/>
    <ds:schemaRef ds:uri="http://purl.org/dc/elements/1.1/"/>
    <ds:schemaRef ds:uri="http://schemas.microsoft.com/office/2006/metadata/properties"/>
    <ds:schemaRef ds:uri="0ed3551a-c233-4c2c-82d6-0cbedb3ddaf8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FD4751D-571C-46A0-924B-712E936480A7}"/>
</file>

<file path=customXml/itemProps3.xml><?xml version="1.0" encoding="utf-8"?>
<ds:datastoreItem xmlns:ds="http://schemas.openxmlformats.org/officeDocument/2006/customXml" ds:itemID="{C7CDD0C7-CB5D-40A1-B36E-A4A9CACB5D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</TotalTime>
  <Words>1577</Words>
  <Application>Microsoft Office PowerPoint</Application>
  <PresentationFormat>Personnalisé</PresentationFormat>
  <Paragraphs>202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Verdana</vt:lpstr>
      <vt:lpstr>Arial</vt:lpstr>
      <vt:lpstr>Univers Light</vt:lpstr>
      <vt:lpstr>Wingdings</vt:lpstr>
      <vt:lpstr>1_INETUM</vt:lpstr>
      <vt:lpstr>Présentation CI/CD CodeP  May 05th 2021 F. Briard, T. Martin, M. Sehnoun, J. Le Provost</vt:lpstr>
      <vt:lpstr>Présentation PowerPoint</vt:lpstr>
      <vt:lpstr> CodeP : COntinious DElivery Plateforme</vt:lpstr>
      <vt:lpstr> CodeP : COntinious DElivery Plateforme</vt:lpstr>
      <vt:lpstr>CodeP est sécurisée</vt:lpstr>
      <vt:lpstr>Un socle évolutif, ouverte et fiable</vt:lpstr>
      <vt:lpstr>Architecture CI/CD</vt:lpstr>
      <vt:lpstr>Description du socle CI/CD</vt:lpstr>
      <vt:lpstr>Intégration au socle</vt:lpstr>
      <vt:lpstr>CD et infrastructure</vt:lpstr>
      <vt:lpstr>CodeP dans la suite Inetum</vt:lpstr>
      <vt:lpstr>Mise en place d’un projet dans CodeP</vt:lpstr>
      <vt:lpstr>Mise en place d’un projet dans CodeP</vt:lpstr>
      <vt:lpstr>Mise en place d’un projet dans CodeP</vt:lpstr>
      <vt:lpstr>Quelques chiffres 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GFI BECOMES INETUM_Template</dc:title>
  <dc:creator>De-Araujo Jean-Pierre</dc:creator>
  <cp:lastModifiedBy>Demarque Arnaud</cp:lastModifiedBy>
  <cp:revision>124</cp:revision>
  <dcterms:created xsi:type="dcterms:W3CDTF">2020-09-17T14:54:34Z</dcterms:created>
  <dcterms:modified xsi:type="dcterms:W3CDTF">2021-12-15T08:19:58Z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2020-09-17T00:00:00Z</vt:filetime>
  </property>
  <property fmtid="{D5CDD505-2E9C-101B-9397-08002B2CF9AE}" pid="3" name="Creator">
    <vt:lpwstr>Adobe InDesign 15.1 (Macintosh)</vt:lpwstr>
  </property>
  <property fmtid="{D5CDD505-2E9C-101B-9397-08002B2CF9AE}" pid="4" name="LastSaved">
    <vt:filetime>2020-09-17T00:00:00Z</vt:filetime>
  </property>
  <property fmtid="{D5CDD505-2E9C-101B-9397-08002B2CF9AE}" pid="5" name="ContentTypeId">
    <vt:lpwstr>0x0101007EF1A3114A48C843BF13F4DF3916E5DC</vt:lpwstr>
  </property>
  <property fmtid="{D5CDD505-2E9C-101B-9397-08002B2CF9AE}" pid="6" name="GFI Keywords">
    <vt:lpwstr/>
  </property>
  <property fmtid="{D5CDD505-2E9C-101B-9397-08002B2CF9AE}" pid="7" name="MSIP_Label_6c04a875-6eb2-484b-a14b-e2519851b720_Enabled">
    <vt:lpwstr>true</vt:lpwstr>
  </property>
  <property fmtid="{D5CDD505-2E9C-101B-9397-08002B2CF9AE}" pid="8" name="MSIP_Label_6c04a875-6eb2-484b-a14b-e2519851b720_SetDate">
    <vt:lpwstr>2021-12-15T08:19:29Z</vt:lpwstr>
  </property>
  <property fmtid="{D5CDD505-2E9C-101B-9397-08002B2CF9AE}" pid="9" name="MSIP_Label_6c04a875-6eb2-484b-a14b-e2519851b720_Method">
    <vt:lpwstr>Standard</vt:lpwstr>
  </property>
  <property fmtid="{D5CDD505-2E9C-101B-9397-08002B2CF9AE}" pid="10" name="MSIP_Label_6c04a875-6eb2-484b-a14b-e2519851b720_Name">
    <vt:lpwstr>External</vt:lpwstr>
  </property>
  <property fmtid="{D5CDD505-2E9C-101B-9397-08002B2CF9AE}" pid="11" name="MSIP_Label_6c04a875-6eb2-484b-a14b-e2519851b720_SiteId">
    <vt:lpwstr>14cb4ab4-62b8-45a2-a944-e225383ee1f9</vt:lpwstr>
  </property>
  <property fmtid="{D5CDD505-2E9C-101B-9397-08002B2CF9AE}" pid="12" name="MSIP_Label_6c04a875-6eb2-484b-a14b-e2519851b720_ActionId">
    <vt:lpwstr>a6b4c463-44fb-4ddb-be61-99ca7c883418</vt:lpwstr>
  </property>
  <property fmtid="{D5CDD505-2E9C-101B-9397-08002B2CF9AE}" pid="13" name="MSIP_Label_6c04a875-6eb2-484b-a14b-e2519851b720_ContentBits">
    <vt:lpwstr>0</vt:lpwstr>
  </property>
</Properties>
</file>