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0" r:id="rId6"/>
    <p:sldId id="323" r:id="rId7"/>
    <p:sldId id="311" r:id="rId8"/>
    <p:sldId id="281" r:id="rId9"/>
    <p:sldId id="329" r:id="rId10"/>
    <p:sldId id="332" r:id="rId11"/>
    <p:sldId id="338" r:id="rId12"/>
    <p:sldId id="326" r:id="rId13"/>
    <p:sldId id="331" r:id="rId14"/>
    <p:sldId id="33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699CF-E1A0-4568-A4E5-5188F577E117}" v="4" dt="2022-02-21T08:37:42.685"/>
    <p1510:client id="{0F77C9FD-1B79-4607-ACCD-2F0EC9BEC231}" v="5" dt="2021-11-04T10:00:09.406"/>
    <p1510:client id="{1124F325-12BA-438C-93A3-648939D4D1A0}" v="102" dt="2021-11-23T09:13:53.398"/>
    <p1510:client id="{26131B26-8F24-4712-A9A7-E6B5EC9053E5}" v="18" dt="2021-11-24T14:50:43.320"/>
    <p1510:client id="{41EC9AD2-01F1-48C5-ACA4-E214B6CD70A3}" v="5" dt="2021-11-04T09:58:19.914"/>
    <p1510:client id="{42A16E80-F009-49B3-9F25-16EE4607F6E8}" v="4" dt="2021-11-04T09:55:01.655"/>
    <p1510:client id="{701DDE15-D737-4D8F-8C38-D00D04E8CBB2}" v="5" dt="2021-11-04T10:01:34.075"/>
    <p1510:client id="{7628B5E0-315B-41EF-B4ED-583F6407BE7D}" v="5" dt="2021-11-04T09:56:32.904"/>
    <p1510:client id="{815CC2A7-45E7-4BB8-8036-1AA19C3FA01A}" v="2" dt="2021-11-25T07:54:49.163"/>
    <p1510:client id="{8A78261F-7C4E-4A29-B953-78680E1175FD}" v="10" dt="2021-12-08T14:12:02.095"/>
    <p1510:client id="{8F17DD3C-D670-47D2-BFC6-414737182735}" v="3" dt="2021-12-28T14:34:59.275"/>
    <p1510:client id="{B39B1822-73ED-47F8-8269-91D20D5E5363}" v="225" dt="2021-12-01T11:40:05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ias Alain" userId="S::alain.helias@inetum.com::446ae227-33bd-4c7d-8927-a1f14f8d01ac" providerId="AD" clId="Web-{B39B1822-73ED-47F8-8269-91D20D5E5363}"/>
    <pc:docChg chg="mod modSld">
      <pc:chgData name="Helias Alain" userId="S::alain.helias@inetum.com::446ae227-33bd-4c7d-8927-a1f14f8d01ac" providerId="AD" clId="Web-{B39B1822-73ED-47F8-8269-91D20D5E5363}" dt="2021-12-01T11:40:03.605" v="201"/>
      <pc:docMkLst>
        <pc:docMk/>
      </pc:docMkLst>
      <pc:sldChg chg="modSp">
        <pc:chgData name="Helias Alain" userId="S::alain.helias@inetum.com::446ae227-33bd-4c7d-8927-a1f14f8d01ac" providerId="AD" clId="Web-{B39B1822-73ED-47F8-8269-91D20D5E5363}" dt="2021-12-01T11:40:03.605" v="201"/>
        <pc:sldMkLst>
          <pc:docMk/>
          <pc:sldMk cId="2383708373" sldId="280"/>
        </pc:sldMkLst>
        <pc:spChg chg="mod">
          <ac:chgData name="Helias Alain" userId="S::alain.helias@inetum.com::446ae227-33bd-4c7d-8927-a1f14f8d01ac" providerId="AD" clId="Web-{B39B1822-73ED-47F8-8269-91D20D5E5363}" dt="2021-12-01T11:33:17.064" v="1" actId="1076"/>
          <ac:spMkLst>
            <pc:docMk/>
            <pc:sldMk cId="2383708373" sldId="280"/>
            <ac:spMk id="2" creationId="{72871D67-49D4-4FF3-BA72-DBFAAEAB9405}"/>
          </ac:spMkLst>
        </pc:spChg>
        <pc:graphicFrameChg chg="mod modGraphic">
          <ac:chgData name="Helias Alain" userId="S::alain.helias@inetum.com::446ae227-33bd-4c7d-8927-a1f14f8d01ac" providerId="AD" clId="Web-{B39B1822-73ED-47F8-8269-91D20D5E5363}" dt="2021-12-01T11:34:55.316" v="55"/>
          <ac:graphicFrameMkLst>
            <pc:docMk/>
            <pc:sldMk cId="2383708373" sldId="280"/>
            <ac:graphicFrameMk id="3" creationId="{6FB8F21E-8495-4D44-870F-D1036F683816}"/>
          </ac:graphicFrameMkLst>
        </pc:graphicFrameChg>
        <pc:graphicFrameChg chg="mod modGraphic">
          <ac:chgData name="Helias Alain" userId="S::alain.helias@inetum.com::446ae227-33bd-4c7d-8927-a1f14f8d01ac" providerId="AD" clId="Web-{B39B1822-73ED-47F8-8269-91D20D5E5363}" dt="2021-12-01T11:39:34.635" v="179"/>
          <ac:graphicFrameMkLst>
            <pc:docMk/>
            <pc:sldMk cId="2383708373" sldId="280"/>
            <ac:graphicFrameMk id="10" creationId="{6AB6651B-6325-4F31-A425-8F28070947E0}"/>
          </ac:graphicFrameMkLst>
        </pc:graphicFrameChg>
        <pc:graphicFrameChg chg="mod modGraphic">
          <ac:chgData name="Helias Alain" userId="S::alain.helias@inetum.com::446ae227-33bd-4c7d-8927-a1f14f8d01ac" providerId="AD" clId="Web-{B39B1822-73ED-47F8-8269-91D20D5E5363}" dt="2021-12-01T11:40:03.605" v="201"/>
          <ac:graphicFrameMkLst>
            <pc:docMk/>
            <pc:sldMk cId="2383708373" sldId="280"/>
            <ac:graphicFrameMk id="16" creationId="{EEB14056-F5E6-4028-BEE8-800767CF518D}"/>
          </ac:graphicFrameMkLst>
        </pc:graphicFrameChg>
      </pc:sldChg>
    </pc:docChg>
  </pc:docChgLst>
  <pc:docChgLst>
    <pc:chgData name="De-Coninck Mickael" userId="S::mickael.de-coninck@inetum.com::3c8f4be4-c889-472a-aabc-ee3113a52346" providerId="AD" clId="Web-{8A78261F-7C4E-4A29-B953-78680E1175FD}"/>
    <pc:docChg chg="modSld">
      <pc:chgData name="De-Coninck Mickael" userId="S::mickael.de-coninck@inetum.com::3c8f4be4-c889-472a-aabc-ee3113a52346" providerId="AD" clId="Web-{8A78261F-7C4E-4A29-B953-78680E1175FD}" dt="2021-12-08T14:12:02.095" v="3" actId="20577"/>
      <pc:docMkLst>
        <pc:docMk/>
      </pc:docMkLst>
      <pc:sldChg chg="modSp">
        <pc:chgData name="De-Coninck Mickael" userId="S::mickael.de-coninck@inetum.com::3c8f4be4-c889-472a-aabc-ee3113a52346" providerId="AD" clId="Web-{8A78261F-7C4E-4A29-B953-78680E1175FD}" dt="2021-12-08T14:11:42.111" v="0" actId="20577"/>
        <pc:sldMkLst>
          <pc:docMk/>
          <pc:sldMk cId="3697229017" sldId="329"/>
        </pc:sldMkLst>
        <pc:spChg chg="mod">
          <ac:chgData name="De-Coninck Mickael" userId="S::mickael.de-coninck@inetum.com::3c8f4be4-c889-472a-aabc-ee3113a52346" providerId="AD" clId="Web-{8A78261F-7C4E-4A29-B953-78680E1175FD}" dt="2021-12-08T14:11:42.111" v="0" actId="20577"/>
          <ac:spMkLst>
            <pc:docMk/>
            <pc:sldMk cId="3697229017" sldId="329"/>
            <ac:spMk id="4" creationId="{1D2E63C0-C0AC-4255-A335-4B237A304127}"/>
          </ac:spMkLst>
        </pc:spChg>
      </pc:sldChg>
      <pc:sldChg chg="modSp">
        <pc:chgData name="De-Coninck Mickael" userId="S::mickael.de-coninck@inetum.com::3c8f4be4-c889-472a-aabc-ee3113a52346" providerId="AD" clId="Web-{8A78261F-7C4E-4A29-B953-78680E1175FD}" dt="2021-12-08T14:12:02.095" v="3" actId="20577"/>
        <pc:sldMkLst>
          <pc:docMk/>
          <pc:sldMk cId="2457283795" sldId="338"/>
        </pc:sldMkLst>
        <pc:spChg chg="mod">
          <ac:chgData name="De-Coninck Mickael" userId="S::mickael.de-coninck@inetum.com::3c8f4be4-c889-472a-aabc-ee3113a52346" providerId="AD" clId="Web-{8A78261F-7C4E-4A29-B953-78680E1175FD}" dt="2021-12-08T14:12:02.095" v="3" actId="20577"/>
          <ac:spMkLst>
            <pc:docMk/>
            <pc:sldMk cId="2457283795" sldId="338"/>
            <ac:spMk id="4" creationId="{1D2E63C0-C0AC-4255-A335-4B237A304127}"/>
          </ac:spMkLst>
        </pc:spChg>
      </pc:sldChg>
    </pc:docChg>
  </pc:docChgLst>
  <pc:docChgLst>
    <pc:chgData name="Helias Alain" userId="S::alain.helias@inetum.com::446ae227-33bd-4c7d-8927-a1f14f8d01ac" providerId="AD" clId="Web-{8F17DD3C-D670-47D2-BFC6-414737182735}"/>
    <pc:docChg chg="modSld">
      <pc:chgData name="Helias Alain" userId="S::alain.helias@inetum.com::446ae227-33bd-4c7d-8927-a1f14f8d01ac" providerId="AD" clId="Web-{8F17DD3C-D670-47D2-BFC6-414737182735}" dt="2021-12-28T14:34:59.275" v="2" actId="14100"/>
      <pc:docMkLst>
        <pc:docMk/>
      </pc:docMkLst>
      <pc:sldChg chg="addSp modSp">
        <pc:chgData name="Helias Alain" userId="S::alain.helias@inetum.com::446ae227-33bd-4c7d-8927-a1f14f8d01ac" providerId="AD" clId="Web-{8F17DD3C-D670-47D2-BFC6-414737182735}" dt="2021-12-28T14:34:59.275" v="2" actId="14100"/>
        <pc:sldMkLst>
          <pc:docMk/>
          <pc:sldMk cId="3059756093" sldId="326"/>
        </pc:sldMkLst>
        <pc:picChg chg="add mod">
          <ac:chgData name="Helias Alain" userId="S::alain.helias@inetum.com::446ae227-33bd-4c7d-8927-a1f14f8d01ac" providerId="AD" clId="Web-{8F17DD3C-D670-47D2-BFC6-414737182735}" dt="2021-12-28T14:34:59.275" v="2" actId="14100"/>
          <ac:picMkLst>
            <pc:docMk/>
            <pc:sldMk cId="3059756093" sldId="326"/>
            <ac:picMk id="3" creationId="{B662C32B-AD1C-4848-9B46-649890DB0D6A}"/>
          </ac:picMkLst>
        </pc:picChg>
      </pc:sldChg>
    </pc:docChg>
  </pc:docChgLst>
  <pc:docChgLst>
    <pc:chgData name="Dury Helene" userId="a6626a9a-791b-4cec-915f-062760c1652b" providerId="ADAL" clId="{701DDE15-D737-4D8F-8C38-D00D04E8CBB2}"/>
    <pc:docChg chg="custSel addSld delSld modSld">
      <pc:chgData name="Dury Helene" userId="a6626a9a-791b-4cec-915f-062760c1652b" providerId="ADAL" clId="{701DDE15-D737-4D8F-8C38-D00D04E8CBB2}" dt="2021-11-04T10:01:34.075" v="31"/>
      <pc:docMkLst>
        <pc:docMk/>
      </pc:docMkLst>
      <pc:sldChg chg="modSp mod">
        <pc:chgData name="Dury Helene" userId="a6626a9a-791b-4cec-915f-062760c1652b" providerId="ADAL" clId="{701DDE15-D737-4D8F-8C38-D00D04E8CBB2}" dt="2021-11-04T10:01:22.352" v="25" actId="20577"/>
        <pc:sldMkLst>
          <pc:docMk/>
          <pc:sldMk cId="2496826756" sldId="256"/>
        </pc:sldMkLst>
        <pc:spChg chg="mod">
          <ac:chgData name="Dury Helene" userId="a6626a9a-791b-4cec-915f-062760c1652b" providerId="ADAL" clId="{701DDE15-D737-4D8F-8C38-D00D04E8CBB2}" dt="2021-11-04T10:01:22.352" v="25" actId="20577"/>
          <ac:spMkLst>
            <pc:docMk/>
            <pc:sldMk cId="2496826756" sldId="256"/>
            <ac:spMk id="7" creationId="{4671953E-09E7-4FEC-91E2-9F93AF2EE84A}"/>
          </ac:spMkLst>
        </pc:spChg>
        <pc:spChg chg="mod">
          <ac:chgData name="Dury Helene" userId="a6626a9a-791b-4cec-915f-062760c1652b" providerId="ADAL" clId="{701DDE15-D737-4D8F-8C38-D00D04E8CBB2}" dt="2021-11-04T10:01:16.737" v="12" actId="20577"/>
          <ac:spMkLst>
            <pc:docMk/>
            <pc:sldMk cId="2496826756" sldId="256"/>
            <ac:spMk id="8" creationId="{D39A5B62-FB17-4633-8C42-55B0578B2F0E}"/>
          </ac:spMkLst>
        </pc:spChg>
      </pc:sldChg>
      <pc:sldChg chg="del">
        <pc:chgData name="Dury Helene" userId="a6626a9a-791b-4cec-915f-062760c1652b" providerId="ADAL" clId="{701DDE15-D737-4D8F-8C38-D00D04E8CBB2}" dt="2021-11-04T10:01:05.736" v="0" actId="47"/>
        <pc:sldMkLst>
          <pc:docMk/>
          <pc:sldMk cId="264724823" sldId="276"/>
        </pc:sldMkLst>
      </pc:sldChg>
      <pc:sldChg chg="del">
        <pc:chgData name="Dury Helene" userId="a6626a9a-791b-4cec-915f-062760c1652b" providerId="ADAL" clId="{701DDE15-D737-4D8F-8C38-D00D04E8CBB2}" dt="2021-11-04T10:01:05.736" v="0" actId="47"/>
        <pc:sldMkLst>
          <pc:docMk/>
          <pc:sldMk cId="60932651" sldId="277"/>
        </pc:sldMkLst>
      </pc:sldChg>
      <pc:sldChg chg="del">
        <pc:chgData name="Dury Helene" userId="a6626a9a-791b-4cec-915f-062760c1652b" providerId="ADAL" clId="{701DDE15-D737-4D8F-8C38-D00D04E8CBB2}" dt="2021-11-04T10:01:05.736" v="0" actId="47"/>
        <pc:sldMkLst>
          <pc:docMk/>
          <pc:sldMk cId="1570998795" sldId="278"/>
        </pc:sldMkLst>
      </pc:sldChg>
      <pc:sldChg chg="addSp delSp modSp add mod">
        <pc:chgData name="Dury Helene" userId="a6626a9a-791b-4cec-915f-062760c1652b" providerId="ADAL" clId="{701DDE15-D737-4D8F-8C38-D00D04E8CBB2}" dt="2021-11-04T10:01:29.064" v="27"/>
        <pc:sldMkLst>
          <pc:docMk/>
          <pc:sldMk cId="2383708373" sldId="280"/>
        </pc:sldMkLst>
        <pc:spChg chg="del">
          <ac:chgData name="Dury Helene" userId="a6626a9a-791b-4cec-915f-062760c1652b" providerId="ADAL" clId="{701DDE15-D737-4D8F-8C38-D00D04E8CBB2}" dt="2021-11-04T10:01:28.469" v="26" actId="478"/>
          <ac:spMkLst>
            <pc:docMk/>
            <pc:sldMk cId="2383708373" sldId="280"/>
            <ac:spMk id="6" creationId="{7E3248A7-66B1-4465-9076-21F73388636E}"/>
          </ac:spMkLst>
        </pc:spChg>
        <pc:spChg chg="add mod">
          <ac:chgData name="Dury Helene" userId="a6626a9a-791b-4cec-915f-062760c1652b" providerId="ADAL" clId="{701DDE15-D737-4D8F-8C38-D00D04E8CBB2}" dt="2021-11-04T10:01:29.064" v="27"/>
          <ac:spMkLst>
            <pc:docMk/>
            <pc:sldMk cId="2383708373" sldId="280"/>
            <ac:spMk id="9" creationId="{6FD24993-2192-4064-BBB5-481CF6A7298C}"/>
          </ac:spMkLst>
        </pc:spChg>
      </pc:sldChg>
      <pc:sldChg chg="addSp modSp add">
        <pc:chgData name="Dury Helene" userId="a6626a9a-791b-4cec-915f-062760c1652b" providerId="ADAL" clId="{701DDE15-D737-4D8F-8C38-D00D04E8CBB2}" dt="2021-11-04T10:01:31.166" v="29"/>
        <pc:sldMkLst>
          <pc:docMk/>
          <pc:sldMk cId="569126877" sldId="281"/>
        </pc:sldMkLst>
        <pc:spChg chg="add mod">
          <ac:chgData name="Dury Helene" userId="a6626a9a-791b-4cec-915f-062760c1652b" providerId="ADAL" clId="{701DDE15-D737-4D8F-8C38-D00D04E8CBB2}" dt="2021-11-04T10:01:31.166" v="29"/>
          <ac:spMkLst>
            <pc:docMk/>
            <pc:sldMk cId="569126877" sldId="281"/>
            <ac:spMk id="3" creationId="{84904DAB-BB0E-4EF1-AEA5-55DB9C83672A}"/>
          </ac:spMkLst>
        </pc:spChg>
      </pc:sldChg>
      <pc:sldChg chg="addSp delSp modSp add mod">
        <pc:chgData name="Dury Helene" userId="a6626a9a-791b-4cec-915f-062760c1652b" providerId="ADAL" clId="{701DDE15-D737-4D8F-8C38-D00D04E8CBB2}" dt="2021-11-04T10:01:34.075" v="31"/>
        <pc:sldMkLst>
          <pc:docMk/>
          <pc:sldMk cId="1618367981" sldId="282"/>
        </pc:sldMkLst>
        <pc:spChg chg="add mod">
          <ac:chgData name="Dury Helene" userId="a6626a9a-791b-4cec-915f-062760c1652b" providerId="ADAL" clId="{701DDE15-D737-4D8F-8C38-D00D04E8CBB2}" dt="2021-11-04T10:01:34.075" v="31"/>
          <ac:spMkLst>
            <pc:docMk/>
            <pc:sldMk cId="1618367981" sldId="282"/>
            <ac:spMk id="5" creationId="{B197BB6C-28AE-4193-8670-1531CB405789}"/>
          </ac:spMkLst>
        </pc:spChg>
        <pc:spChg chg="del">
          <ac:chgData name="Dury Helene" userId="a6626a9a-791b-4cec-915f-062760c1652b" providerId="ADAL" clId="{701DDE15-D737-4D8F-8C38-D00D04E8CBB2}" dt="2021-11-04T10:01:33.843" v="30" actId="478"/>
          <ac:spMkLst>
            <pc:docMk/>
            <pc:sldMk cId="1618367981" sldId="282"/>
            <ac:spMk id="6" creationId="{7E3248A7-66B1-4465-9076-21F73388636E}"/>
          </ac:spMkLst>
        </pc:spChg>
      </pc:sldChg>
      <pc:sldChg chg="del">
        <pc:chgData name="Dury Helene" userId="a6626a9a-791b-4cec-915f-062760c1652b" providerId="ADAL" clId="{701DDE15-D737-4D8F-8C38-D00D04E8CBB2}" dt="2021-11-04T10:01:05.736" v="0" actId="47"/>
        <pc:sldMkLst>
          <pc:docMk/>
          <pc:sldMk cId="3848854800" sldId="310"/>
        </pc:sldMkLst>
      </pc:sldChg>
      <pc:sldChg chg="addSp modSp add">
        <pc:chgData name="Dury Helene" userId="a6626a9a-791b-4cec-915f-062760c1652b" providerId="ADAL" clId="{701DDE15-D737-4D8F-8C38-D00D04E8CBB2}" dt="2021-11-04T10:01:30.469" v="28"/>
        <pc:sldMkLst>
          <pc:docMk/>
          <pc:sldMk cId="2326142293" sldId="311"/>
        </pc:sldMkLst>
        <pc:spChg chg="add mod">
          <ac:chgData name="Dury Helene" userId="a6626a9a-791b-4cec-915f-062760c1652b" providerId="ADAL" clId="{701DDE15-D737-4D8F-8C38-D00D04E8CBB2}" dt="2021-11-04T10:01:30.469" v="28"/>
          <ac:spMkLst>
            <pc:docMk/>
            <pc:sldMk cId="2326142293" sldId="311"/>
            <ac:spMk id="3" creationId="{17B536BC-4E0B-4A02-85BF-D49C325720DD}"/>
          </ac:spMkLst>
        </pc:spChg>
      </pc:sldChg>
    </pc:docChg>
  </pc:docChgLst>
  <pc:docChgLst>
    <pc:chgData name="Helias Alain" userId="S::alain.helias@inetum.com::446ae227-33bd-4c7d-8927-a1f14f8d01ac" providerId="AD" clId="Web-{1124F325-12BA-438C-93A3-648939D4D1A0}"/>
    <pc:docChg chg="modSld">
      <pc:chgData name="Helias Alain" userId="S::alain.helias@inetum.com::446ae227-33bd-4c7d-8927-a1f14f8d01ac" providerId="AD" clId="Web-{1124F325-12BA-438C-93A3-648939D4D1A0}" dt="2021-11-23T09:13:51.007" v="53" actId="20577"/>
      <pc:docMkLst>
        <pc:docMk/>
      </pc:docMkLst>
      <pc:sldChg chg="modSp">
        <pc:chgData name="Helias Alain" userId="S::alain.helias@inetum.com::446ae227-33bd-4c7d-8927-a1f14f8d01ac" providerId="AD" clId="Web-{1124F325-12BA-438C-93A3-648939D4D1A0}" dt="2021-11-23T09:12:18.848" v="5" actId="20577"/>
        <pc:sldMkLst>
          <pc:docMk/>
          <pc:sldMk cId="2496826756" sldId="256"/>
        </pc:sldMkLst>
        <pc:spChg chg="mod">
          <ac:chgData name="Helias Alain" userId="S::alain.helias@inetum.com::446ae227-33bd-4c7d-8927-a1f14f8d01ac" providerId="AD" clId="Web-{1124F325-12BA-438C-93A3-648939D4D1A0}" dt="2021-11-23T09:12:18.848" v="5" actId="20577"/>
          <ac:spMkLst>
            <pc:docMk/>
            <pc:sldMk cId="2496826756" sldId="256"/>
            <ac:spMk id="8" creationId="{D39A5B62-FB17-4633-8C42-55B0578B2F0E}"/>
          </ac:spMkLst>
        </pc:spChg>
      </pc:sldChg>
      <pc:sldChg chg="addSp modSp">
        <pc:chgData name="Helias Alain" userId="S::alain.helias@inetum.com::446ae227-33bd-4c7d-8927-a1f14f8d01ac" providerId="AD" clId="Web-{1124F325-12BA-438C-93A3-648939D4D1A0}" dt="2021-11-23T09:13:36.804" v="45"/>
        <pc:sldMkLst>
          <pc:docMk/>
          <pc:sldMk cId="2383708373" sldId="280"/>
        </pc:sldMkLst>
        <pc:spChg chg="add mod">
          <ac:chgData name="Helias Alain" userId="S::alain.helias@inetum.com::446ae227-33bd-4c7d-8927-a1f14f8d01ac" providerId="AD" clId="Web-{1124F325-12BA-438C-93A3-648939D4D1A0}" dt="2021-11-23T09:13:36.804" v="45"/>
          <ac:spMkLst>
            <pc:docMk/>
            <pc:sldMk cId="2383708373" sldId="280"/>
            <ac:spMk id="2" creationId="{72871D67-49D4-4FF3-BA72-DBFAAEAB9405}"/>
          </ac:spMkLst>
        </pc:spChg>
        <pc:spChg chg="mod">
          <ac:chgData name="Helias Alain" userId="S::alain.helias@inetum.com::446ae227-33bd-4c7d-8927-a1f14f8d01ac" providerId="AD" clId="Web-{1124F325-12BA-438C-93A3-648939D4D1A0}" dt="2021-11-23T09:12:34.692" v="12" actId="20577"/>
          <ac:spMkLst>
            <pc:docMk/>
            <pc:sldMk cId="2383708373" sldId="280"/>
            <ac:spMk id="4" creationId="{1D2E63C0-C0AC-4255-A335-4B237A304127}"/>
          </ac:spMkLst>
        </pc:spChg>
      </pc:sldChg>
      <pc:sldChg chg="modSp">
        <pc:chgData name="Helias Alain" userId="S::alain.helias@inetum.com::446ae227-33bd-4c7d-8927-a1f14f8d01ac" providerId="AD" clId="Web-{1124F325-12BA-438C-93A3-648939D4D1A0}" dt="2021-11-23T09:13:09.287" v="27" actId="20577"/>
        <pc:sldMkLst>
          <pc:docMk/>
          <pc:sldMk cId="569126877" sldId="281"/>
        </pc:sldMkLst>
        <pc:spChg chg="mod">
          <ac:chgData name="Helias Alain" userId="S::alain.helias@inetum.com::446ae227-33bd-4c7d-8927-a1f14f8d01ac" providerId="AD" clId="Web-{1124F325-12BA-438C-93A3-648939D4D1A0}" dt="2021-11-23T09:13:09.287" v="27" actId="20577"/>
          <ac:spMkLst>
            <pc:docMk/>
            <pc:sldMk cId="569126877" sldId="281"/>
            <ac:spMk id="4" creationId="{1D2E63C0-C0AC-4255-A335-4B237A304127}"/>
          </ac:spMkLst>
        </pc:spChg>
      </pc:sldChg>
      <pc:sldChg chg="addSp modSp">
        <pc:chgData name="Helias Alain" userId="S::alain.helias@inetum.com::446ae227-33bd-4c7d-8927-a1f14f8d01ac" providerId="AD" clId="Web-{1124F325-12BA-438C-93A3-648939D4D1A0}" dt="2021-11-23T09:13:51.007" v="53" actId="20577"/>
        <pc:sldMkLst>
          <pc:docMk/>
          <pc:sldMk cId="1618367981" sldId="282"/>
        </pc:sldMkLst>
        <pc:spChg chg="mod">
          <ac:chgData name="Helias Alain" userId="S::alain.helias@inetum.com::446ae227-33bd-4c7d-8927-a1f14f8d01ac" providerId="AD" clId="Web-{1124F325-12BA-438C-93A3-648939D4D1A0}" dt="2021-11-23T09:13:51.007" v="53" actId="20577"/>
          <ac:spMkLst>
            <pc:docMk/>
            <pc:sldMk cId="1618367981" sldId="282"/>
            <ac:spMk id="2" creationId="{C792F665-3FAE-48B9-B9A8-7164FF502515}"/>
          </ac:spMkLst>
        </pc:spChg>
        <pc:spChg chg="mod">
          <ac:chgData name="Helias Alain" userId="S::alain.helias@inetum.com::446ae227-33bd-4c7d-8927-a1f14f8d01ac" providerId="AD" clId="Web-{1124F325-12BA-438C-93A3-648939D4D1A0}" dt="2021-11-23T09:13:21.756" v="35" actId="20577"/>
          <ac:spMkLst>
            <pc:docMk/>
            <pc:sldMk cId="1618367981" sldId="282"/>
            <ac:spMk id="4" creationId="{1D2E63C0-C0AC-4255-A335-4B237A304127}"/>
          </ac:spMkLst>
        </pc:spChg>
        <pc:spChg chg="add">
          <ac:chgData name="Helias Alain" userId="S::alain.helias@inetum.com::446ae227-33bd-4c7d-8927-a1f14f8d01ac" providerId="AD" clId="Web-{1124F325-12BA-438C-93A3-648939D4D1A0}" dt="2021-11-23T09:13:40.585" v="46"/>
          <ac:spMkLst>
            <pc:docMk/>
            <pc:sldMk cId="1618367981" sldId="282"/>
            <ac:spMk id="6" creationId="{359EC30D-2C9E-423D-ADA4-226B7B78139D}"/>
          </ac:spMkLst>
        </pc:spChg>
      </pc:sldChg>
      <pc:sldChg chg="modSp">
        <pc:chgData name="Helias Alain" userId="S::alain.helias@inetum.com::446ae227-33bd-4c7d-8927-a1f14f8d01ac" providerId="AD" clId="Web-{1124F325-12BA-438C-93A3-648939D4D1A0}" dt="2021-11-23T09:12:51.537" v="18" actId="20577"/>
        <pc:sldMkLst>
          <pc:docMk/>
          <pc:sldMk cId="2326142293" sldId="311"/>
        </pc:sldMkLst>
        <pc:spChg chg="mod">
          <ac:chgData name="Helias Alain" userId="S::alain.helias@inetum.com::446ae227-33bd-4c7d-8927-a1f14f8d01ac" providerId="AD" clId="Web-{1124F325-12BA-438C-93A3-648939D4D1A0}" dt="2021-11-23T09:12:51.537" v="18" actId="20577"/>
          <ac:spMkLst>
            <pc:docMk/>
            <pc:sldMk cId="2326142293" sldId="311"/>
            <ac:spMk id="4" creationId="{1D2E63C0-C0AC-4255-A335-4B237A304127}"/>
          </ac:spMkLst>
        </pc:spChg>
      </pc:sldChg>
    </pc:docChg>
  </pc:docChgLst>
  <pc:docChgLst>
    <pc:chgData name="Helias Alain" userId="S::alain.helias@inetum.com::446ae227-33bd-4c7d-8927-a1f14f8d01ac" providerId="AD" clId="Web-{26131B26-8F24-4712-A9A7-E6B5EC9053E5}"/>
    <pc:docChg chg="modSld">
      <pc:chgData name="Helias Alain" userId="S::alain.helias@inetum.com::446ae227-33bd-4c7d-8927-a1f14f8d01ac" providerId="AD" clId="Web-{26131B26-8F24-4712-A9A7-E6B5EC9053E5}" dt="2021-11-24T14:50:41.007" v="9" actId="20577"/>
      <pc:docMkLst>
        <pc:docMk/>
      </pc:docMkLst>
      <pc:sldChg chg="addSp modSp">
        <pc:chgData name="Helias Alain" userId="S::alain.helias@inetum.com::446ae227-33bd-4c7d-8927-a1f14f8d01ac" providerId="AD" clId="Web-{26131B26-8F24-4712-A9A7-E6B5EC9053E5}" dt="2021-11-24T14:50:41.007" v="9" actId="20577"/>
        <pc:sldMkLst>
          <pc:docMk/>
          <pc:sldMk cId="569126877" sldId="281"/>
        </pc:sldMkLst>
        <pc:spChg chg="mod">
          <ac:chgData name="Helias Alain" userId="S::alain.helias@inetum.com::446ae227-33bd-4c7d-8927-a1f14f8d01ac" providerId="AD" clId="Web-{26131B26-8F24-4712-A9A7-E6B5EC9053E5}" dt="2021-11-24T14:50:41.007" v="9" actId="20577"/>
          <ac:spMkLst>
            <pc:docMk/>
            <pc:sldMk cId="569126877" sldId="281"/>
            <ac:spMk id="3" creationId="{84904DAB-BB0E-4EF1-AEA5-55DB9C83672A}"/>
          </ac:spMkLst>
        </pc:spChg>
        <pc:picChg chg="add mod">
          <ac:chgData name="Helias Alain" userId="S::alain.helias@inetum.com::446ae227-33bd-4c7d-8927-a1f14f8d01ac" providerId="AD" clId="Web-{26131B26-8F24-4712-A9A7-E6B5EC9053E5}" dt="2021-11-24T14:50:08.960" v="4" actId="14100"/>
          <ac:picMkLst>
            <pc:docMk/>
            <pc:sldMk cId="569126877" sldId="281"/>
            <ac:picMk id="2" creationId="{49CECD10-BC85-4BF4-9222-069A6A233B43}"/>
          </ac:picMkLst>
        </pc:picChg>
      </pc:sldChg>
    </pc:docChg>
  </pc:docChgLst>
  <pc:docChgLst>
    <pc:chgData name="Helias Alain" userId="S::alain.helias@inetum.com::446ae227-33bd-4c7d-8927-a1f14f8d01ac" providerId="AD" clId="Web-{815CC2A7-45E7-4BB8-8036-1AA19C3FA01A}"/>
    <pc:docChg chg="modSld">
      <pc:chgData name="Helias Alain" userId="S::alain.helias@inetum.com::446ae227-33bd-4c7d-8927-a1f14f8d01ac" providerId="AD" clId="Web-{815CC2A7-45E7-4BB8-8036-1AA19C3FA01A}" dt="2021-11-25T07:54:49.163" v="1"/>
      <pc:docMkLst>
        <pc:docMk/>
      </pc:docMkLst>
      <pc:sldChg chg="delSp modSp">
        <pc:chgData name="Helias Alain" userId="S::alain.helias@inetum.com::446ae227-33bd-4c7d-8927-a1f14f8d01ac" providerId="AD" clId="Web-{815CC2A7-45E7-4BB8-8036-1AA19C3FA01A}" dt="2021-11-25T07:54:49.163" v="1"/>
        <pc:sldMkLst>
          <pc:docMk/>
          <pc:sldMk cId="2383708373" sldId="280"/>
        </pc:sldMkLst>
        <pc:spChg chg="mod">
          <ac:chgData name="Helias Alain" userId="S::alain.helias@inetum.com::446ae227-33bd-4c7d-8927-a1f14f8d01ac" providerId="AD" clId="Web-{815CC2A7-45E7-4BB8-8036-1AA19C3FA01A}" dt="2021-11-25T07:54:39.866" v="0" actId="1076"/>
          <ac:spMkLst>
            <pc:docMk/>
            <pc:sldMk cId="2383708373" sldId="280"/>
            <ac:spMk id="2" creationId="{72871D67-49D4-4FF3-BA72-DBFAAEAB9405}"/>
          </ac:spMkLst>
        </pc:spChg>
        <pc:picChg chg="del">
          <ac:chgData name="Helias Alain" userId="S::alain.helias@inetum.com::446ae227-33bd-4c7d-8927-a1f14f8d01ac" providerId="AD" clId="Web-{815CC2A7-45E7-4BB8-8036-1AA19C3FA01A}" dt="2021-11-25T07:54:49.163" v="1"/>
          <ac:picMkLst>
            <pc:docMk/>
            <pc:sldMk cId="2383708373" sldId="280"/>
            <ac:picMk id="11" creationId="{00000000-0008-0000-0000-000023000000}"/>
          </ac:picMkLst>
        </pc:picChg>
      </pc:sldChg>
    </pc:docChg>
  </pc:docChgLst>
  <pc:docChgLst>
    <pc:chgData name="Dury Helene" userId="a6626a9a-791b-4cec-915f-062760c1652b" providerId="ADAL" clId="{42A16E80-F009-49B3-9F25-16EE4607F6E8}"/>
    <pc:docChg chg="custSel delSld modSld">
      <pc:chgData name="Dury Helene" userId="a6626a9a-791b-4cec-915f-062760c1652b" providerId="ADAL" clId="{42A16E80-F009-49B3-9F25-16EE4607F6E8}" dt="2021-11-04T09:55:01.655" v="18"/>
      <pc:docMkLst>
        <pc:docMk/>
      </pc:docMkLst>
      <pc:sldChg chg="addSp delSp modSp mod">
        <pc:chgData name="Dury Helene" userId="a6626a9a-791b-4cec-915f-062760c1652b" providerId="ADAL" clId="{42A16E80-F009-49B3-9F25-16EE4607F6E8}" dt="2021-11-04T09:55:01.655" v="18"/>
        <pc:sldMkLst>
          <pc:docMk/>
          <pc:sldMk cId="2496826756" sldId="256"/>
        </pc:sldMkLst>
        <pc:spChg chg="del">
          <ac:chgData name="Dury Helene" userId="a6626a9a-791b-4cec-915f-062760c1652b" providerId="ADAL" clId="{42A16E80-F009-49B3-9F25-16EE4607F6E8}" dt="2021-11-04T09:55:01.257" v="17" actId="478"/>
          <ac:spMkLst>
            <pc:docMk/>
            <pc:sldMk cId="2496826756" sldId="256"/>
            <ac:spMk id="6" creationId="{BC226E94-8DDC-4FE7-99F2-61CEDC01F6EA}"/>
          </ac:spMkLst>
        </pc:spChg>
        <pc:spChg chg="add mod">
          <ac:chgData name="Dury Helene" userId="a6626a9a-791b-4cec-915f-062760c1652b" providerId="ADAL" clId="{42A16E80-F009-49B3-9F25-16EE4607F6E8}" dt="2021-11-04T09:55:01.655" v="18"/>
          <ac:spMkLst>
            <pc:docMk/>
            <pc:sldMk cId="2496826756" sldId="256"/>
            <ac:spMk id="7" creationId="{4671953E-09E7-4FEC-91E2-9F93AF2EE84A}"/>
          </ac:spMkLst>
        </pc:spChg>
        <pc:spChg chg="mod">
          <ac:chgData name="Dury Helene" userId="a6626a9a-791b-4cec-915f-062760c1652b" providerId="ADAL" clId="{42A16E80-F009-49B3-9F25-16EE4607F6E8}" dt="2021-11-04T09:54:19.836" v="5" actId="20577"/>
          <ac:spMkLst>
            <pc:docMk/>
            <pc:sldMk cId="2496826756" sldId="256"/>
            <ac:spMk id="8" creationId="{D39A5B62-FB17-4633-8C42-55B0578B2F0E}"/>
          </ac:spMkLst>
        </pc:spChg>
      </pc:sldChg>
      <pc:sldChg chg="del">
        <pc:chgData name="Dury Helene" userId="a6626a9a-791b-4cec-915f-062760c1652b" providerId="ADAL" clId="{42A16E80-F009-49B3-9F25-16EE4607F6E8}" dt="2021-11-04T09:54:11.340" v="0" actId="47"/>
        <pc:sldMkLst>
          <pc:docMk/>
          <pc:sldMk cId="1909458750" sldId="257"/>
        </pc:sldMkLst>
      </pc:sldChg>
      <pc:sldChg chg="del">
        <pc:chgData name="Dury Helene" userId="a6626a9a-791b-4cec-915f-062760c1652b" providerId="ADAL" clId="{42A16E80-F009-49B3-9F25-16EE4607F6E8}" dt="2021-11-04T09:54:11.340" v="0" actId="47"/>
        <pc:sldMkLst>
          <pc:docMk/>
          <pc:sldMk cId="3565592558" sldId="258"/>
        </pc:sldMkLst>
      </pc:sldChg>
      <pc:sldChg chg="del">
        <pc:chgData name="Dury Helene" userId="a6626a9a-791b-4cec-915f-062760c1652b" providerId="ADAL" clId="{42A16E80-F009-49B3-9F25-16EE4607F6E8}" dt="2021-11-04T09:54:14.122" v="1" actId="47"/>
        <pc:sldMkLst>
          <pc:docMk/>
          <pc:sldMk cId="1078074276" sldId="259"/>
        </pc:sldMkLst>
      </pc:sldChg>
      <pc:sldChg chg="del">
        <pc:chgData name="Dury Helene" userId="a6626a9a-791b-4cec-915f-062760c1652b" providerId="ADAL" clId="{42A16E80-F009-49B3-9F25-16EE4607F6E8}" dt="2021-11-04T09:54:22.354" v="6" actId="47"/>
        <pc:sldMkLst>
          <pc:docMk/>
          <pc:sldMk cId="3011192682" sldId="260"/>
        </pc:sldMkLst>
      </pc:sldChg>
      <pc:sldChg chg="addSp delSp modSp mod">
        <pc:chgData name="Dury Helene" userId="a6626a9a-791b-4cec-915f-062760c1652b" providerId="ADAL" clId="{42A16E80-F009-49B3-9F25-16EE4607F6E8}" dt="2021-11-04T09:54:57.487" v="16"/>
        <pc:sldMkLst>
          <pc:docMk/>
          <pc:sldMk cId="2709333681" sldId="261"/>
        </pc:sldMkLst>
        <pc:spChg chg="del">
          <ac:chgData name="Dury Helene" userId="a6626a9a-791b-4cec-915f-062760c1652b" providerId="ADAL" clId="{42A16E80-F009-49B3-9F25-16EE4607F6E8}" dt="2021-11-04T09:54:57.157" v="15" actId="478"/>
          <ac:spMkLst>
            <pc:docMk/>
            <pc:sldMk cId="2709333681" sldId="261"/>
            <ac:spMk id="6" creationId="{7E3248A7-66B1-4465-9076-21F73388636E}"/>
          </ac:spMkLst>
        </pc:spChg>
        <pc:spChg chg="add mod">
          <ac:chgData name="Dury Helene" userId="a6626a9a-791b-4cec-915f-062760c1652b" providerId="ADAL" clId="{42A16E80-F009-49B3-9F25-16EE4607F6E8}" dt="2021-11-04T09:54:57.487" v="16"/>
          <ac:spMkLst>
            <pc:docMk/>
            <pc:sldMk cId="2709333681" sldId="261"/>
            <ac:spMk id="9" creationId="{775A5B39-ADFD-4FF8-B268-541983302E6E}"/>
          </ac:spMkLst>
        </pc:spChg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562394104" sldId="262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81783926" sldId="264"/>
        </pc:sldMkLst>
      </pc:sldChg>
      <pc:sldChg chg="addSp modSp">
        <pc:chgData name="Dury Helene" userId="a6626a9a-791b-4cec-915f-062760c1652b" providerId="ADAL" clId="{42A16E80-F009-49B3-9F25-16EE4607F6E8}" dt="2021-11-04T09:54:52.424" v="14"/>
        <pc:sldMkLst>
          <pc:docMk/>
          <pc:sldMk cId="657503944" sldId="267"/>
        </pc:sldMkLst>
        <pc:spChg chg="add mod">
          <ac:chgData name="Dury Helene" userId="a6626a9a-791b-4cec-915f-062760c1652b" providerId="ADAL" clId="{42A16E80-F009-49B3-9F25-16EE4607F6E8}" dt="2021-11-04T09:54:52.424" v="14"/>
          <ac:spMkLst>
            <pc:docMk/>
            <pc:sldMk cId="657503944" sldId="267"/>
            <ac:spMk id="3" creationId="{B800C23B-B29E-492A-BD80-C531FA4CB925}"/>
          </ac:spMkLst>
        </pc:spChg>
      </pc:sldChg>
      <pc:sldChg chg="modSp mod">
        <pc:chgData name="Dury Helene" userId="a6626a9a-791b-4cec-915f-062760c1652b" providerId="ADAL" clId="{42A16E80-F009-49B3-9F25-16EE4607F6E8}" dt="2021-11-04T09:54:44.532" v="12" actId="20577"/>
        <pc:sldMkLst>
          <pc:docMk/>
          <pc:sldMk cId="1482105235" sldId="268"/>
        </pc:sldMkLst>
        <pc:spChg chg="mod">
          <ac:chgData name="Dury Helene" userId="a6626a9a-791b-4cec-915f-062760c1652b" providerId="ADAL" clId="{42A16E80-F009-49B3-9F25-16EE4607F6E8}" dt="2021-11-04T09:54:44.532" v="12" actId="20577"/>
          <ac:spMkLst>
            <pc:docMk/>
            <pc:sldMk cId="1482105235" sldId="268"/>
            <ac:spMk id="6" creationId="{7E3248A7-66B1-4465-9076-21F73388636E}"/>
          </ac:spMkLst>
        </pc:spChg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82750867" sldId="269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316596828" sldId="270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289544635" sldId="271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997305089" sldId="272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417886972" sldId="273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850449152" sldId="274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686120558" sldId="275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64724823" sldId="276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60932651" sldId="277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570998795" sldId="278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4181842781" sldId="279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383708373" sldId="280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569126877" sldId="281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618367981" sldId="282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327033797" sldId="283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136163348" sldId="284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007011335" sldId="285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4095759643" sldId="286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363114537" sldId="287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4135624342" sldId="288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440563427" sldId="289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582939130" sldId="290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810966356" sldId="291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646181981" sldId="292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502416023" sldId="293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490296600" sldId="294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036520727" sldId="295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4213745292" sldId="296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802114326" sldId="297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28914568" sldId="298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161297382" sldId="299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257054773" sldId="300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439140837" sldId="301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857671521" sldId="302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697018483" sldId="303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673537342" sldId="304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428299854" sldId="305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699781312" sldId="306"/>
        </pc:sldMkLst>
      </pc:sldChg>
      <pc:sldChg chg="addSp modSp">
        <pc:chgData name="Dury Helene" userId="a6626a9a-791b-4cec-915f-062760c1652b" providerId="ADAL" clId="{42A16E80-F009-49B3-9F25-16EE4607F6E8}" dt="2021-11-04T09:54:51.669" v="13"/>
        <pc:sldMkLst>
          <pc:docMk/>
          <pc:sldMk cId="1393195909" sldId="307"/>
        </pc:sldMkLst>
        <pc:spChg chg="add mod">
          <ac:chgData name="Dury Helene" userId="a6626a9a-791b-4cec-915f-062760c1652b" providerId="ADAL" clId="{42A16E80-F009-49B3-9F25-16EE4607F6E8}" dt="2021-11-04T09:54:51.669" v="13"/>
          <ac:spMkLst>
            <pc:docMk/>
            <pc:sldMk cId="1393195909" sldId="307"/>
            <ac:spMk id="3" creationId="{232F4975-58FF-453D-99D8-198FDB4733F6}"/>
          </ac:spMkLst>
        </pc:spChg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660611262" sldId="308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246056970" sldId="309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848854800" sldId="310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326142293" sldId="311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1049145726" sldId="312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879131694" sldId="313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2494906516" sldId="314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771478022" sldId="315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078801329" sldId="316"/>
        </pc:sldMkLst>
      </pc:sldChg>
      <pc:sldChg chg="del">
        <pc:chgData name="Dury Helene" userId="a6626a9a-791b-4cec-915f-062760c1652b" providerId="ADAL" clId="{42A16E80-F009-49B3-9F25-16EE4607F6E8}" dt="2021-11-04T09:54:31.054" v="7" actId="47"/>
        <pc:sldMkLst>
          <pc:docMk/>
          <pc:sldMk cId="3998387996" sldId="317"/>
        </pc:sldMkLst>
      </pc:sldChg>
    </pc:docChg>
  </pc:docChgLst>
  <pc:docChgLst>
    <pc:chgData name="Dury Helene" userId="a6626a9a-791b-4cec-915f-062760c1652b" providerId="ADAL" clId="{DF347E56-900D-48A5-8C69-12F1FBA5058B}"/>
    <pc:docChg chg="modSld sldOrd">
      <pc:chgData name="Dury Helene" userId="a6626a9a-791b-4cec-915f-062760c1652b" providerId="ADAL" clId="{DF347E56-900D-48A5-8C69-12F1FBA5058B}" dt="2021-11-04T08:57:29.166" v="1"/>
      <pc:docMkLst>
        <pc:docMk/>
      </pc:docMkLst>
      <pc:sldChg chg="ord">
        <pc:chgData name="Dury Helene" userId="a6626a9a-791b-4cec-915f-062760c1652b" providerId="ADAL" clId="{DF347E56-900D-48A5-8C69-12F1FBA5058B}" dt="2021-11-04T08:57:29.166" v="1"/>
        <pc:sldMkLst>
          <pc:docMk/>
          <pc:sldMk cId="657503944" sldId="267"/>
        </pc:sldMkLst>
      </pc:sldChg>
    </pc:docChg>
  </pc:docChgLst>
  <pc:docChgLst>
    <pc:chgData name="Dury Helene" userId="a6626a9a-791b-4cec-915f-062760c1652b" providerId="ADAL" clId="{41EC9AD2-01F1-48C5-ACA4-E214B6CD70A3}"/>
    <pc:docChg chg="custSel addSld delSld modSld">
      <pc:chgData name="Dury Helene" userId="a6626a9a-791b-4cec-915f-062760c1652b" providerId="ADAL" clId="{41EC9AD2-01F1-48C5-ACA4-E214B6CD70A3}" dt="2021-11-04T09:58:19.914" v="40"/>
      <pc:docMkLst>
        <pc:docMk/>
      </pc:docMkLst>
      <pc:sldChg chg="modSp mod">
        <pc:chgData name="Dury Helene" userId="a6626a9a-791b-4cec-915f-062760c1652b" providerId="ADAL" clId="{41EC9AD2-01F1-48C5-ACA4-E214B6CD70A3}" dt="2021-11-04T09:58:09.506" v="35" actId="20577"/>
        <pc:sldMkLst>
          <pc:docMk/>
          <pc:sldMk cId="2496826756" sldId="256"/>
        </pc:sldMkLst>
        <pc:spChg chg="mod">
          <ac:chgData name="Dury Helene" userId="a6626a9a-791b-4cec-915f-062760c1652b" providerId="ADAL" clId="{41EC9AD2-01F1-48C5-ACA4-E214B6CD70A3}" dt="2021-11-04T09:58:09.506" v="35" actId="20577"/>
          <ac:spMkLst>
            <pc:docMk/>
            <pc:sldMk cId="2496826756" sldId="256"/>
            <ac:spMk id="7" creationId="{4671953E-09E7-4FEC-91E2-9F93AF2EE84A}"/>
          </ac:spMkLst>
        </pc:spChg>
        <pc:spChg chg="mod">
          <ac:chgData name="Dury Helene" userId="a6626a9a-791b-4cec-915f-062760c1652b" providerId="ADAL" clId="{41EC9AD2-01F1-48C5-ACA4-E214B6CD70A3}" dt="2021-11-04T09:58:02.503" v="18" actId="20577"/>
          <ac:spMkLst>
            <pc:docMk/>
            <pc:sldMk cId="2496826756" sldId="256"/>
            <ac:spMk id="8" creationId="{D39A5B62-FB17-4633-8C42-55B0578B2F0E}"/>
          </ac:spMkLst>
        </pc:spChg>
      </pc:sldChg>
      <pc:sldChg chg="del">
        <pc:chgData name="Dury Helene" userId="a6626a9a-791b-4cec-915f-062760c1652b" providerId="ADAL" clId="{41EC9AD2-01F1-48C5-ACA4-E214B6CD70A3}" dt="2021-11-04T09:57:54.243" v="0" actId="47"/>
        <pc:sldMkLst>
          <pc:docMk/>
          <pc:sldMk cId="182750867" sldId="269"/>
        </pc:sldMkLst>
      </pc:sldChg>
      <pc:sldChg chg="del">
        <pc:chgData name="Dury Helene" userId="a6626a9a-791b-4cec-915f-062760c1652b" providerId="ADAL" clId="{41EC9AD2-01F1-48C5-ACA4-E214B6CD70A3}" dt="2021-11-04T09:57:54.243" v="0" actId="47"/>
        <pc:sldMkLst>
          <pc:docMk/>
          <pc:sldMk cId="3316596828" sldId="270"/>
        </pc:sldMkLst>
      </pc:sldChg>
      <pc:sldChg chg="del">
        <pc:chgData name="Dury Helene" userId="a6626a9a-791b-4cec-915f-062760c1652b" providerId="ADAL" clId="{41EC9AD2-01F1-48C5-ACA4-E214B6CD70A3}" dt="2021-11-04T09:57:54.243" v="0" actId="47"/>
        <pc:sldMkLst>
          <pc:docMk/>
          <pc:sldMk cId="3289544635" sldId="271"/>
        </pc:sldMkLst>
      </pc:sldChg>
      <pc:sldChg chg="addSp delSp modSp add mod">
        <pc:chgData name="Dury Helene" userId="a6626a9a-791b-4cec-915f-062760c1652b" providerId="ADAL" clId="{41EC9AD2-01F1-48C5-ACA4-E214B6CD70A3}" dt="2021-11-04T09:58:16.525" v="37"/>
        <pc:sldMkLst>
          <pc:docMk/>
          <pc:sldMk cId="2997305089" sldId="272"/>
        </pc:sldMkLst>
        <pc:spChg chg="del">
          <ac:chgData name="Dury Helene" userId="a6626a9a-791b-4cec-915f-062760c1652b" providerId="ADAL" clId="{41EC9AD2-01F1-48C5-ACA4-E214B6CD70A3}" dt="2021-11-04T09:58:16.251" v="36" actId="478"/>
          <ac:spMkLst>
            <pc:docMk/>
            <pc:sldMk cId="2997305089" sldId="272"/>
            <ac:spMk id="6" creationId="{7E3248A7-66B1-4465-9076-21F73388636E}"/>
          </ac:spMkLst>
        </pc:spChg>
        <pc:spChg chg="add mod">
          <ac:chgData name="Dury Helene" userId="a6626a9a-791b-4cec-915f-062760c1652b" providerId="ADAL" clId="{41EC9AD2-01F1-48C5-ACA4-E214B6CD70A3}" dt="2021-11-04T09:58:16.525" v="37"/>
          <ac:spMkLst>
            <pc:docMk/>
            <pc:sldMk cId="2997305089" sldId="272"/>
            <ac:spMk id="8" creationId="{B220E18E-EB7A-496E-9FF8-0CA815C83C7A}"/>
          </ac:spMkLst>
        </pc:spChg>
      </pc:sldChg>
      <pc:sldChg chg="addSp modSp add">
        <pc:chgData name="Dury Helene" userId="a6626a9a-791b-4cec-915f-062760c1652b" providerId="ADAL" clId="{41EC9AD2-01F1-48C5-ACA4-E214B6CD70A3}" dt="2021-11-04T09:58:19.034" v="39"/>
        <pc:sldMkLst>
          <pc:docMk/>
          <pc:sldMk cId="2417886972" sldId="273"/>
        </pc:sldMkLst>
        <pc:spChg chg="add mod">
          <ac:chgData name="Dury Helene" userId="a6626a9a-791b-4cec-915f-062760c1652b" providerId="ADAL" clId="{41EC9AD2-01F1-48C5-ACA4-E214B6CD70A3}" dt="2021-11-04T09:58:19.034" v="39"/>
          <ac:spMkLst>
            <pc:docMk/>
            <pc:sldMk cId="2417886972" sldId="273"/>
            <ac:spMk id="3" creationId="{997D0301-A0B5-4E19-903A-462E4864DFF6}"/>
          </ac:spMkLst>
        </pc:spChg>
      </pc:sldChg>
      <pc:sldChg chg="addSp modSp add">
        <pc:chgData name="Dury Helene" userId="a6626a9a-791b-4cec-915f-062760c1652b" providerId="ADAL" clId="{41EC9AD2-01F1-48C5-ACA4-E214B6CD70A3}" dt="2021-11-04T09:58:19.914" v="40"/>
        <pc:sldMkLst>
          <pc:docMk/>
          <pc:sldMk cId="850449152" sldId="274"/>
        </pc:sldMkLst>
        <pc:spChg chg="add mod">
          <ac:chgData name="Dury Helene" userId="a6626a9a-791b-4cec-915f-062760c1652b" providerId="ADAL" clId="{41EC9AD2-01F1-48C5-ACA4-E214B6CD70A3}" dt="2021-11-04T09:58:19.914" v="40"/>
          <ac:spMkLst>
            <pc:docMk/>
            <pc:sldMk cId="850449152" sldId="274"/>
            <ac:spMk id="5" creationId="{B06287E6-7289-4D1C-A024-6A6BB0DA1D2A}"/>
          </ac:spMkLst>
        </pc:spChg>
      </pc:sldChg>
      <pc:sldChg chg="del">
        <pc:chgData name="Dury Helene" userId="a6626a9a-791b-4cec-915f-062760c1652b" providerId="ADAL" clId="{41EC9AD2-01F1-48C5-ACA4-E214B6CD70A3}" dt="2021-11-04T09:57:54.243" v="0" actId="47"/>
        <pc:sldMkLst>
          <pc:docMk/>
          <pc:sldMk cId="3660611262" sldId="308"/>
        </pc:sldMkLst>
      </pc:sldChg>
      <pc:sldChg chg="addSp modSp add">
        <pc:chgData name="Dury Helene" userId="a6626a9a-791b-4cec-915f-062760c1652b" providerId="ADAL" clId="{41EC9AD2-01F1-48C5-ACA4-E214B6CD70A3}" dt="2021-11-04T09:58:18.356" v="38"/>
        <pc:sldMkLst>
          <pc:docMk/>
          <pc:sldMk cId="3246056970" sldId="309"/>
        </pc:sldMkLst>
        <pc:spChg chg="add mod">
          <ac:chgData name="Dury Helene" userId="a6626a9a-791b-4cec-915f-062760c1652b" providerId="ADAL" clId="{41EC9AD2-01F1-48C5-ACA4-E214B6CD70A3}" dt="2021-11-04T09:58:18.356" v="38"/>
          <ac:spMkLst>
            <pc:docMk/>
            <pc:sldMk cId="3246056970" sldId="309"/>
            <ac:spMk id="3" creationId="{AEE08723-67C6-4E65-9392-9AC7092F6EBB}"/>
          </ac:spMkLst>
        </pc:spChg>
      </pc:sldChg>
    </pc:docChg>
  </pc:docChgLst>
  <pc:docChgLst>
    <pc:chgData name="Dury Helene" userId="a6626a9a-791b-4cec-915f-062760c1652b" providerId="ADAL" clId="{0F77C9FD-1B79-4607-ACCD-2F0EC9BEC231}"/>
    <pc:docChg chg="custSel addSld delSld modSld">
      <pc:chgData name="Dury Helene" userId="a6626a9a-791b-4cec-915f-062760c1652b" providerId="ADAL" clId="{0F77C9FD-1B79-4607-ACCD-2F0EC9BEC231}" dt="2021-11-04T10:00:09.406" v="41"/>
      <pc:docMkLst>
        <pc:docMk/>
      </pc:docMkLst>
      <pc:sldChg chg="modSp mod">
        <pc:chgData name="Dury Helene" userId="a6626a9a-791b-4cec-915f-062760c1652b" providerId="ADAL" clId="{0F77C9FD-1B79-4607-ACCD-2F0EC9BEC231}" dt="2021-11-04T09:59:57.515" v="35" actId="20577"/>
        <pc:sldMkLst>
          <pc:docMk/>
          <pc:sldMk cId="2496826756" sldId="256"/>
        </pc:sldMkLst>
        <pc:spChg chg="mod">
          <ac:chgData name="Dury Helene" userId="a6626a9a-791b-4cec-915f-062760c1652b" providerId="ADAL" clId="{0F77C9FD-1B79-4607-ACCD-2F0EC9BEC231}" dt="2021-11-04T09:59:57.515" v="35" actId="20577"/>
          <ac:spMkLst>
            <pc:docMk/>
            <pc:sldMk cId="2496826756" sldId="256"/>
            <ac:spMk id="7" creationId="{4671953E-09E7-4FEC-91E2-9F93AF2EE84A}"/>
          </ac:spMkLst>
        </pc:spChg>
        <pc:spChg chg="mod">
          <ac:chgData name="Dury Helene" userId="a6626a9a-791b-4cec-915f-062760c1652b" providerId="ADAL" clId="{0F77C9FD-1B79-4607-ACCD-2F0EC9BEC231}" dt="2021-11-04T09:59:51.709" v="18" actId="20577"/>
          <ac:spMkLst>
            <pc:docMk/>
            <pc:sldMk cId="2496826756" sldId="256"/>
            <ac:spMk id="8" creationId="{D39A5B62-FB17-4633-8C42-55B0578B2F0E}"/>
          </ac:spMkLst>
        </pc:spChg>
      </pc:sldChg>
      <pc:sldChg chg="del">
        <pc:chgData name="Dury Helene" userId="a6626a9a-791b-4cec-915f-062760c1652b" providerId="ADAL" clId="{0F77C9FD-1B79-4607-ACCD-2F0EC9BEC231}" dt="2021-11-04T09:59:46.822" v="0" actId="47"/>
        <pc:sldMkLst>
          <pc:docMk/>
          <pc:sldMk cId="2997305089" sldId="272"/>
        </pc:sldMkLst>
      </pc:sldChg>
      <pc:sldChg chg="del">
        <pc:chgData name="Dury Helene" userId="a6626a9a-791b-4cec-915f-062760c1652b" providerId="ADAL" clId="{0F77C9FD-1B79-4607-ACCD-2F0EC9BEC231}" dt="2021-11-04T09:59:46.822" v="0" actId="47"/>
        <pc:sldMkLst>
          <pc:docMk/>
          <pc:sldMk cId="2417886972" sldId="273"/>
        </pc:sldMkLst>
      </pc:sldChg>
      <pc:sldChg chg="del">
        <pc:chgData name="Dury Helene" userId="a6626a9a-791b-4cec-915f-062760c1652b" providerId="ADAL" clId="{0F77C9FD-1B79-4607-ACCD-2F0EC9BEC231}" dt="2021-11-04T09:59:46.822" v="0" actId="47"/>
        <pc:sldMkLst>
          <pc:docMk/>
          <pc:sldMk cId="850449152" sldId="274"/>
        </pc:sldMkLst>
      </pc:sldChg>
      <pc:sldChg chg="addSp delSp modSp add mod">
        <pc:chgData name="Dury Helene" userId="a6626a9a-791b-4cec-915f-062760c1652b" providerId="ADAL" clId="{0F77C9FD-1B79-4607-ACCD-2F0EC9BEC231}" dt="2021-11-04T10:00:04.510" v="37"/>
        <pc:sldMkLst>
          <pc:docMk/>
          <pc:sldMk cId="264724823" sldId="276"/>
        </pc:sldMkLst>
        <pc:spChg chg="del">
          <ac:chgData name="Dury Helene" userId="a6626a9a-791b-4cec-915f-062760c1652b" providerId="ADAL" clId="{0F77C9FD-1B79-4607-ACCD-2F0EC9BEC231}" dt="2021-11-04T10:00:04.239" v="36" actId="478"/>
          <ac:spMkLst>
            <pc:docMk/>
            <pc:sldMk cId="264724823" sldId="276"/>
            <ac:spMk id="6" creationId="{7E3248A7-66B1-4465-9076-21F73388636E}"/>
          </ac:spMkLst>
        </pc:spChg>
        <pc:spChg chg="add mod">
          <ac:chgData name="Dury Helene" userId="a6626a9a-791b-4cec-915f-062760c1652b" providerId="ADAL" clId="{0F77C9FD-1B79-4607-ACCD-2F0EC9BEC231}" dt="2021-11-04T10:00:04.510" v="37"/>
          <ac:spMkLst>
            <pc:docMk/>
            <pc:sldMk cId="264724823" sldId="276"/>
            <ac:spMk id="9" creationId="{DC3D8F38-1E6A-4536-BE0A-8012858CBD68}"/>
          </ac:spMkLst>
        </pc:spChg>
      </pc:sldChg>
      <pc:sldChg chg="addSp modSp add">
        <pc:chgData name="Dury Helene" userId="a6626a9a-791b-4cec-915f-062760c1652b" providerId="ADAL" clId="{0F77C9FD-1B79-4607-ACCD-2F0EC9BEC231}" dt="2021-11-04T10:00:06.369" v="39"/>
        <pc:sldMkLst>
          <pc:docMk/>
          <pc:sldMk cId="60932651" sldId="277"/>
        </pc:sldMkLst>
        <pc:spChg chg="add mod">
          <ac:chgData name="Dury Helene" userId="a6626a9a-791b-4cec-915f-062760c1652b" providerId="ADAL" clId="{0F77C9FD-1B79-4607-ACCD-2F0EC9BEC231}" dt="2021-11-04T10:00:06.369" v="39"/>
          <ac:spMkLst>
            <pc:docMk/>
            <pc:sldMk cId="60932651" sldId="277"/>
            <ac:spMk id="3" creationId="{520D868F-2BB8-4DB2-9BF5-13E87FDA6528}"/>
          </ac:spMkLst>
        </pc:spChg>
      </pc:sldChg>
      <pc:sldChg chg="addSp delSp modSp add mod">
        <pc:chgData name="Dury Helene" userId="a6626a9a-791b-4cec-915f-062760c1652b" providerId="ADAL" clId="{0F77C9FD-1B79-4607-ACCD-2F0EC9BEC231}" dt="2021-11-04T10:00:09.406" v="41"/>
        <pc:sldMkLst>
          <pc:docMk/>
          <pc:sldMk cId="1570998795" sldId="278"/>
        </pc:sldMkLst>
        <pc:spChg chg="add mod">
          <ac:chgData name="Dury Helene" userId="a6626a9a-791b-4cec-915f-062760c1652b" providerId="ADAL" clId="{0F77C9FD-1B79-4607-ACCD-2F0EC9BEC231}" dt="2021-11-04T10:00:09.406" v="41"/>
          <ac:spMkLst>
            <pc:docMk/>
            <pc:sldMk cId="1570998795" sldId="278"/>
            <ac:spMk id="5" creationId="{BF990B48-361C-4D7A-8A1B-8D36570DC083}"/>
          </ac:spMkLst>
        </pc:spChg>
        <pc:spChg chg="del">
          <ac:chgData name="Dury Helene" userId="a6626a9a-791b-4cec-915f-062760c1652b" providerId="ADAL" clId="{0F77C9FD-1B79-4607-ACCD-2F0EC9BEC231}" dt="2021-11-04T10:00:08.883" v="40" actId="478"/>
          <ac:spMkLst>
            <pc:docMk/>
            <pc:sldMk cId="1570998795" sldId="278"/>
            <ac:spMk id="6" creationId="{7E3248A7-66B1-4465-9076-21F73388636E}"/>
          </ac:spMkLst>
        </pc:spChg>
      </pc:sldChg>
      <pc:sldChg chg="del">
        <pc:chgData name="Dury Helene" userId="a6626a9a-791b-4cec-915f-062760c1652b" providerId="ADAL" clId="{0F77C9FD-1B79-4607-ACCD-2F0EC9BEC231}" dt="2021-11-04T09:59:46.822" v="0" actId="47"/>
        <pc:sldMkLst>
          <pc:docMk/>
          <pc:sldMk cId="3246056970" sldId="309"/>
        </pc:sldMkLst>
      </pc:sldChg>
      <pc:sldChg chg="addSp modSp add">
        <pc:chgData name="Dury Helene" userId="a6626a9a-791b-4cec-915f-062760c1652b" providerId="ADAL" clId="{0F77C9FD-1B79-4607-ACCD-2F0EC9BEC231}" dt="2021-11-04T10:00:05.770" v="38"/>
        <pc:sldMkLst>
          <pc:docMk/>
          <pc:sldMk cId="3848854800" sldId="310"/>
        </pc:sldMkLst>
        <pc:spChg chg="add mod">
          <ac:chgData name="Dury Helene" userId="a6626a9a-791b-4cec-915f-062760c1652b" providerId="ADAL" clId="{0F77C9FD-1B79-4607-ACCD-2F0EC9BEC231}" dt="2021-11-04T10:00:05.770" v="38"/>
          <ac:spMkLst>
            <pc:docMk/>
            <pc:sldMk cId="3848854800" sldId="310"/>
            <ac:spMk id="3" creationId="{7B6CDD77-86EF-44CD-A9DF-45D6DABCAE70}"/>
          </ac:spMkLst>
        </pc:spChg>
      </pc:sldChg>
    </pc:docChg>
  </pc:docChgLst>
  <pc:docChgLst>
    <pc:chgData name="Dury Helene" userId="a6626a9a-791b-4cec-915f-062760c1652b" providerId="ADAL" clId="{7628B5E0-315B-41EF-B4ED-583F6407BE7D}"/>
    <pc:docChg chg="custSel addSld delSld modSld">
      <pc:chgData name="Dury Helene" userId="a6626a9a-791b-4cec-915f-062760c1652b" providerId="ADAL" clId="{7628B5E0-315B-41EF-B4ED-583F6407BE7D}" dt="2021-11-04T09:56:32.904" v="75"/>
      <pc:docMkLst>
        <pc:docMk/>
      </pc:docMkLst>
      <pc:sldChg chg="modSp mod">
        <pc:chgData name="Dury Helene" userId="a6626a9a-791b-4cec-915f-062760c1652b" providerId="ADAL" clId="{7628B5E0-315B-41EF-B4ED-583F6407BE7D}" dt="2021-11-04T09:56:19.490" v="69" actId="20577"/>
        <pc:sldMkLst>
          <pc:docMk/>
          <pc:sldMk cId="2496826756" sldId="256"/>
        </pc:sldMkLst>
        <pc:spChg chg="mod">
          <ac:chgData name="Dury Helene" userId="a6626a9a-791b-4cec-915f-062760c1652b" providerId="ADAL" clId="{7628B5E0-315B-41EF-B4ED-583F6407BE7D}" dt="2021-11-04T09:56:12.999" v="35" actId="20577"/>
          <ac:spMkLst>
            <pc:docMk/>
            <pc:sldMk cId="2496826756" sldId="256"/>
            <ac:spMk id="7" creationId="{4671953E-09E7-4FEC-91E2-9F93AF2EE84A}"/>
          </ac:spMkLst>
        </pc:spChg>
        <pc:spChg chg="mod">
          <ac:chgData name="Dury Helene" userId="a6626a9a-791b-4cec-915f-062760c1652b" providerId="ADAL" clId="{7628B5E0-315B-41EF-B4ED-583F6407BE7D}" dt="2021-11-04T09:56:19.490" v="69" actId="20577"/>
          <ac:spMkLst>
            <pc:docMk/>
            <pc:sldMk cId="2496826756" sldId="256"/>
            <ac:spMk id="8" creationId="{D39A5B62-FB17-4633-8C42-55B0578B2F0E}"/>
          </ac:spMkLst>
        </pc:spChg>
      </pc:sldChg>
      <pc:sldChg chg="del">
        <pc:chgData name="Dury Helene" userId="a6626a9a-791b-4cec-915f-062760c1652b" providerId="ADAL" clId="{7628B5E0-315B-41EF-B4ED-583F6407BE7D}" dt="2021-11-04T09:56:00.287" v="0" actId="47"/>
        <pc:sldMkLst>
          <pc:docMk/>
          <pc:sldMk cId="2709333681" sldId="261"/>
        </pc:sldMkLst>
      </pc:sldChg>
      <pc:sldChg chg="del">
        <pc:chgData name="Dury Helene" userId="a6626a9a-791b-4cec-915f-062760c1652b" providerId="ADAL" clId="{7628B5E0-315B-41EF-B4ED-583F6407BE7D}" dt="2021-11-04T09:56:00.287" v="0" actId="47"/>
        <pc:sldMkLst>
          <pc:docMk/>
          <pc:sldMk cId="657503944" sldId="267"/>
        </pc:sldMkLst>
      </pc:sldChg>
      <pc:sldChg chg="del">
        <pc:chgData name="Dury Helene" userId="a6626a9a-791b-4cec-915f-062760c1652b" providerId="ADAL" clId="{7628B5E0-315B-41EF-B4ED-583F6407BE7D}" dt="2021-11-04T09:56:00.287" v="0" actId="47"/>
        <pc:sldMkLst>
          <pc:docMk/>
          <pc:sldMk cId="1482105235" sldId="268"/>
        </pc:sldMkLst>
      </pc:sldChg>
      <pc:sldChg chg="addSp delSp modSp add mod">
        <pc:chgData name="Dury Helene" userId="a6626a9a-791b-4cec-915f-062760c1652b" providerId="ADAL" clId="{7628B5E0-315B-41EF-B4ED-583F6407BE7D}" dt="2021-11-04T09:56:27.457" v="71"/>
        <pc:sldMkLst>
          <pc:docMk/>
          <pc:sldMk cId="182750867" sldId="269"/>
        </pc:sldMkLst>
        <pc:spChg chg="del">
          <ac:chgData name="Dury Helene" userId="a6626a9a-791b-4cec-915f-062760c1652b" providerId="ADAL" clId="{7628B5E0-315B-41EF-B4ED-583F6407BE7D}" dt="2021-11-04T09:56:27.206" v="70" actId="478"/>
          <ac:spMkLst>
            <pc:docMk/>
            <pc:sldMk cId="182750867" sldId="269"/>
            <ac:spMk id="6" creationId="{7E3248A7-66B1-4465-9076-21F73388636E}"/>
          </ac:spMkLst>
        </pc:spChg>
        <pc:spChg chg="add mod">
          <ac:chgData name="Dury Helene" userId="a6626a9a-791b-4cec-915f-062760c1652b" providerId="ADAL" clId="{7628B5E0-315B-41EF-B4ED-583F6407BE7D}" dt="2021-11-04T09:56:27.457" v="71"/>
          <ac:spMkLst>
            <pc:docMk/>
            <pc:sldMk cId="182750867" sldId="269"/>
            <ac:spMk id="9" creationId="{6DFE07E8-5FBF-4703-9729-E2F06A6F1C04}"/>
          </ac:spMkLst>
        </pc:spChg>
      </pc:sldChg>
      <pc:sldChg chg="addSp modSp add">
        <pc:chgData name="Dury Helene" userId="a6626a9a-791b-4cec-915f-062760c1652b" providerId="ADAL" clId="{7628B5E0-315B-41EF-B4ED-583F6407BE7D}" dt="2021-11-04T09:56:29.715" v="73"/>
        <pc:sldMkLst>
          <pc:docMk/>
          <pc:sldMk cId="3316596828" sldId="270"/>
        </pc:sldMkLst>
        <pc:spChg chg="add mod">
          <ac:chgData name="Dury Helene" userId="a6626a9a-791b-4cec-915f-062760c1652b" providerId="ADAL" clId="{7628B5E0-315B-41EF-B4ED-583F6407BE7D}" dt="2021-11-04T09:56:29.715" v="73"/>
          <ac:spMkLst>
            <pc:docMk/>
            <pc:sldMk cId="3316596828" sldId="270"/>
            <ac:spMk id="3" creationId="{D0178F8F-EE4F-4D21-AF23-FEE7BE3C6282}"/>
          </ac:spMkLst>
        </pc:spChg>
      </pc:sldChg>
      <pc:sldChg chg="addSp delSp modSp add mod">
        <pc:chgData name="Dury Helene" userId="a6626a9a-791b-4cec-915f-062760c1652b" providerId="ADAL" clId="{7628B5E0-315B-41EF-B4ED-583F6407BE7D}" dt="2021-11-04T09:56:32.904" v="75"/>
        <pc:sldMkLst>
          <pc:docMk/>
          <pc:sldMk cId="3289544635" sldId="271"/>
        </pc:sldMkLst>
        <pc:spChg chg="add mod">
          <ac:chgData name="Dury Helene" userId="a6626a9a-791b-4cec-915f-062760c1652b" providerId="ADAL" clId="{7628B5E0-315B-41EF-B4ED-583F6407BE7D}" dt="2021-11-04T09:56:32.904" v="75"/>
          <ac:spMkLst>
            <pc:docMk/>
            <pc:sldMk cId="3289544635" sldId="271"/>
            <ac:spMk id="5" creationId="{3085099F-E3B6-4E25-9A73-212C26CD8890}"/>
          </ac:spMkLst>
        </pc:spChg>
        <pc:spChg chg="del">
          <ac:chgData name="Dury Helene" userId="a6626a9a-791b-4cec-915f-062760c1652b" providerId="ADAL" clId="{7628B5E0-315B-41EF-B4ED-583F6407BE7D}" dt="2021-11-04T09:56:32.491" v="74" actId="478"/>
          <ac:spMkLst>
            <pc:docMk/>
            <pc:sldMk cId="3289544635" sldId="271"/>
            <ac:spMk id="6" creationId="{7E3248A7-66B1-4465-9076-21F73388636E}"/>
          </ac:spMkLst>
        </pc:spChg>
      </pc:sldChg>
      <pc:sldChg chg="del">
        <pc:chgData name="Dury Helene" userId="a6626a9a-791b-4cec-915f-062760c1652b" providerId="ADAL" clId="{7628B5E0-315B-41EF-B4ED-583F6407BE7D}" dt="2021-11-04T09:56:00.287" v="0" actId="47"/>
        <pc:sldMkLst>
          <pc:docMk/>
          <pc:sldMk cId="1393195909" sldId="307"/>
        </pc:sldMkLst>
      </pc:sldChg>
      <pc:sldChg chg="addSp modSp add">
        <pc:chgData name="Dury Helene" userId="a6626a9a-791b-4cec-915f-062760c1652b" providerId="ADAL" clId="{7628B5E0-315B-41EF-B4ED-583F6407BE7D}" dt="2021-11-04T09:56:28.942" v="72"/>
        <pc:sldMkLst>
          <pc:docMk/>
          <pc:sldMk cId="3660611262" sldId="308"/>
        </pc:sldMkLst>
        <pc:spChg chg="add mod">
          <ac:chgData name="Dury Helene" userId="a6626a9a-791b-4cec-915f-062760c1652b" providerId="ADAL" clId="{7628B5E0-315B-41EF-B4ED-583F6407BE7D}" dt="2021-11-04T09:56:28.942" v="72"/>
          <ac:spMkLst>
            <pc:docMk/>
            <pc:sldMk cId="3660611262" sldId="308"/>
            <ac:spMk id="3" creationId="{4442135E-1049-45B7-95CB-AD9F9ADDAD77}"/>
          </ac:spMkLst>
        </pc:spChg>
      </pc:sldChg>
    </pc:docChg>
  </pc:docChgLst>
  <pc:docChgLst>
    <pc:chgData name="Navarro Laurent" userId="S::laurent.navarro@inetum.com::2356618d-a451-4621-9e22-6599c77cb705" providerId="AD" clId="Web-{00F699CF-E1A0-4568-A4E5-5188F577E117}"/>
    <pc:docChg chg="modSld">
      <pc:chgData name="Navarro Laurent" userId="S::laurent.navarro@inetum.com::2356618d-a451-4621-9e22-6599c77cb705" providerId="AD" clId="Web-{00F699CF-E1A0-4568-A4E5-5188F577E117}" dt="2022-02-21T08:37:42.685" v="1"/>
      <pc:docMkLst>
        <pc:docMk/>
      </pc:docMkLst>
      <pc:sldChg chg="delSp modSp">
        <pc:chgData name="Navarro Laurent" userId="S::laurent.navarro@inetum.com::2356618d-a451-4621-9e22-6599c77cb705" providerId="AD" clId="Web-{00F699CF-E1A0-4568-A4E5-5188F577E117}" dt="2022-02-21T08:37:42.685" v="1"/>
        <pc:sldMkLst>
          <pc:docMk/>
          <pc:sldMk cId="2383708373" sldId="280"/>
        </pc:sldMkLst>
        <pc:spChg chg="del mod">
          <ac:chgData name="Navarro Laurent" userId="S::laurent.navarro@inetum.com::2356618d-a451-4621-9e22-6599c77cb705" providerId="AD" clId="Web-{00F699CF-E1A0-4568-A4E5-5188F577E117}" dt="2022-02-21T08:37:42.685" v="1"/>
          <ac:spMkLst>
            <pc:docMk/>
            <pc:sldMk cId="2383708373" sldId="280"/>
            <ac:spMk id="2" creationId="{72871D67-49D4-4FF3-BA72-DBFAAEAB940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159B6-2759-4DED-A09B-3F2A452E1F9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9C75BD4-0AE0-4BC1-8362-939994F8B521}">
      <dgm:prSet phldrT="[Texte]" custT="1"/>
      <dgm:spPr/>
      <dgm:t>
        <a:bodyPr/>
        <a:lstStyle/>
        <a:p>
          <a:r>
            <a:rPr lang="fr-FR" sz="1800" b="1" u="sng" dirty="0">
              <a:solidFill>
                <a:schemeClr val="tx2"/>
              </a:solidFill>
            </a:rPr>
            <a:t>API, Applicatifs et Architecture</a:t>
          </a:r>
        </a:p>
      </dgm:t>
    </dgm:pt>
    <dgm:pt modelId="{8EEC2183-3EC6-4D67-8245-08AFF534528A}" type="parTrans" cxnId="{B61B3CE8-116B-432B-A42A-DA22A64DB10B}">
      <dgm:prSet/>
      <dgm:spPr/>
      <dgm:t>
        <a:bodyPr/>
        <a:lstStyle/>
        <a:p>
          <a:endParaRPr lang="fr-FR"/>
        </a:p>
      </dgm:t>
    </dgm:pt>
    <dgm:pt modelId="{3E859EAA-1A22-4B4C-A9D9-27693294BD69}" type="sibTrans" cxnId="{B61B3CE8-116B-432B-A42A-DA22A64DB10B}">
      <dgm:prSet/>
      <dgm:spPr/>
      <dgm:t>
        <a:bodyPr/>
        <a:lstStyle/>
        <a:p>
          <a:endParaRPr lang="fr-FR"/>
        </a:p>
      </dgm:t>
    </dgm:pt>
    <dgm:pt modelId="{B1470EAD-DC6D-4BD7-A6F7-0DBB60EF5A44}">
      <dgm:prSet phldrT="[Texte]" custT="1"/>
      <dgm:spPr/>
      <dgm:t>
        <a:bodyPr/>
        <a:lstStyle/>
        <a:p>
          <a:r>
            <a:rPr lang="fr-FR" sz="1600" b="1" dirty="0" err="1">
              <a:solidFill>
                <a:schemeClr val="tx2"/>
              </a:solidFill>
            </a:rPr>
            <a:t>SpringBoot</a:t>
          </a:r>
          <a:r>
            <a:rPr lang="fr-FR" sz="1800" b="1" dirty="0">
              <a:solidFill>
                <a:schemeClr val="tx2"/>
              </a:solidFill>
            </a:rPr>
            <a:t> 2.4.9</a:t>
          </a:r>
        </a:p>
      </dgm:t>
    </dgm:pt>
    <dgm:pt modelId="{17562937-A9E0-40D7-AF9C-6ACFDA9293FA}" type="parTrans" cxnId="{F15C1296-CF10-400D-8D60-0095481754E0}">
      <dgm:prSet/>
      <dgm:spPr/>
      <dgm:t>
        <a:bodyPr/>
        <a:lstStyle/>
        <a:p>
          <a:endParaRPr lang="fr-FR"/>
        </a:p>
      </dgm:t>
    </dgm:pt>
    <dgm:pt modelId="{24AC53EA-13AD-4B89-8F13-D4E4020376E1}" type="sibTrans" cxnId="{F15C1296-CF10-400D-8D60-0095481754E0}">
      <dgm:prSet/>
      <dgm:spPr/>
      <dgm:t>
        <a:bodyPr/>
        <a:lstStyle/>
        <a:p>
          <a:endParaRPr lang="fr-FR"/>
        </a:p>
      </dgm:t>
    </dgm:pt>
    <dgm:pt modelId="{4ACC8360-BBAA-469F-AB30-FFE3E6A2B0FB}">
      <dgm:prSet phldrT="[Texte]" custT="1"/>
      <dgm:spPr/>
      <dgm:t>
        <a:bodyPr/>
        <a:lstStyle/>
        <a:p>
          <a:r>
            <a:rPr lang="fr-FR" sz="1600" b="1" dirty="0">
              <a:solidFill>
                <a:schemeClr val="tx2"/>
              </a:solidFill>
            </a:rPr>
            <a:t>Java 8</a:t>
          </a:r>
          <a:endParaRPr lang="fr-FR" sz="1600" dirty="0"/>
        </a:p>
      </dgm:t>
    </dgm:pt>
    <dgm:pt modelId="{A3B340D0-AF0D-4E48-A682-91F9FF615BCD}" type="parTrans" cxnId="{6E7A70C5-34F7-4281-B0FD-87A0998D8DCF}">
      <dgm:prSet/>
      <dgm:spPr/>
      <dgm:t>
        <a:bodyPr/>
        <a:lstStyle/>
        <a:p>
          <a:endParaRPr lang="fr-FR"/>
        </a:p>
      </dgm:t>
    </dgm:pt>
    <dgm:pt modelId="{C57CA316-28F7-411A-B0B4-0D1E1C3A7287}" type="sibTrans" cxnId="{6E7A70C5-34F7-4281-B0FD-87A0998D8DCF}">
      <dgm:prSet/>
      <dgm:spPr/>
      <dgm:t>
        <a:bodyPr/>
        <a:lstStyle/>
        <a:p>
          <a:endParaRPr lang="fr-FR"/>
        </a:p>
      </dgm:t>
    </dgm:pt>
    <dgm:pt modelId="{0328F9CC-D634-4CDC-AFB1-A51C75D8C190}">
      <dgm:prSet phldrT="[Texte]" custT="1"/>
      <dgm:spPr/>
      <dgm:t>
        <a:bodyPr/>
        <a:lstStyle/>
        <a:p>
          <a:r>
            <a:rPr lang="fr-FR" sz="1600" b="1" dirty="0">
              <a:solidFill>
                <a:schemeClr val="tx2"/>
              </a:solidFill>
            </a:rPr>
            <a:t>Maven</a:t>
          </a:r>
          <a:endParaRPr lang="fr-FR" sz="2000" dirty="0"/>
        </a:p>
      </dgm:t>
    </dgm:pt>
    <dgm:pt modelId="{63D586D4-78CD-45AD-A63D-84C3172833DF}" type="parTrans" cxnId="{1CD1DEED-06F2-4411-9F47-9840D984FDA5}">
      <dgm:prSet/>
      <dgm:spPr/>
      <dgm:t>
        <a:bodyPr/>
        <a:lstStyle/>
        <a:p>
          <a:endParaRPr lang="fr-FR"/>
        </a:p>
      </dgm:t>
    </dgm:pt>
    <dgm:pt modelId="{99B677C4-9D56-4027-9FAD-3AB2A55D23AE}" type="sibTrans" cxnId="{1CD1DEED-06F2-4411-9F47-9840D984FDA5}">
      <dgm:prSet/>
      <dgm:spPr/>
      <dgm:t>
        <a:bodyPr/>
        <a:lstStyle/>
        <a:p>
          <a:endParaRPr lang="fr-FR"/>
        </a:p>
      </dgm:t>
    </dgm:pt>
    <dgm:pt modelId="{6C0E1634-C402-4E22-ACCC-8D02694C88C2}">
      <dgm:prSet phldrT="[Texte]" custT="1"/>
      <dgm:spPr/>
      <dgm:t>
        <a:bodyPr/>
        <a:lstStyle/>
        <a:p>
          <a:r>
            <a:rPr lang="fr-FR" sz="1600" b="1" dirty="0" err="1">
              <a:solidFill>
                <a:schemeClr val="tx2"/>
              </a:solidFill>
            </a:rPr>
            <a:t>ElasticSearch</a:t>
          </a:r>
          <a:r>
            <a:rPr lang="fr-FR" sz="1600" b="1" dirty="0">
              <a:solidFill>
                <a:schemeClr val="tx2"/>
              </a:solidFill>
            </a:rPr>
            <a:t> 7,12</a:t>
          </a:r>
          <a:endParaRPr lang="fr-FR" sz="1600" dirty="0"/>
        </a:p>
      </dgm:t>
    </dgm:pt>
    <dgm:pt modelId="{731C222C-0121-4BE0-8FA0-207092402939}" type="parTrans" cxnId="{F9667797-671E-414B-9BD6-86D57421924E}">
      <dgm:prSet/>
      <dgm:spPr/>
      <dgm:t>
        <a:bodyPr/>
        <a:lstStyle/>
        <a:p>
          <a:endParaRPr lang="fr-FR"/>
        </a:p>
      </dgm:t>
    </dgm:pt>
    <dgm:pt modelId="{85F46C2B-9518-4682-A0B7-6391E6F2FA58}" type="sibTrans" cxnId="{F9667797-671E-414B-9BD6-86D57421924E}">
      <dgm:prSet/>
      <dgm:spPr/>
      <dgm:t>
        <a:bodyPr/>
        <a:lstStyle/>
        <a:p>
          <a:endParaRPr lang="fr-FR"/>
        </a:p>
      </dgm:t>
    </dgm:pt>
    <dgm:pt modelId="{80EF14AF-6C8E-4291-9D11-605745A8FC90}">
      <dgm:prSet phldrT="[Texte]" custT="1"/>
      <dgm:spPr/>
      <dgm:t>
        <a:bodyPr/>
        <a:lstStyle/>
        <a:p>
          <a:r>
            <a:rPr lang="fr-FR" sz="1600" b="1" dirty="0" err="1">
              <a:solidFill>
                <a:schemeClr val="tx2"/>
              </a:solidFill>
            </a:rPr>
            <a:t>Angular</a:t>
          </a:r>
          <a:r>
            <a:rPr lang="fr-FR" sz="1600" b="1" dirty="0">
              <a:solidFill>
                <a:schemeClr val="tx2"/>
              </a:solidFill>
            </a:rPr>
            <a:t> 11</a:t>
          </a:r>
          <a:endParaRPr lang="fr-FR" sz="1600" dirty="0"/>
        </a:p>
      </dgm:t>
    </dgm:pt>
    <dgm:pt modelId="{19461068-AAE9-4ABE-8BFE-355CD4A2C5AC}" type="parTrans" cxnId="{72EAB773-7651-4307-BFBB-F4F88F8998CD}">
      <dgm:prSet/>
      <dgm:spPr/>
      <dgm:t>
        <a:bodyPr/>
        <a:lstStyle/>
        <a:p>
          <a:endParaRPr lang="fr-FR"/>
        </a:p>
      </dgm:t>
    </dgm:pt>
    <dgm:pt modelId="{629747CA-A00E-40EA-87BF-35AA5F2A9E55}" type="sibTrans" cxnId="{72EAB773-7651-4307-BFBB-F4F88F8998CD}">
      <dgm:prSet/>
      <dgm:spPr/>
      <dgm:t>
        <a:bodyPr/>
        <a:lstStyle/>
        <a:p>
          <a:endParaRPr lang="fr-FR"/>
        </a:p>
      </dgm:t>
    </dgm:pt>
    <dgm:pt modelId="{2ED69E9C-9AFA-4B6D-B7E7-98467BBE6A2D}">
      <dgm:prSet phldrT="[Texte]" custT="1"/>
      <dgm:spPr/>
      <dgm:t>
        <a:bodyPr/>
        <a:lstStyle/>
        <a:p>
          <a:r>
            <a:rPr lang="fr-FR" sz="1600" b="1" dirty="0">
              <a:solidFill>
                <a:schemeClr val="tx2"/>
              </a:solidFill>
            </a:rPr>
            <a:t>Bootstrap</a:t>
          </a:r>
          <a:endParaRPr lang="fr-FR" sz="1600" dirty="0"/>
        </a:p>
      </dgm:t>
    </dgm:pt>
    <dgm:pt modelId="{9451609C-1539-47BF-91EB-74F3EF21C883}" type="parTrans" cxnId="{E05B1005-34BA-48F4-9784-57D067AE7EDA}">
      <dgm:prSet/>
      <dgm:spPr/>
      <dgm:t>
        <a:bodyPr/>
        <a:lstStyle/>
        <a:p>
          <a:endParaRPr lang="fr-FR"/>
        </a:p>
      </dgm:t>
    </dgm:pt>
    <dgm:pt modelId="{43D3F19B-545C-4642-AE26-3BBBDEA81FE5}" type="sibTrans" cxnId="{E05B1005-34BA-48F4-9784-57D067AE7EDA}">
      <dgm:prSet/>
      <dgm:spPr/>
      <dgm:t>
        <a:bodyPr/>
        <a:lstStyle/>
        <a:p>
          <a:endParaRPr lang="fr-FR"/>
        </a:p>
      </dgm:t>
    </dgm:pt>
    <dgm:pt modelId="{B5D68B06-C1C9-4049-9EA3-90500810AE84}">
      <dgm:prSet phldrT="[Texte]" custT="1"/>
      <dgm:spPr/>
      <dgm:t>
        <a:bodyPr/>
        <a:lstStyle/>
        <a:p>
          <a:r>
            <a:rPr lang="fr-FR" sz="1600" b="1" dirty="0">
              <a:solidFill>
                <a:schemeClr val="tx2"/>
              </a:solidFill>
            </a:rPr>
            <a:t>Azure PostgreSQL 10</a:t>
          </a:r>
          <a:endParaRPr lang="fr-FR" sz="1600" dirty="0"/>
        </a:p>
      </dgm:t>
    </dgm:pt>
    <dgm:pt modelId="{1EA0AF04-60B7-4758-A970-FDA0FE2F9BEC}" type="parTrans" cxnId="{F845CD1B-05BA-40A1-AE7F-3A9A6DE4F6F8}">
      <dgm:prSet/>
      <dgm:spPr/>
      <dgm:t>
        <a:bodyPr/>
        <a:lstStyle/>
        <a:p>
          <a:endParaRPr lang="fr-FR"/>
        </a:p>
      </dgm:t>
    </dgm:pt>
    <dgm:pt modelId="{FD8908A3-A564-4BB1-B256-F13DF184B70A}" type="sibTrans" cxnId="{F845CD1B-05BA-40A1-AE7F-3A9A6DE4F6F8}">
      <dgm:prSet/>
      <dgm:spPr/>
      <dgm:t>
        <a:bodyPr/>
        <a:lstStyle/>
        <a:p>
          <a:endParaRPr lang="fr-FR"/>
        </a:p>
      </dgm:t>
    </dgm:pt>
    <dgm:pt modelId="{13F87E0C-3305-45D2-9F40-7BD535CD7857}">
      <dgm:prSet phldrT="[Texte]" custT="1"/>
      <dgm:spPr/>
      <dgm:t>
        <a:bodyPr/>
        <a:lstStyle/>
        <a:p>
          <a:r>
            <a:rPr lang="fr-FR" sz="1600" b="1" dirty="0">
              <a:solidFill>
                <a:schemeClr val="tx2"/>
              </a:solidFill>
            </a:rPr>
            <a:t>Docker</a:t>
          </a:r>
          <a:endParaRPr lang="fr-FR" sz="2200" dirty="0"/>
        </a:p>
      </dgm:t>
    </dgm:pt>
    <dgm:pt modelId="{C6E97263-D1BD-435D-A628-45C83841159C}" type="parTrans" cxnId="{97C4EF9F-3041-4EF5-BCD0-0F935D09227A}">
      <dgm:prSet/>
      <dgm:spPr/>
      <dgm:t>
        <a:bodyPr/>
        <a:lstStyle/>
        <a:p>
          <a:endParaRPr lang="fr-FR"/>
        </a:p>
      </dgm:t>
    </dgm:pt>
    <dgm:pt modelId="{CD1EFD0B-8A3C-4E3D-91E8-977F97489E7F}" type="sibTrans" cxnId="{97C4EF9F-3041-4EF5-BCD0-0F935D09227A}">
      <dgm:prSet/>
      <dgm:spPr/>
      <dgm:t>
        <a:bodyPr/>
        <a:lstStyle/>
        <a:p>
          <a:endParaRPr lang="fr-FR"/>
        </a:p>
      </dgm:t>
    </dgm:pt>
    <dgm:pt modelId="{C6D234C4-4780-49AF-82B3-57AD133FBF9F}">
      <dgm:prSet phldrT="[Texte]" custT="1"/>
      <dgm:spPr/>
      <dgm:t>
        <a:bodyPr/>
        <a:lstStyle/>
        <a:p>
          <a:r>
            <a:rPr lang="fr-FR" sz="1600" b="1" dirty="0">
              <a:solidFill>
                <a:schemeClr val="tx2"/>
              </a:solidFill>
            </a:rPr>
            <a:t>Azure </a:t>
          </a:r>
          <a:r>
            <a:rPr lang="fr-FR" sz="1600" b="1" dirty="0" err="1">
              <a:solidFill>
                <a:schemeClr val="tx2"/>
              </a:solidFill>
            </a:rPr>
            <a:t>Kubernetes</a:t>
          </a:r>
          <a:r>
            <a:rPr lang="fr-FR" sz="1600" b="1" dirty="0">
              <a:solidFill>
                <a:schemeClr val="tx2"/>
              </a:solidFill>
            </a:rPr>
            <a:t> Services </a:t>
          </a:r>
          <a:endParaRPr lang="fr-FR" sz="1600" dirty="0"/>
        </a:p>
      </dgm:t>
    </dgm:pt>
    <dgm:pt modelId="{741662F0-14D4-49B0-99E8-9A1334DC535D}" type="parTrans" cxnId="{3AAE91D6-E4C9-4D2D-9AC1-0D18F2EECEE6}">
      <dgm:prSet/>
      <dgm:spPr/>
      <dgm:t>
        <a:bodyPr/>
        <a:lstStyle/>
        <a:p>
          <a:endParaRPr lang="fr-FR"/>
        </a:p>
      </dgm:t>
    </dgm:pt>
    <dgm:pt modelId="{A1A830F5-CE13-4D43-9566-260E1C606FBC}" type="sibTrans" cxnId="{3AAE91D6-E4C9-4D2D-9AC1-0D18F2EECEE6}">
      <dgm:prSet/>
      <dgm:spPr/>
      <dgm:t>
        <a:bodyPr/>
        <a:lstStyle/>
        <a:p>
          <a:endParaRPr lang="fr-FR"/>
        </a:p>
      </dgm:t>
    </dgm:pt>
    <dgm:pt modelId="{2EB835EB-EBA8-4EC4-A309-2B4FA9FE6198}" type="pres">
      <dgm:prSet presAssocID="{B35159B6-2759-4DED-A09B-3F2A452E1F9C}" presName="vert0" presStyleCnt="0">
        <dgm:presLayoutVars>
          <dgm:dir/>
          <dgm:animOne val="branch"/>
          <dgm:animLvl val="lvl"/>
        </dgm:presLayoutVars>
      </dgm:prSet>
      <dgm:spPr/>
    </dgm:pt>
    <dgm:pt modelId="{35D5B795-A080-413A-8608-1C25AEC60A80}" type="pres">
      <dgm:prSet presAssocID="{89C75BD4-0AE0-4BC1-8362-939994F8B521}" presName="thickLine" presStyleLbl="alignNode1" presStyleIdx="0" presStyleCnt="1"/>
      <dgm:spPr/>
    </dgm:pt>
    <dgm:pt modelId="{2274A76E-3660-4A07-A85C-6DA112F793A8}" type="pres">
      <dgm:prSet presAssocID="{89C75BD4-0AE0-4BC1-8362-939994F8B521}" presName="horz1" presStyleCnt="0"/>
      <dgm:spPr/>
    </dgm:pt>
    <dgm:pt modelId="{75169B40-ECE5-41B7-BA5F-8E3429DA6EAE}" type="pres">
      <dgm:prSet presAssocID="{89C75BD4-0AE0-4BC1-8362-939994F8B521}" presName="tx1" presStyleLbl="revTx" presStyleIdx="0" presStyleCnt="10" custScaleX="184278"/>
      <dgm:spPr/>
    </dgm:pt>
    <dgm:pt modelId="{5D5079C5-61FF-468C-B180-B1BCC8B24680}" type="pres">
      <dgm:prSet presAssocID="{89C75BD4-0AE0-4BC1-8362-939994F8B521}" presName="vert1" presStyleCnt="0"/>
      <dgm:spPr/>
    </dgm:pt>
    <dgm:pt modelId="{C73BA379-0927-4727-B225-7649DFDF58FD}" type="pres">
      <dgm:prSet presAssocID="{B1470EAD-DC6D-4BD7-A6F7-0DBB60EF5A44}" presName="vertSpace2a" presStyleCnt="0"/>
      <dgm:spPr/>
    </dgm:pt>
    <dgm:pt modelId="{2157EFE7-2331-4220-9294-FA0B4F583ECF}" type="pres">
      <dgm:prSet presAssocID="{B1470EAD-DC6D-4BD7-A6F7-0DBB60EF5A44}" presName="horz2" presStyleCnt="0"/>
      <dgm:spPr/>
    </dgm:pt>
    <dgm:pt modelId="{84F42CDB-7559-42F8-8A02-4813D1C99703}" type="pres">
      <dgm:prSet presAssocID="{B1470EAD-DC6D-4BD7-A6F7-0DBB60EF5A44}" presName="horzSpace2" presStyleCnt="0"/>
      <dgm:spPr/>
    </dgm:pt>
    <dgm:pt modelId="{E39DAAF7-E760-4F98-9500-F71187AE4B47}" type="pres">
      <dgm:prSet presAssocID="{B1470EAD-DC6D-4BD7-A6F7-0DBB60EF5A44}" presName="tx2" presStyleLbl="revTx" presStyleIdx="1" presStyleCnt="10"/>
      <dgm:spPr/>
    </dgm:pt>
    <dgm:pt modelId="{FA3FE421-F5A7-4091-BDAB-6A5B5E6A002F}" type="pres">
      <dgm:prSet presAssocID="{B1470EAD-DC6D-4BD7-A6F7-0DBB60EF5A44}" presName="vert2" presStyleCnt="0"/>
      <dgm:spPr/>
    </dgm:pt>
    <dgm:pt modelId="{03985DF9-09EE-420C-80CE-B84217CD99DB}" type="pres">
      <dgm:prSet presAssocID="{B1470EAD-DC6D-4BD7-A6F7-0DBB60EF5A44}" presName="thinLine2b" presStyleLbl="callout" presStyleIdx="0" presStyleCnt="9"/>
      <dgm:spPr/>
    </dgm:pt>
    <dgm:pt modelId="{78B280FA-0C5A-4F38-A1A9-249260534CE9}" type="pres">
      <dgm:prSet presAssocID="{B1470EAD-DC6D-4BD7-A6F7-0DBB60EF5A44}" presName="vertSpace2b" presStyleCnt="0"/>
      <dgm:spPr/>
    </dgm:pt>
    <dgm:pt modelId="{D2784EEF-A9AC-4C42-BAC4-361C0FC72267}" type="pres">
      <dgm:prSet presAssocID="{4ACC8360-BBAA-469F-AB30-FFE3E6A2B0FB}" presName="horz2" presStyleCnt="0"/>
      <dgm:spPr/>
    </dgm:pt>
    <dgm:pt modelId="{5D30AA6C-EB6C-4870-BA5A-5A592A3DF502}" type="pres">
      <dgm:prSet presAssocID="{4ACC8360-BBAA-469F-AB30-FFE3E6A2B0FB}" presName="horzSpace2" presStyleCnt="0"/>
      <dgm:spPr/>
    </dgm:pt>
    <dgm:pt modelId="{702692EF-7316-4FBC-8321-6EFECDA0D9DD}" type="pres">
      <dgm:prSet presAssocID="{4ACC8360-BBAA-469F-AB30-FFE3E6A2B0FB}" presName="tx2" presStyleLbl="revTx" presStyleIdx="2" presStyleCnt="10"/>
      <dgm:spPr/>
    </dgm:pt>
    <dgm:pt modelId="{77331C69-3848-434E-B183-1D17DE80C8AE}" type="pres">
      <dgm:prSet presAssocID="{4ACC8360-BBAA-469F-AB30-FFE3E6A2B0FB}" presName="vert2" presStyleCnt="0"/>
      <dgm:spPr/>
    </dgm:pt>
    <dgm:pt modelId="{AB2AB4EC-389F-42C3-AFD8-25F7C6897BE2}" type="pres">
      <dgm:prSet presAssocID="{4ACC8360-BBAA-469F-AB30-FFE3E6A2B0FB}" presName="thinLine2b" presStyleLbl="callout" presStyleIdx="1" presStyleCnt="9"/>
      <dgm:spPr/>
    </dgm:pt>
    <dgm:pt modelId="{0D95C3D2-4D95-4284-8D5F-9BADCEDB32E4}" type="pres">
      <dgm:prSet presAssocID="{4ACC8360-BBAA-469F-AB30-FFE3E6A2B0FB}" presName="vertSpace2b" presStyleCnt="0"/>
      <dgm:spPr/>
    </dgm:pt>
    <dgm:pt modelId="{A62362BE-1B5C-403F-8CDE-38324942D716}" type="pres">
      <dgm:prSet presAssocID="{0328F9CC-D634-4CDC-AFB1-A51C75D8C190}" presName="horz2" presStyleCnt="0"/>
      <dgm:spPr/>
    </dgm:pt>
    <dgm:pt modelId="{A6938242-9AC1-4D34-9AEE-2AFB2B8E82FD}" type="pres">
      <dgm:prSet presAssocID="{0328F9CC-D634-4CDC-AFB1-A51C75D8C190}" presName="horzSpace2" presStyleCnt="0"/>
      <dgm:spPr/>
    </dgm:pt>
    <dgm:pt modelId="{B6ED96BA-2E5F-488D-B196-49933EC8629E}" type="pres">
      <dgm:prSet presAssocID="{0328F9CC-D634-4CDC-AFB1-A51C75D8C190}" presName="tx2" presStyleLbl="revTx" presStyleIdx="3" presStyleCnt="10"/>
      <dgm:spPr/>
    </dgm:pt>
    <dgm:pt modelId="{AACAC2BA-5B2D-4AA9-BAB5-321D6CDAEA01}" type="pres">
      <dgm:prSet presAssocID="{0328F9CC-D634-4CDC-AFB1-A51C75D8C190}" presName="vert2" presStyleCnt="0"/>
      <dgm:spPr/>
    </dgm:pt>
    <dgm:pt modelId="{AC53C367-BABC-4B44-B682-9E1A4587720F}" type="pres">
      <dgm:prSet presAssocID="{0328F9CC-D634-4CDC-AFB1-A51C75D8C190}" presName="thinLine2b" presStyleLbl="callout" presStyleIdx="2" presStyleCnt="9"/>
      <dgm:spPr/>
    </dgm:pt>
    <dgm:pt modelId="{FD5F2362-DFBE-46FA-8919-602C72EC5FEC}" type="pres">
      <dgm:prSet presAssocID="{0328F9CC-D634-4CDC-AFB1-A51C75D8C190}" presName="vertSpace2b" presStyleCnt="0"/>
      <dgm:spPr/>
    </dgm:pt>
    <dgm:pt modelId="{A5F88178-984B-4AED-9CBD-A24A38FFADEE}" type="pres">
      <dgm:prSet presAssocID="{6C0E1634-C402-4E22-ACCC-8D02694C88C2}" presName="horz2" presStyleCnt="0"/>
      <dgm:spPr/>
    </dgm:pt>
    <dgm:pt modelId="{F3DE94A6-8B0E-4823-A125-BC9CB30FDEB7}" type="pres">
      <dgm:prSet presAssocID="{6C0E1634-C402-4E22-ACCC-8D02694C88C2}" presName="horzSpace2" presStyleCnt="0"/>
      <dgm:spPr/>
    </dgm:pt>
    <dgm:pt modelId="{D3A8EBFB-4A98-4CE1-B8C0-007E1B9DB61C}" type="pres">
      <dgm:prSet presAssocID="{6C0E1634-C402-4E22-ACCC-8D02694C88C2}" presName="tx2" presStyleLbl="revTx" presStyleIdx="4" presStyleCnt="10"/>
      <dgm:spPr/>
    </dgm:pt>
    <dgm:pt modelId="{94F20D3A-2FC7-4F4C-B436-F8F0E96017FE}" type="pres">
      <dgm:prSet presAssocID="{6C0E1634-C402-4E22-ACCC-8D02694C88C2}" presName="vert2" presStyleCnt="0"/>
      <dgm:spPr/>
    </dgm:pt>
    <dgm:pt modelId="{A697DED2-2DA0-478B-B84F-0ADF7AE4F898}" type="pres">
      <dgm:prSet presAssocID="{6C0E1634-C402-4E22-ACCC-8D02694C88C2}" presName="thinLine2b" presStyleLbl="callout" presStyleIdx="3" presStyleCnt="9"/>
      <dgm:spPr/>
    </dgm:pt>
    <dgm:pt modelId="{40681DCF-9E56-4904-94EC-D2E08585D45A}" type="pres">
      <dgm:prSet presAssocID="{6C0E1634-C402-4E22-ACCC-8D02694C88C2}" presName="vertSpace2b" presStyleCnt="0"/>
      <dgm:spPr/>
    </dgm:pt>
    <dgm:pt modelId="{0BBF1087-DCC6-40F5-B31A-6C337020D28A}" type="pres">
      <dgm:prSet presAssocID="{80EF14AF-6C8E-4291-9D11-605745A8FC90}" presName="horz2" presStyleCnt="0"/>
      <dgm:spPr/>
    </dgm:pt>
    <dgm:pt modelId="{F0834CF1-57AF-4C7F-9109-FB701845BBB6}" type="pres">
      <dgm:prSet presAssocID="{80EF14AF-6C8E-4291-9D11-605745A8FC90}" presName="horzSpace2" presStyleCnt="0"/>
      <dgm:spPr/>
    </dgm:pt>
    <dgm:pt modelId="{105008EA-7BA6-4549-BEC5-D7FDAE79FCA8}" type="pres">
      <dgm:prSet presAssocID="{80EF14AF-6C8E-4291-9D11-605745A8FC90}" presName="tx2" presStyleLbl="revTx" presStyleIdx="5" presStyleCnt="10"/>
      <dgm:spPr/>
    </dgm:pt>
    <dgm:pt modelId="{289718AD-1281-4E36-A4D1-4F63840D87B1}" type="pres">
      <dgm:prSet presAssocID="{80EF14AF-6C8E-4291-9D11-605745A8FC90}" presName="vert2" presStyleCnt="0"/>
      <dgm:spPr/>
    </dgm:pt>
    <dgm:pt modelId="{AA1DDD3C-AFAE-47B7-A2F1-09F31DD94E31}" type="pres">
      <dgm:prSet presAssocID="{80EF14AF-6C8E-4291-9D11-605745A8FC90}" presName="thinLine2b" presStyleLbl="callout" presStyleIdx="4" presStyleCnt="9"/>
      <dgm:spPr/>
    </dgm:pt>
    <dgm:pt modelId="{DEFBA35D-1977-467A-A5DF-6A0D48B07470}" type="pres">
      <dgm:prSet presAssocID="{80EF14AF-6C8E-4291-9D11-605745A8FC90}" presName="vertSpace2b" presStyleCnt="0"/>
      <dgm:spPr/>
    </dgm:pt>
    <dgm:pt modelId="{40C2DFA5-9CE0-47C2-8C44-664BEBDFA7B5}" type="pres">
      <dgm:prSet presAssocID="{2ED69E9C-9AFA-4B6D-B7E7-98467BBE6A2D}" presName="horz2" presStyleCnt="0"/>
      <dgm:spPr/>
    </dgm:pt>
    <dgm:pt modelId="{AAA2ACF1-DACF-40C6-BE8E-7586C0110162}" type="pres">
      <dgm:prSet presAssocID="{2ED69E9C-9AFA-4B6D-B7E7-98467BBE6A2D}" presName="horzSpace2" presStyleCnt="0"/>
      <dgm:spPr/>
    </dgm:pt>
    <dgm:pt modelId="{54CACBF9-FC05-48CA-9C40-3037454259AE}" type="pres">
      <dgm:prSet presAssocID="{2ED69E9C-9AFA-4B6D-B7E7-98467BBE6A2D}" presName="tx2" presStyleLbl="revTx" presStyleIdx="6" presStyleCnt="10"/>
      <dgm:spPr/>
    </dgm:pt>
    <dgm:pt modelId="{4E8147AC-B3DD-4782-8937-BD0829C33F04}" type="pres">
      <dgm:prSet presAssocID="{2ED69E9C-9AFA-4B6D-B7E7-98467BBE6A2D}" presName="vert2" presStyleCnt="0"/>
      <dgm:spPr/>
    </dgm:pt>
    <dgm:pt modelId="{2A76F9DE-0CF8-4696-866D-6AEA95A88834}" type="pres">
      <dgm:prSet presAssocID="{2ED69E9C-9AFA-4B6D-B7E7-98467BBE6A2D}" presName="thinLine2b" presStyleLbl="callout" presStyleIdx="5" presStyleCnt="9"/>
      <dgm:spPr/>
    </dgm:pt>
    <dgm:pt modelId="{7ABE0121-7AE3-4BA9-A2FC-68F76519DF6E}" type="pres">
      <dgm:prSet presAssocID="{2ED69E9C-9AFA-4B6D-B7E7-98467BBE6A2D}" presName="vertSpace2b" presStyleCnt="0"/>
      <dgm:spPr/>
    </dgm:pt>
    <dgm:pt modelId="{C390C004-73D9-4022-B2E3-C071B71E27DB}" type="pres">
      <dgm:prSet presAssocID="{B5D68B06-C1C9-4049-9EA3-90500810AE84}" presName="horz2" presStyleCnt="0"/>
      <dgm:spPr/>
    </dgm:pt>
    <dgm:pt modelId="{715906C0-6260-4827-AED8-8F8DBC713A44}" type="pres">
      <dgm:prSet presAssocID="{B5D68B06-C1C9-4049-9EA3-90500810AE84}" presName="horzSpace2" presStyleCnt="0"/>
      <dgm:spPr/>
    </dgm:pt>
    <dgm:pt modelId="{08464675-5584-418C-BBB1-2EEDC17F7C23}" type="pres">
      <dgm:prSet presAssocID="{B5D68B06-C1C9-4049-9EA3-90500810AE84}" presName="tx2" presStyleLbl="revTx" presStyleIdx="7" presStyleCnt="10"/>
      <dgm:spPr/>
    </dgm:pt>
    <dgm:pt modelId="{4E482E53-E21D-4ADE-A424-3E0B8B5177E3}" type="pres">
      <dgm:prSet presAssocID="{B5D68B06-C1C9-4049-9EA3-90500810AE84}" presName="vert2" presStyleCnt="0"/>
      <dgm:spPr/>
    </dgm:pt>
    <dgm:pt modelId="{0F73DF6C-2711-4660-ADFE-BD6054E447CC}" type="pres">
      <dgm:prSet presAssocID="{B5D68B06-C1C9-4049-9EA3-90500810AE84}" presName="thinLine2b" presStyleLbl="callout" presStyleIdx="6" presStyleCnt="9"/>
      <dgm:spPr/>
    </dgm:pt>
    <dgm:pt modelId="{47801280-C0C4-457D-9C99-2A8D3B81DE93}" type="pres">
      <dgm:prSet presAssocID="{B5D68B06-C1C9-4049-9EA3-90500810AE84}" presName="vertSpace2b" presStyleCnt="0"/>
      <dgm:spPr/>
    </dgm:pt>
    <dgm:pt modelId="{243B7B94-CCAD-469D-8181-72C697E90F9C}" type="pres">
      <dgm:prSet presAssocID="{13F87E0C-3305-45D2-9F40-7BD535CD7857}" presName="horz2" presStyleCnt="0"/>
      <dgm:spPr/>
    </dgm:pt>
    <dgm:pt modelId="{D8CD1F4C-F123-49DF-8FF7-F5110C23E9C2}" type="pres">
      <dgm:prSet presAssocID="{13F87E0C-3305-45D2-9F40-7BD535CD7857}" presName="horzSpace2" presStyleCnt="0"/>
      <dgm:spPr/>
    </dgm:pt>
    <dgm:pt modelId="{26C586D6-6C0D-426F-9809-3D043EA3899A}" type="pres">
      <dgm:prSet presAssocID="{13F87E0C-3305-45D2-9F40-7BD535CD7857}" presName="tx2" presStyleLbl="revTx" presStyleIdx="8" presStyleCnt="10"/>
      <dgm:spPr/>
    </dgm:pt>
    <dgm:pt modelId="{0786E721-61F6-46CE-89F7-506EF993FC3F}" type="pres">
      <dgm:prSet presAssocID="{13F87E0C-3305-45D2-9F40-7BD535CD7857}" presName="vert2" presStyleCnt="0"/>
      <dgm:spPr/>
    </dgm:pt>
    <dgm:pt modelId="{9AB14ECA-ABC3-4FE5-9CD5-6D57F5938D02}" type="pres">
      <dgm:prSet presAssocID="{13F87E0C-3305-45D2-9F40-7BD535CD7857}" presName="thinLine2b" presStyleLbl="callout" presStyleIdx="7" presStyleCnt="9"/>
      <dgm:spPr/>
    </dgm:pt>
    <dgm:pt modelId="{5071A5E3-FF7D-488D-AB93-F58967F8A89A}" type="pres">
      <dgm:prSet presAssocID="{13F87E0C-3305-45D2-9F40-7BD535CD7857}" presName="vertSpace2b" presStyleCnt="0"/>
      <dgm:spPr/>
    </dgm:pt>
    <dgm:pt modelId="{96BABFA2-5C3F-4D4C-991E-0C41E2A3669B}" type="pres">
      <dgm:prSet presAssocID="{C6D234C4-4780-49AF-82B3-57AD133FBF9F}" presName="horz2" presStyleCnt="0"/>
      <dgm:spPr/>
    </dgm:pt>
    <dgm:pt modelId="{7E286B74-0DC8-4450-9613-7834EBDCC20A}" type="pres">
      <dgm:prSet presAssocID="{C6D234C4-4780-49AF-82B3-57AD133FBF9F}" presName="horzSpace2" presStyleCnt="0"/>
      <dgm:spPr/>
    </dgm:pt>
    <dgm:pt modelId="{6EF739EE-FFA6-4355-8BD5-F4A734186BA0}" type="pres">
      <dgm:prSet presAssocID="{C6D234C4-4780-49AF-82B3-57AD133FBF9F}" presName="tx2" presStyleLbl="revTx" presStyleIdx="9" presStyleCnt="10"/>
      <dgm:spPr/>
    </dgm:pt>
    <dgm:pt modelId="{59588650-082F-407D-9B4D-9890FCE0C592}" type="pres">
      <dgm:prSet presAssocID="{C6D234C4-4780-49AF-82B3-57AD133FBF9F}" presName="vert2" presStyleCnt="0"/>
      <dgm:spPr/>
    </dgm:pt>
    <dgm:pt modelId="{7A9CED7E-1D89-4049-84B9-6C4DB90E4E57}" type="pres">
      <dgm:prSet presAssocID="{C6D234C4-4780-49AF-82B3-57AD133FBF9F}" presName="thinLine2b" presStyleLbl="callout" presStyleIdx="8" presStyleCnt="9"/>
      <dgm:spPr/>
    </dgm:pt>
    <dgm:pt modelId="{07F29CE7-C1B2-4F69-8E17-653969E1F626}" type="pres">
      <dgm:prSet presAssocID="{C6D234C4-4780-49AF-82B3-57AD133FBF9F}" presName="vertSpace2b" presStyleCnt="0"/>
      <dgm:spPr/>
    </dgm:pt>
  </dgm:ptLst>
  <dgm:cxnLst>
    <dgm:cxn modelId="{F2B5CE01-0093-44BF-91C1-0375D5E28ECA}" type="presOf" srcId="{B35159B6-2759-4DED-A09B-3F2A452E1F9C}" destId="{2EB835EB-EBA8-4EC4-A309-2B4FA9FE6198}" srcOrd="0" destOrd="0" presId="urn:microsoft.com/office/officeart/2008/layout/LinedList"/>
    <dgm:cxn modelId="{E05B1005-34BA-48F4-9784-57D067AE7EDA}" srcId="{89C75BD4-0AE0-4BC1-8362-939994F8B521}" destId="{2ED69E9C-9AFA-4B6D-B7E7-98467BBE6A2D}" srcOrd="5" destOrd="0" parTransId="{9451609C-1539-47BF-91EB-74F3EF21C883}" sibTransId="{43D3F19B-545C-4642-AE26-3BBBDEA81FE5}"/>
    <dgm:cxn modelId="{A858BE14-B20D-48F6-8A72-731A01BB03B1}" type="presOf" srcId="{80EF14AF-6C8E-4291-9D11-605745A8FC90}" destId="{105008EA-7BA6-4549-BEC5-D7FDAE79FCA8}" srcOrd="0" destOrd="0" presId="urn:microsoft.com/office/officeart/2008/layout/LinedList"/>
    <dgm:cxn modelId="{F845CD1B-05BA-40A1-AE7F-3A9A6DE4F6F8}" srcId="{89C75BD4-0AE0-4BC1-8362-939994F8B521}" destId="{B5D68B06-C1C9-4049-9EA3-90500810AE84}" srcOrd="6" destOrd="0" parTransId="{1EA0AF04-60B7-4758-A970-FDA0FE2F9BEC}" sibTransId="{FD8908A3-A564-4BB1-B256-F13DF184B70A}"/>
    <dgm:cxn modelId="{0FFAC065-D6B6-43D4-A29E-45453838B0F3}" type="presOf" srcId="{13F87E0C-3305-45D2-9F40-7BD535CD7857}" destId="{26C586D6-6C0D-426F-9809-3D043EA3899A}" srcOrd="0" destOrd="0" presId="urn:microsoft.com/office/officeart/2008/layout/LinedList"/>
    <dgm:cxn modelId="{D5A93A69-C0DF-4037-B022-91713385443E}" type="presOf" srcId="{2ED69E9C-9AFA-4B6D-B7E7-98467BBE6A2D}" destId="{54CACBF9-FC05-48CA-9C40-3037454259AE}" srcOrd="0" destOrd="0" presId="urn:microsoft.com/office/officeart/2008/layout/LinedList"/>
    <dgm:cxn modelId="{72EAB773-7651-4307-BFBB-F4F88F8998CD}" srcId="{89C75BD4-0AE0-4BC1-8362-939994F8B521}" destId="{80EF14AF-6C8E-4291-9D11-605745A8FC90}" srcOrd="4" destOrd="0" parTransId="{19461068-AAE9-4ABE-8BFE-355CD4A2C5AC}" sibTransId="{629747CA-A00E-40EA-87BF-35AA5F2A9E55}"/>
    <dgm:cxn modelId="{8CB4B880-09F7-4694-827B-33A5B7A649DA}" type="presOf" srcId="{B5D68B06-C1C9-4049-9EA3-90500810AE84}" destId="{08464675-5584-418C-BBB1-2EEDC17F7C23}" srcOrd="0" destOrd="0" presId="urn:microsoft.com/office/officeart/2008/layout/LinedList"/>
    <dgm:cxn modelId="{EBDBCA84-9089-46E4-A678-EFCF13E5161D}" type="presOf" srcId="{89C75BD4-0AE0-4BC1-8362-939994F8B521}" destId="{75169B40-ECE5-41B7-BA5F-8E3429DA6EAE}" srcOrd="0" destOrd="0" presId="urn:microsoft.com/office/officeart/2008/layout/LinedList"/>
    <dgm:cxn modelId="{0829F891-5D85-420A-83E0-38E508ADC24A}" type="presOf" srcId="{4ACC8360-BBAA-469F-AB30-FFE3E6A2B0FB}" destId="{702692EF-7316-4FBC-8321-6EFECDA0D9DD}" srcOrd="0" destOrd="0" presId="urn:microsoft.com/office/officeart/2008/layout/LinedList"/>
    <dgm:cxn modelId="{F15C1296-CF10-400D-8D60-0095481754E0}" srcId="{89C75BD4-0AE0-4BC1-8362-939994F8B521}" destId="{B1470EAD-DC6D-4BD7-A6F7-0DBB60EF5A44}" srcOrd="0" destOrd="0" parTransId="{17562937-A9E0-40D7-AF9C-6ACFDA9293FA}" sibTransId="{24AC53EA-13AD-4B89-8F13-D4E4020376E1}"/>
    <dgm:cxn modelId="{F9667797-671E-414B-9BD6-86D57421924E}" srcId="{89C75BD4-0AE0-4BC1-8362-939994F8B521}" destId="{6C0E1634-C402-4E22-ACCC-8D02694C88C2}" srcOrd="3" destOrd="0" parTransId="{731C222C-0121-4BE0-8FA0-207092402939}" sibTransId="{85F46C2B-9518-4682-A0B7-6391E6F2FA58}"/>
    <dgm:cxn modelId="{97C4EF9F-3041-4EF5-BCD0-0F935D09227A}" srcId="{89C75BD4-0AE0-4BC1-8362-939994F8B521}" destId="{13F87E0C-3305-45D2-9F40-7BD535CD7857}" srcOrd="7" destOrd="0" parTransId="{C6E97263-D1BD-435D-A628-45C83841159C}" sibTransId="{CD1EFD0B-8A3C-4E3D-91E8-977F97489E7F}"/>
    <dgm:cxn modelId="{B53E21AE-12CB-444F-885F-9784652B773B}" type="presOf" srcId="{B1470EAD-DC6D-4BD7-A6F7-0DBB60EF5A44}" destId="{E39DAAF7-E760-4F98-9500-F71187AE4B47}" srcOrd="0" destOrd="0" presId="urn:microsoft.com/office/officeart/2008/layout/LinedList"/>
    <dgm:cxn modelId="{38D3CAB8-0329-41BE-90E5-5782F9931DE5}" type="presOf" srcId="{C6D234C4-4780-49AF-82B3-57AD133FBF9F}" destId="{6EF739EE-FFA6-4355-8BD5-F4A734186BA0}" srcOrd="0" destOrd="0" presId="urn:microsoft.com/office/officeart/2008/layout/LinedList"/>
    <dgm:cxn modelId="{6E7A70C5-34F7-4281-B0FD-87A0998D8DCF}" srcId="{89C75BD4-0AE0-4BC1-8362-939994F8B521}" destId="{4ACC8360-BBAA-469F-AB30-FFE3E6A2B0FB}" srcOrd="1" destOrd="0" parTransId="{A3B340D0-AF0D-4E48-A682-91F9FF615BCD}" sibTransId="{C57CA316-28F7-411A-B0B4-0D1E1C3A7287}"/>
    <dgm:cxn modelId="{3AAE91D6-E4C9-4D2D-9AC1-0D18F2EECEE6}" srcId="{89C75BD4-0AE0-4BC1-8362-939994F8B521}" destId="{C6D234C4-4780-49AF-82B3-57AD133FBF9F}" srcOrd="8" destOrd="0" parTransId="{741662F0-14D4-49B0-99E8-9A1334DC535D}" sibTransId="{A1A830F5-CE13-4D43-9566-260E1C606FBC}"/>
    <dgm:cxn modelId="{732B98DA-5011-44F3-9EF9-7F7F235D4E7D}" type="presOf" srcId="{6C0E1634-C402-4E22-ACCC-8D02694C88C2}" destId="{D3A8EBFB-4A98-4CE1-B8C0-007E1B9DB61C}" srcOrd="0" destOrd="0" presId="urn:microsoft.com/office/officeart/2008/layout/LinedList"/>
    <dgm:cxn modelId="{B61B3CE8-116B-432B-A42A-DA22A64DB10B}" srcId="{B35159B6-2759-4DED-A09B-3F2A452E1F9C}" destId="{89C75BD4-0AE0-4BC1-8362-939994F8B521}" srcOrd="0" destOrd="0" parTransId="{8EEC2183-3EC6-4D67-8245-08AFF534528A}" sibTransId="{3E859EAA-1A22-4B4C-A9D9-27693294BD69}"/>
    <dgm:cxn modelId="{1CD1DEED-06F2-4411-9F47-9840D984FDA5}" srcId="{89C75BD4-0AE0-4BC1-8362-939994F8B521}" destId="{0328F9CC-D634-4CDC-AFB1-A51C75D8C190}" srcOrd="2" destOrd="0" parTransId="{63D586D4-78CD-45AD-A63D-84C3172833DF}" sibTransId="{99B677C4-9D56-4027-9FAD-3AB2A55D23AE}"/>
    <dgm:cxn modelId="{6E7FEDFE-C38F-4922-8E14-2AC8DDCEF509}" type="presOf" srcId="{0328F9CC-D634-4CDC-AFB1-A51C75D8C190}" destId="{B6ED96BA-2E5F-488D-B196-49933EC8629E}" srcOrd="0" destOrd="0" presId="urn:microsoft.com/office/officeart/2008/layout/LinedList"/>
    <dgm:cxn modelId="{2C80E8DB-D893-4DD5-9EFE-307097EF8EB7}" type="presParOf" srcId="{2EB835EB-EBA8-4EC4-A309-2B4FA9FE6198}" destId="{35D5B795-A080-413A-8608-1C25AEC60A80}" srcOrd="0" destOrd="0" presId="urn:microsoft.com/office/officeart/2008/layout/LinedList"/>
    <dgm:cxn modelId="{1524BC29-8292-4E09-B5E6-32094DD77FAF}" type="presParOf" srcId="{2EB835EB-EBA8-4EC4-A309-2B4FA9FE6198}" destId="{2274A76E-3660-4A07-A85C-6DA112F793A8}" srcOrd="1" destOrd="0" presId="urn:microsoft.com/office/officeart/2008/layout/LinedList"/>
    <dgm:cxn modelId="{A0E8CAE8-663F-45F1-893A-646753F07381}" type="presParOf" srcId="{2274A76E-3660-4A07-A85C-6DA112F793A8}" destId="{75169B40-ECE5-41B7-BA5F-8E3429DA6EAE}" srcOrd="0" destOrd="0" presId="urn:microsoft.com/office/officeart/2008/layout/LinedList"/>
    <dgm:cxn modelId="{E5B626D2-4CE3-43E4-AF09-EC26D4188CC5}" type="presParOf" srcId="{2274A76E-3660-4A07-A85C-6DA112F793A8}" destId="{5D5079C5-61FF-468C-B180-B1BCC8B24680}" srcOrd="1" destOrd="0" presId="urn:microsoft.com/office/officeart/2008/layout/LinedList"/>
    <dgm:cxn modelId="{A335F886-F546-4B65-84B7-C7F708DC2E34}" type="presParOf" srcId="{5D5079C5-61FF-468C-B180-B1BCC8B24680}" destId="{C73BA379-0927-4727-B225-7649DFDF58FD}" srcOrd="0" destOrd="0" presId="urn:microsoft.com/office/officeart/2008/layout/LinedList"/>
    <dgm:cxn modelId="{1FD61C46-9485-42DF-A3E2-683FB1DB9F0C}" type="presParOf" srcId="{5D5079C5-61FF-468C-B180-B1BCC8B24680}" destId="{2157EFE7-2331-4220-9294-FA0B4F583ECF}" srcOrd="1" destOrd="0" presId="urn:microsoft.com/office/officeart/2008/layout/LinedList"/>
    <dgm:cxn modelId="{66920837-A56B-477A-B2C5-4F378629BBD6}" type="presParOf" srcId="{2157EFE7-2331-4220-9294-FA0B4F583ECF}" destId="{84F42CDB-7559-42F8-8A02-4813D1C99703}" srcOrd="0" destOrd="0" presId="urn:microsoft.com/office/officeart/2008/layout/LinedList"/>
    <dgm:cxn modelId="{78412BFE-9397-40FE-923D-A33B2B8F1842}" type="presParOf" srcId="{2157EFE7-2331-4220-9294-FA0B4F583ECF}" destId="{E39DAAF7-E760-4F98-9500-F71187AE4B47}" srcOrd="1" destOrd="0" presId="urn:microsoft.com/office/officeart/2008/layout/LinedList"/>
    <dgm:cxn modelId="{906C190A-0AC3-4F05-9629-057F8EA168EC}" type="presParOf" srcId="{2157EFE7-2331-4220-9294-FA0B4F583ECF}" destId="{FA3FE421-F5A7-4091-BDAB-6A5B5E6A002F}" srcOrd="2" destOrd="0" presId="urn:microsoft.com/office/officeart/2008/layout/LinedList"/>
    <dgm:cxn modelId="{2988CC70-E68B-4315-8074-54FCEA4CEBD1}" type="presParOf" srcId="{5D5079C5-61FF-468C-B180-B1BCC8B24680}" destId="{03985DF9-09EE-420C-80CE-B84217CD99DB}" srcOrd="2" destOrd="0" presId="urn:microsoft.com/office/officeart/2008/layout/LinedList"/>
    <dgm:cxn modelId="{1E3C59A1-C0AE-44EB-AFC6-47DCD5DAC328}" type="presParOf" srcId="{5D5079C5-61FF-468C-B180-B1BCC8B24680}" destId="{78B280FA-0C5A-4F38-A1A9-249260534CE9}" srcOrd="3" destOrd="0" presId="urn:microsoft.com/office/officeart/2008/layout/LinedList"/>
    <dgm:cxn modelId="{18C82AEC-EAD0-47BA-A73F-0ECB93538190}" type="presParOf" srcId="{5D5079C5-61FF-468C-B180-B1BCC8B24680}" destId="{D2784EEF-A9AC-4C42-BAC4-361C0FC72267}" srcOrd="4" destOrd="0" presId="urn:microsoft.com/office/officeart/2008/layout/LinedList"/>
    <dgm:cxn modelId="{5C75E8CF-839C-48E0-B7ED-1B9D69A9E1B6}" type="presParOf" srcId="{D2784EEF-A9AC-4C42-BAC4-361C0FC72267}" destId="{5D30AA6C-EB6C-4870-BA5A-5A592A3DF502}" srcOrd="0" destOrd="0" presId="urn:microsoft.com/office/officeart/2008/layout/LinedList"/>
    <dgm:cxn modelId="{9B2AAF76-1AA6-41F6-9C62-99BC36D36C94}" type="presParOf" srcId="{D2784EEF-A9AC-4C42-BAC4-361C0FC72267}" destId="{702692EF-7316-4FBC-8321-6EFECDA0D9DD}" srcOrd="1" destOrd="0" presId="urn:microsoft.com/office/officeart/2008/layout/LinedList"/>
    <dgm:cxn modelId="{ACFCCD33-FC66-4717-BFCA-B5333E8BEAD2}" type="presParOf" srcId="{D2784EEF-A9AC-4C42-BAC4-361C0FC72267}" destId="{77331C69-3848-434E-B183-1D17DE80C8AE}" srcOrd="2" destOrd="0" presId="urn:microsoft.com/office/officeart/2008/layout/LinedList"/>
    <dgm:cxn modelId="{9C609828-DE31-4440-9F1C-3EF38C03F0FF}" type="presParOf" srcId="{5D5079C5-61FF-468C-B180-B1BCC8B24680}" destId="{AB2AB4EC-389F-42C3-AFD8-25F7C6897BE2}" srcOrd="5" destOrd="0" presId="urn:microsoft.com/office/officeart/2008/layout/LinedList"/>
    <dgm:cxn modelId="{13F30BB3-B5BC-431D-8AAE-42AC5AAEB416}" type="presParOf" srcId="{5D5079C5-61FF-468C-B180-B1BCC8B24680}" destId="{0D95C3D2-4D95-4284-8D5F-9BADCEDB32E4}" srcOrd="6" destOrd="0" presId="urn:microsoft.com/office/officeart/2008/layout/LinedList"/>
    <dgm:cxn modelId="{41341D0E-9962-4110-A654-E363EFFD3C9F}" type="presParOf" srcId="{5D5079C5-61FF-468C-B180-B1BCC8B24680}" destId="{A62362BE-1B5C-403F-8CDE-38324942D716}" srcOrd="7" destOrd="0" presId="urn:microsoft.com/office/officeart/2008/layout/LinedList"/>
    <dgm:cxn modelId="{99964460-C2A7-49B8-8FBA-D2838AE1FFC3}" type="presParOf" srcId="{A62362BE-1B5C-403F-8CDE-38324942D716}" destId="{A6938242-9AC1-4D34-9AEE-2AFB2B8E82FD}" srcOrd="0" destOrd="0" presId="urn:microsoft.com/office/officeart/2008/layout/LinedList"/>
    <dgm:cxn modelId="{7EBAD8D1-596F-48C5-81AE-947E3B3E2B55}" type="presParOf" srcId="{A62362BE-1B5C-403F-8CDE-38324942D716}" destId="{B6ED96BA-2E5F-488D-B196-49933EC8629E}" srcOrd="1" destOrd="0" presId="urn:microsoft.com/office/officeart/2008/layout/LinedList"/>
    <dgm:cxn modelId="{29287708-86EB-4C2A-8162-613627C1E177}" type="presParOf" srcId="{A62362BE-1B5C-403F-8CDE-38324942D716}" destId="{AACAC2BA-5B2D-4AA9-BAB5-321D6CDAEA01}" srcOrd="2" destOrd="0" presId="urn:microsoft.com/office/officeart/2008/layout/LinedList"/>
    <dgm:cxn modelId="{17590EDC-FD6B-4243-B888-3C8AEAD90A1D}" type="presParOf" srcId="{5D5079C5-61FF-468C-B180-B1BCC8B24680}" destId="{AC53C367-BABC-4B44-B682-9E1A4587720F}" srcOrd="8" destOrd="0" presId="urn:microsoft.com/office/officeart/2008/layout/LinedList"/>
    <dgm:cxn modelId="{022335D2-B332-4B57-A413-E3E9621CD5DE}" type="presParOf" srcId="{5D5079C5-61FF-468C-B180-B1BCC8B24680}" destId="{FD5F2362-DFBE-46FA-8919-602C72EC5FEC}" srcOrd="9" destOrd="0" presId="urn:microsoft.com/office/officeart/2008/layout/LinedList"/>
    <dgm:cxn modelId="{839BBFBB-66F4-4009-8F77-8923A35CAB12}" type="presParOf" srcId="{5D5079C5-61FF-468C-B180-B1BCC8B24680}" destId="{A5F88178-984B-4AED-9CBD-A24A38FFADEE}" srcOrd="10" destOrd="0" presId="urn:microsoft.com/office/officeart/2008/layout/LinedList"/>
    <dgm:cxn modelId="{E31D2E51-27A5-49FC-8FFA-73C19AA6BA30}" type="presParOf" srcId="{A5F88178-984B-4AED-9CBD-A24A38FFADEE}" destId="{F3DE94A6-8B0E-4823-A125-BC9CB30FDEB7}" srcOrd="0" destOrd="0" presId="urn:microsoft.com/office/officeart/2008/layout/LinedList"/>
    <dgm:cxn modelId="{9FC0187A-CEDA-4D36-8EE2-C2FB50233991}" type="presParOf" srcId="{A5F88178-984B-4AED-9CBD-A24A38FFADEE}" destId="{D3A8EBFB-4A98-4CE1-B8C0-007E1B9DB61C}" srcOrd="1" destOrd="0" presId="urn:microsoft.com/office/officeart/2008/layout/LinedList"/>
    <dgm:cxn modelId="{5FD4EE4C-08AF-4594-ACA2-FC591DEB83E8}" type="presParOf" srcId="{A5F88178-984B-4AED-9CBD-A24A38FFADEE}" destId="{94F20D3A-2FC7-4F4C-B436-F8F0E96017FE}" srcOrd="2" destOrd="0" presId="urn:microsoft.com/office/officeart/2008/layout/LinedList"/>
    <dgm:cxn modelId="{A9094F35-8022-428E-A785-0F5A211F98FF}" type="presParOf" srcId="{5D5079C5-61FF-468C-B180-B1BCC8B24680}" destId="{A697DED2-2DA0-478B-B84F-0ADF7AE4F898}" srcOrd="11" destOrd="0" presId="urn:microsoft.com/office/officeart/2008/layout/LinedList"/>
    <dgm:cxn modelId="{B16417FD-18B7-4FEE-BCE0-340C21AD4D0C}" type="presParOf" srcId="{5D5079C5-61FF-468C-B180-B1BCC8B24680}" destId="{40681DCF-9E56-4904-94EC-D2E08585D45A}" srcOrd="12" destOrd="0" presId="urn:microsoft.com/office/officeart/2008/layout/LinedList"/>
    <dgm:cxn modelId="{10D975AC-BA73-4953-B914-29C111AFC596}" type="presParOf" srcId="{5D5079C5-61FF-468C-B180-B1BCC8B24680}" destId="{0BBF1087-DCC6-40F5-B31A-6C337020D28A}" srcOrd="13" destOrd="0" presId="urn:microsoft.com/office/officeart/2008/layout/LinedList"/>
    <dgm:cxn modelId="{2D392C50-2AD2-4946-9612-2D0F1E8AC355}" type="presParOf" srcId="{0BBF1087-DCC6-40F5-B31A-6C337020D28A}" destId="{F0834CF1-57AF-4C7F-9109-FB701845BBB6}" srcOrd="0" destOrd="0" presId="urn:microsoft.com/office/officeart/2008/layout/LinedList"/>
    <dgm:cxn modelId="{6ED9EA13-031C-4A8E-841E-280EB5DF7C0F}" type="presParOf" srcId="{0BBF1087-DCC6-40F5-B31A-6C337020D28A}" destId="{105008EA-7BA6-4549-BEC5-D7FDAE79FCA8}" srcOrd="1" destOrd="0" presId="urn:microsoft.com/office/officeart/2008/layout/LinedList"/>
    <dgm:cxn modelId="{9EE00290-19F8-49B5-BD16-9BEF8505612B}" type="presParOf" srcId="{0BBF1087-DCC6-40F5-B31A-6C337020D28A}" destId="{289718AD-1281-4E36-A4D1-4F63840D87B1}" srcOrd="2" destOrd="0" presId="urn:microsoft.com/office/officeart/2008/layout/LinedList"/>
    <dgm:cxn modelId="{CE84C717-353D-49ED-A335-45E6E19253F4}" type="presParOf" srcId="{5D5079C5-61FF-468C-B180-B1BCC8B24680}" destId="{AA1DDD3C-AFAE-47B7-A2F1-09F31DD94E31}" srcOrd="14" destOrd="0" presId="urn:microsoft.com/office/officeart/2008/layout/LinedList"/>
    <dgm:cxn modelId="{B8C8F09C-1449-4027-857A-A4F69256DC98}" type="presParOf" srcId="{5D5079C5-61FF-468C-B180-B1BCC8B24680}" destId="{DEFBA35D-1977-467A-A5DF-6A0D48B07470}" srcOrd="15" destOrd="0" presId="urn:microsoft.com/office/officeart/2008/layout/LinedList"/>
    <dgm:cxn modelId="{2A3D7243-9A31-482A-9911-9F23B1D5C5DD}" type="presParOf" srcId="{5D5079C5-61FF-468C-B180-B1BCC8B24680}" destId="{40C2DFA5-9CE0-47C2-8C44-664BEBDFA7B5}" srcOrd="16" destOrd="0" presId="urn:microsoft.com/office/officeart/2008/layout/LinedList"/>
    <dgm:cxn modelId="{EEFBF28D-B20A-462C-8F48-5EC88F4D2F2E}" type="presParOf" srcId="{40C2DFA5-9CE0-47C2-8C44-664BEBDFA7B5}" destId="{AAA2ACF1-DACF-40C6-BE8E-7586C0110162}" srcOrd="0" destOrd="0" presId="urn:microsoft.com/office/officeart/2008/layout/LinedList"/>
    <dgm:cxn modelId="{A366F6AA-5F85-4064-8602-4CD83DA26466}" type="presParOf" srcId="{40C2DFA5-9CE0-47C2-8C44-664BEBDFA7B5}" destId="{54CACBF9-FC05-48CA-9C40-3037454259AE}" srcOrd="1" destOrd="0" presId="urn:microsoft.com/office/officeart/2008/layout/LinedList"/>
    <dgm:cxn modelId="{8DD6B791-EDA5-4D50-B056-465DD0D7FB7C}" type="presParOf" srcId="{40C2DFA5-9CE0-47C2-8C44-664BEBDFA7B5}" destId="{4E8147AC-B3DD-4782-8937-BD0829C33F04}" srcOrd="2" destOrd="0" presId="urn:microsoft.com/office/officeart/2008/layout/LinedList"/>
    <dgm:cxn modelId="{402CBA9D-2B59-45BF-84E7-B05CFA4F5F27}" type="presParOf" srcId="{5D5079C5-61FF-468C-B180-B1BCC8B24680}" destId="{2A76F9DE-0CF8-4696-866D-6AEA95A88834}" srcOrd="17" destOrd="0" presId="urn:microsoft.com/office/officeart/2008/layout/LinedList"/>
    <dgm:cxn modelId="{EDE716F6-CC8D-49DD-8D0E-644DFA647B5C}" type="presParOf" srcId="{5D5079C5-61FF-468C-B180-B1BCC8B24680}" destId="{7ABE0121-7AE3-4BA9-A2FC-68F76519DF6E}" srcOrd="18" destOrd="0" presId="urn:microsoft.com/office/officeart/2008/layout/LinedList"/>
    <dgm:cxn modelId="{4681DA74-4F15-4F66-8D1A-243693448B10}" type="presParOf" srcId="{5D5079C5-61FF-468C-B180-B1BCC8B24680}" destId="{C390C004-73D9-4022-B2E3-C071B71E27DB}" srcOrd="19" destOrd="0" presId="urn:microsoft.com/office/officeart/2008/layout/LinedList"/>
    <dgm:cxn modelId="{82F8CE19-C48B-4C8F-B99A-3FC0661D32EC}" type="presParOf" srcId="{C390C004-73D9-4022-B2E3-C071B71E27DB}" destId="{715906C0-6260-4827-AED8-8F8DBC713A44}" srcOrd="0" destOrd="0" presId="urn:microsoft.com/office/officeart/2008/layout/LinedList"/>
    <dgm:cxn modelId="{232882B9-1E52-4506-86E2-F848BA960FCB}" type="presParOf" srcId="{C390C004-73D9-4022-B2E3-C071B71E27DB}" destId="{08464675-5584-418C-BBB1-2EEDC17F7C23}" srcOrd="1" destOrd="0" presId="urn:microsoft.com/office/officeart/2008/layout/LinedList"/>
    <dgm:cxn modelId="{2B416FB1-B643-49C3-9ED4-A812F00C1D1E}" type="presParOf" srcId="{C390C004-73D9-4022-B2E3-C071B71E27DB}" destId="{4E482E53-E21D-4ADE-A424-3E0B8B5177E3}" srcOrd="2" destOrd="0" presId="urn:microsoft.com/office/officeart/2008/layout/LinedList"/>
    <dgm:cxn modelId="{5AF50F15-8023-4A50-B73D-841E0B061A9B}" type="presParOf" srcId="{5D5079C5-61FF-468C-B180-B1BCC8B24680}" destId="{0F73DF6C-2711-4660-ADFE-BD6054E447CC}" srcOrd="20" destOrd="0" presId="urn:microsoft.com/office/officeart/2008/layout/LinedList"/>
    <dgm:cxn modelId="{D431A725-8FB3-4F20-A8A6-0A73200D7D8D}" type="presParOf" srcId="{5D5079C5-61FF-468C-B180-B1BCC8B24680}" destId="{47801280-C0C4-457D-9C99-2A8D3B81DE93}" srcOrd="21" destOrd="0" presId="urn:microsoft.com/office/officeart/2008/layout/LinedList"/>
    <dgm:cxn modelId="{F9C4EDD9-8D52-46E2-A80D-96010310240B}" type="presParOf" srcId="{5D5079C5-61FF-468C-B180-B1BCC8B24680}" destId="{243B7B94-CCAD-469D-8181-72C697E90F9C}" srcOrd="22" destOrd="0" presId="urn:microsoft.com/office/officeart/2008/layout/LinedList"/>
    <dgm:cxn modelId="{15449DF3-FA8C-4E41-A9D0-7A704A01ED81}" type="presParOf" srcId="{243B7B94-CCAD-469D-8181-72C697E90F9C}" destId="{D8CD1F4C-F123-49DF-8FF7-F5110C23E9C2}" srcOrd="0" destOrd="0" presId="urn:microsoft.com/office/officeart/2008/layout/LinedList"/>
    <dgm:cxn modelId="{74BC1469-9F27-4F61-B2ED-401557C55733}" type="presParOf" srcId="{243B7B94-CCAD-469D-8181-72C697E90F9C}" destId="{26C586D6-6C0D-426F-9809-3D043EA3899A}" srcOrd="1" destOrd="0" presId="urn:microsoft.com/office/officeart/2008/layout/LinedList"/>
    <dgm:cxn modelId="{8AF2D767-2958-450A-8CD9-2BF972A00AE8}" type="presParOf" srcId="{243B7B94-CCAD-469D-8181-72C697E90F9C}" destId="{0786E721-61F6-46CE-89F7-506EF993FC3F}" srcOrd="2" destOrd="0" presId="urn:microsoft.com/office/officeart/2008/layout/LinedList"/>
    <dgm:cxn modelId="{0A1C6A61-2EDE-4A41-827A-12D62C145649}" type="presParOf" srcId="{5D5079C5-61FF-468C-B180-B1BCC8B24680}" destId="{9AB14ECA-ABC3-4FE5-9CD5-6D57F5938D02}" srcOrd="23" destOrd="0" presId="urn:microsoft.com/office/officeart/2008/layout/LinedList"/>
    <dgm:cxn modelId="{C69AE911-D9C1-4D57-9190-FF6D3AA1F3AD}" type="presParOf" srcId="{5D5079C5-61FF-468C-B180-B1BCC8B24680}" destId="{5071A5E3-FF7D-488D-AB93-F58967F8A89A}" srcOrd="24" destOrd="0" presId="urn:microsoft.com/office/officeart/2008/layout/LinedList"/>
    <dgm:cxn modelId="{732B5920-E748-4D2D-8C35-ADFE6B3EC0A6}" type="presParOf" srcId="{5D5079C5-61FF-468C-B180-B1BCC8B24680}" destId="{96BABFA2-5C3F-4D4C-991E-0C41E2A3669B}" srcOrd="25" destOrd="0" presId="urn:microsoft.com/office/officeart/2008/layout/LinedList"/>
    <dgm:cxn modelId="{BCD99854-4514-4570-938B-7E5A80A8BAD0}" type="presParOf" srcId="{96BABFA2-5C3F-4D4C-991E-0C41E2A3669B}" destId="{7E286B74-0DC8-4450-9613-7834EBDCC20A}" srcOrd="0" destOrd="0" presId="urn:microsoft.com/office/officeart/2008/layout/LinedList"/>
    <dgm:cxn modelId="{2F2F311C-F259-43A3-83FC-3F559929C273}" type="presParOf" srcId="{96BABFA2-5C3F-4D4C-991E-0C41E2A3669B}" destId="{6EF739EE-FFA6-4355-8BD5-F4A734186BA0}" srcOrd="1" destOrd="0" presId="urn:microsoft.com/office/officeart/2008/layout/LinedList"/>
    <dgm:cxn modelId="{BD135CF2-F9E7-46C4-BF90-4605BC9E2F2D}" type="presParOf" srcId="{96BABFA2-5C3F-4D4C-991E-0C41E2A3669B}" destId="{59588650-082F-407D-9B4D-9890FCE0C592}" srcOrd="2" destOrd="0" presId="urn:microsoft.com/office/officeart/2008/layout/LinedList"/>
    <dgm:cxn modelId="{DA7900B3-83D0-495C-A951-6844B09FFC59}" type="presParOf" srcId="{5D5079C5-61FF-468C-B180-B1BCC8B24680}" destId="{7A9CED7E-1D89-4049-84B9-6C4DB90E4E57}" srcOrd="26" destOrd="0" presId="urn:microsoft.com/office/officeart/2008/layout/LinedList"/>
    <dgm:cxn modelId="{06B30A09-95C3-46EA-AA3A-23CF22E6C0C8}" type="presParOf" srcId="{5D5079C5-61FF-468C-B180-B1BCC8B24680}" destId="{07F29CE7-C1B2-4F69-8E17-653969E1F626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5B795-A080-413A-8608-1C25AEC60A80}">
      <dsp:nvSpPr>
        <dsp:cNvPr id="0" name=""/>
        <dsp:cNvSpPr/>
      </dsp:nvSpPr>
      <dsp:spPr>
        <a:xfrm>
          <a:off x="0" y="0"/>
          <a:ext cx="91448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69B40-ECE5-41B7-BA5F-8E3429DA6EAE}">
      <dsp:nvSpPr>
        <dsp:cNvPr id="0" name=""/>
        <dsp:cNvSpPr/>
      </dsp:nvSpPr>
      <dsp:spPr>
        <a:xfrm>
          <a:off x="0" y="0"/>
          <a:ext cx="2883248" cy="5174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u="sng" kern="1200" dirty="0">
              <a:solidFill>
                <a:schemeClr val="tx2"/>
              </a:solidFill>
            </a:rPr>
            <a:t>API, Applicatifs et Architecture</a:t>
          </a:r>
        </a:p>
      </dsp:txBody>
      <dsp:txXfrm>
        <a:off x="0" y="0"/>
        <a:ext cx="2883248" cy="5174572"/>
      </dsp:txXfrm>
    </dsp:sp>
    <dsp:sp modelId="{E39DAAF7-E760-4F98-9500-F71187AE4B47}">
      <dsp:nvSpPr>
        <dsp:cNvPr id="0" name=""/>
        <dsp:cNvSpPr/>
      </dsp:nvSpPr>
      <dsp:spPr>
        <a:xfrm>
          <a:off x="3000595" y="27224"/>
          <a:ext cx="6141130" cy="54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>
              <a:solidFill>
                <a:schemeClr val="tx2"/>
              </a:solidFill>
            </a:rPr>
            <a:t>SpringBoot</a:t>
          </a:r>
          <a:r>
            <a:rPr lang="fr-FR" sz="1800" b="1" kern="1200" dirty="0">
              <a:solidFill>
                <a:schemeClr val="tx2"/>
              </a:solidFill>
            </a:rPr>
            <a:t> 2.4.9</a:t>
          </a:r>
        </a:p>
      </dsp:txBody>
      <dsp:txXfrm>
        <a:off x="3000595" y="27224"/>
        <a:ext cx="6141130" cy="544492"/>
      </dsp:txXfrm>
    </dsp:sp>
    <dsp:sp modelId="{03985DF9-09EE-420C-80CE-B84217CD99DB}">
      <dsp:nvSpPr>
        <dsp:cNvPr id="0" name=""/>
        <dsp:cNvSpPr/>
      </dsp:nvSpPr>
      <dsp:spPr>
        <a:xfrm>
          <a:off x="2883248" y="571716"/>
          <a:ext cx="62584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692EF-7316-4FBC-8321-6EFECDA0D9DD}">
      <dsp:nvSpPr>
        <dsp:cNvPr id="0" name=""/>
        <dsp:cNvSpPr/>
      </dsp:nvSpPr>
      <dsp:spPr>
        <a:xfrm>
          <a:off x="3000595" y="598941"/>
          <a:ext cx="6141130" cy="54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/>
              </a:solidFill>
            </a:rPr>
            <a:t>Java 8</a:t>
          </a:r>
          <a:endParaRPr lang="fr-FR" sz="1600" kern="1200" dirty="0"/>
        </a:p>
      </dsp:txBody>
      <dsp:txXfrm>
        <a:off x="3000595" y="598941"/>
        <a:ext cx="6141130" cy="544492"/>
      </dsp:txXfrm>
    </dsp:sp>
    <dsp:sp modelId="{AB2AB4EC-389F-42C3-AFD8-25F7C6897BE2}">
      <dsp:nvSpPr>
        <dsp:cNvPr id="0" name=""/>
        <dsp:cNvSpPr/>
      </dsp:nvSpPr>
      <dsp:spPr>
        <a:xfrm>
          <a:off x="2883248" y="1143433"/>
          <a:ext cx="62584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D96BA-2E5F-488D-B196-49933EC8629E}">
      <dsp:nvSpPr>
        <dsp:cNvPr id="0" name=""/>
        <dsp:cNvSpPr/>
      </dsp:nvSpPr>
      <dsp:spPr>
        <a:xfrm>
          <a:off x="3000595" y="1170658"/>
          <a:ext cx="6141130" cy="54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/>
              </a:solidFill>
            </a:rPr>
            <a:t>Maven</a:t>
          </a:r>
          <a:endParaRPr lang="fr-FR" sz="2000" kern="1200" dirty="0"/>
        </a:p>
      </dsp:txBody>
      <dsp:txXfrm>
        <a:off x="3000595" y="1170658"/>
        <a:ext cx="6141130" cy="544492"/>
      </dsp:txXfrm>
    </dsp:sp>
    <dsp:sp modelId="{AC53C367-BABC-4B44-B682-9E1A4587720F}">
      <dsp:nvSpPr>
        <dsp:cNvPr id="0" name=""/>
        <dsp:cNvSpPr/>
      </dsp:nvSpPr>
      <dsp:spPr>
        <a:xfrm>
          <a:off x="2883248" y="1715150"/>
          <a:ext cx="62584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8EBFB-4A98-4CE1-B8C0-007E1B9DB61C}">
      <dsp:nvSpPr>
        <dsp:cNvPr id="0" name=""/>
        <dsp:cNvSpPr/>
      </dsp:nvSpPr>
      <dsp:spPr>
        <a:xfrm>
          <a:off x="3000595" y="1742375"/>
          <a:ext cx="6141130" cy="54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>
              <a:solidFill>
                <a:schemeClr val="tx2"/>
              </a:solidFill>
            </a:rPr>
            <a:t>ElasticSearch</a:t>
          </a:r>
          <a:r>
            <a:rPr lang="fr-FR" sz="1600" b="1" kern="1200" dirty="0">
              <a:solidFill>
                <a:schemeClr val="tx2"/>
              </a:solidFill>
            </a:rPr>
            <a:t> 7,12</a:t>
          </a:r>
          <a:endParaRPr lang="fr-FR" sz="1600" kern="1200" dirty="0"/>
        </a:p>
      </dsp:txBody>
      <dsp:txXfrm>
        <a:off x="3000595" y="1742375"/>
        <a:ext cx="6141130" cy="544492"/>
      </dsp:txXfrm>
    </dsp:sp>
    <dsp:sp modelId="{A697DED2-2DA0-478B-B84F-0ADF7AE4F898}">
      <dsp:nvSpPr>
        <dsp:cNvPr id="0" name=""/>
        <dsp:cNvSpPr/>
      </dsp:nvSpPr>
      <dsp:spPr>
        <a:xfrm>
          <a:off x="2883248" y="2286867"/>
          <a:ext cx="62584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008EA-7BA6-4549-BEC5-D7FDAE79FCA8}">
      <dsp:nvSpPr>
        <dsp:cNvPr id="0" name=""/>
        <dsp:cNvSpPr/>
      </dsp:nvSpPr>
      <dsp:spPr>
        <a:xfrm>
          <a:off x="3000595" y="2314092"/>
          <a:ext cx="6141130" cy="54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>
              <a:solidFill>
                <a:schemeClr val="tx2"/>
              </a:solidFill>
            </a:rPr>
            <a:t>Angular</a:t>
          </a:r>
          <a:r>
            <a:rPr lang="fr-FR" sz="1600" b="1" kern="1200" dirty="0">
              <a:solidFill>
                <a:schemeClr val="tx2"/>
              </a:solidFill>
            </a:rPr>
            <a:t> 11</a:t>
          </a:r>
          <a:endParaRPr lang="fr-FR" sz="1600" kern="1200" dirty="0"/>
        </a:p>
      </dsp:txBody>
      <dsp:txXfrm>
        <a:off x="3000595" y="2314092"/>
        <a:ext cx="6141130" cy="544492"/>
      </dsp:txXfrm>
    </dsp:sp>
    <dsp:sp modelId="{AA1DDD3C-AFAE-47B7-A2F1-09F31DD94E31}">
      <dsp:nvSpPr>
        <dsp:cNvPr id="0" name=""/>
        <dsp:cNvSpPr/>
      </dsp:nvSpPr>
      <dsp:spPr>
        <a:xfrm>
          <a:off x="2883248" y="2858584"/>
          <a:ext cx="62584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ACBF9-FC05-48CA-9C40-3037454259AE}">
      <dsp:nvSpPr>
        <dsp:cNvPr id="0" name=""/>
        <dsp:cNvSpPr/>
      </dsp:nvSpPr>
      <dsp:spPr>
        <a:xfrm>
          <a:off x="3000595" y="2885809"/>
          <a:ext cx="6141130" cy="54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/>
              </a:solidFill>
            </a:rPr>
            <a:t>Bootstrap</a:t>
          </a:r>
          <a:endParaRPr lang="fr-FR" sz="1600" kern="1200" dirty="0"/>
        </a:p>
      </dsp:txBody>
      <dsp:txXfrm>
        <a:off x="3000595" y="2885809"/>
        <a:ext cx="6141130" cy="544492"/>
      </dsp:txXfrm>
    </dsp:sp>
    <dsp:sp modelId="{2A76F9DE-0CF8-4696-866D-6AEA95A88834}">
      <dsp:nvSpPr>
        <dsp:cNvPr id="0" name=""/>
        <dsp:cNvSpPr/>
      </dsp:nvSpPr>
      <dsp:spPr>
        <a:xfrm>
          <a:off x="2883248" y="3430301"/>
          <a:ext cx="62584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64675-5584-418C-BBB1-2EEDC17F7C23}">
      <dsp:nvSpPr>
        <dsp:cNvPr id="0" name=""/>
        <dsp:cNvSpPr/>
      </dsp:nvSpPr>
      <dsp:spPr>
        <a:xfrm>
          <a:off x="3000595" y="3457526"/>
          <a:ext cx="6141130" cy="54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/>
              </a:solidFill>
            </a:rPr>
            <a:t>Azure PostgreSQL 10</a:t>
          </a:r>
          <a:endParaRPr lang="fr-FR" sz="1600" kern="1200" dirty="0"/>
        </a:p>
      </dsp:txBody>
      <dsp:txXfrm>
        <a:off x="3000595" y="3457526"/>
        <a:ext cx="6141130" cy="544492"/>
      </dsp:txXfrm>
    </dsp:sp>
    <dsp:sp modelId="{0F73DF6C-2711-4660-ADFE-BD6054E447CC}">
      <dsp:nvSpPr>
        <dsp:cNvPr id="0" name=""/>
        <dsp:cNvSpPr/>
      </dsp:nvSpPr>
      <dsp:spPr>
        <a:xfrm>
          <a:off x="2883248" y="4002018"/>
          <a:ext cx="62584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586D6-6C0D-426F-9809-3D043EA3899A}">
      <dsp:nvSpPr>
        <dsp:cNvPr id="0" name=""/>
        <dsp:cNvSpPr/>
      </dsp:nvSpPr>
      <dsp:spPr>
        <a:xfrm>
          <a:off x="3000595" y="4029243"/>
          <a:ext cx="6141130" cy="54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/>
              </a:solidFill>
            </a:rPr>
            <a:t>Docker</a:t>
          </a:r>
          <a:endParaRPr lang="fr-FR" sz="2200" kern="1200" dirty="0"/>
        </a:p>
      </dsp:txBody>
      <dsp:txXfrm>
        <a:off x="3000595" y="4029243"/>
        <a:ext cx="6141130" cy="544492"/>
      </dsp:txXfrm>
    </dsp:sp>
    <dsp:sp modelId="{9AB14ECA-ABC3-4FE5-9CD5-6D57F5938D02}">
      <dsp:nvSpPr>
        <dsp:cNvPr id="0" name=""/>
        <dsp:cNvSpPr/>
      </dsp:nvSpPr>
      <dsp:spPr>
        <a:xfrm>
          <a:off x="2883248" y="4573735"/>
          <a:ext cx="62584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39EE-FFA6-4355-8BD5-F4A734186BA0}">
      <dsp:nvSpPr>
        <dsp:cNvPr id="0" name=""/>
        <dsp:cNvSpPr/>
      </dsp:nvSpPr>
      <dsp:spPr>
        <a:xfrm>
          <a:off x="3000595" y="4600960"/>
          <a:ext cx="6141130" cy="54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/>
              </a:solidFill>
            </a:rPr>
            <a:t>Azure </a:t>
          </a:r>
          <a:r>
            <a:rPr lang="fr-FR" sz="1600" b="1" kern="1200" dirty="0" err="1">
              <a:solidFill>
                <a:schemeClr val="tx2"/>
              </a:solidFill>
            </a:rPr>
            <a:t>Kubernetes</a:t>
          </a:r>
          <a:r>
            <a:rPr lang="fr-FR" sz="1600" b="1" kern="1200" dirty="0">
              <a:solidFill>
                <a:schemeClr val="tx2"/>
              </a:solidFill>
            </a:rPr>
            <a:t> Services </a:t>
          </a:r>
          <a:endParaRPr lang="fr-FR" sz="1600" kern="1200" dirty="0"/>
        </a:p>
      </dsp:txBody>
      <dsp:txXfrm>
        <a:off x="3000595" y="4600960"/>
        <a:ext cx="6141130" cy="544492"/>
      </dsp:txXfrm>
    </dsp:sp>
    <dsp:sp modelId="{7A9CED7E-1D89-4049-84B9-6C4DB90E4E57}">
      <dsp:nvSpPr>
        <dsp:cNvPr id="0" name=""/>
        <dsp:cNvSpPr/>
      </dsp:nvSpPr>
      <dsp:spPr>
        <a:xfrm>
          <a:off x="2883248" y="5145452"/>
          <a:ext cx="62584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2D10EBC-9CCB-4F1F-B9E7-3C806BCD19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6463B3-519F-437E-A7F5-452A56686A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B2F8-3725-461C-8CE9-1E3A21556F29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0B76ED-A026-4A25-B6C3-F4D7A69ED6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66A0A9-D561-4101-94DC-78B05B821F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60F6C-ECCA-42E9-89D1-FD7085BE0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6644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633C-0A39-4729-AD5A-9E98719A4CA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B397E-4EEF-4493-B877-CB00A670948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BEDD995-8CD1-4C93-ABB8-C6AD6B4821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884714" y="3929744"/>
            <a:ext cx="2971800" cy="308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/>
              <a:t>24/11/2021  |  ©2021 </a:t>
            </a:r>
            <a:r>
              <a:rPr lang="fr-FR" dirty="0" err="1"/>
              <a:t>Inetum</a:t>
            </a:r>
            <a:r>
              <a:rPr lang="fr-FR" dirty="0"/>
              <a:t>  | Fiche de synthèse Hub Entreprendre - v1.0   </a:t>
            </a:r>
          </a:p>
          <a:p>
            <a:r>
              <a:rPr lang="fr-FR" dirty="0"/>
              <a:t>Classification: [</a:t>
            </a:r>
            <a:r>
              <a:rPr lang="fr-FR" dirty="0" err="1"/>
              <a:t>internal</a:t>
            </a:r>
            <a:r>
              <a:rPr lang="fr-FR" dirty="0"/>
              <a:t>] document TMA Occitanie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5490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3DFC6-97AC-4BBC-AC44-A55FD7626698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DFDBDB-17E7-4767-96EE-09F1B1215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  <a:p>
            <a:r>
              <a:rPr lang="fr-FR"/>
              <a:t>Classification: [internal] document TMA Occitanie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52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over 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828800" y="3581017"/>
            <a:ext cx="8534400" cy="645695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4125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grpSp>
        <p:nvGrpSpPr>
          <p:cNvPr id="20" name="Graphique 9">
            <a:extLst>
              <a:ext uri="{FF2B5EF4-FFF2-40B4-BE49-F238E27FC236}">
                <a16:creationId xmlns:a16="http://schemas.microsoft.com/office/drawing/2014/main" id="{961BD59A-05B1-4C02-8A81-07CA8BDC8DAD}"/>
              </a:ext>
            </a:extLst>
          </p:cNvPr>
          <p:cNvGrpSpPr>
            <a:grpSpLocks noChangeAspect="1"/>
          </p:cNvGrpSpPr>
          <p:nvPr/>
        </p:nvGrpSpPr>
        <p:grpSpPr>
          <a:xfrm>
            <a:off x="4038600" y="1450526"/>
            <a:ext cx="4114800" cy="975702"/>
            <a:chOff x="13512800" y="647260"/>
            <a:chExt cx="1824936" cy="432729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99653365-B3C4-444F-82DE-285CF0E1CA6F}"/>
                </a:ext>
              </a:extLst>
            </p:cNvPr>
            <p:cNvSpPr/>
            <p:nvPr/>
          </p:nvSpPr>
          <p:spPr>
            <a:xfrm>
              <a:off x="13798067" y="988549"/>
              <a:ext cx="1254402" cy="91439"/>
            </a:xfrm>
            <a:custGeom>
              <a:avLst/>
              <a:gdLst>
                <a:gd name="connsiteX0" fmla="*/ 70834 w 1254402"/>
                <a:gd name="connsiteY0" fmla="*/ 31553 h 91439"/>
                <a:gd name="connsiteX1" fmla="*/ 47652 w 1254402"/>
                <a:gd name="connsiteY1" fmla="*/ 53447 h 91439"/>
                <a:gd name="connsiteX2" fmla="*/ 15455 w 1254402"/>
                <a:gd name="connsiteY2" fmla="*/ 53447 h 91439"/>
                <a:gd name="connsiteX3" fmla="*/ 15455 w 1254402"/>
                <a:gd name="connsiteY3" fmla="*/ 69546 h 91439"/>
                <a:gd name="connsiteX4" fmla="*/ 0 w 1254402"/>
                <a:gd name="connsiteY4" fmla="*/ 69546 h 91439"/>
                <a:gd name="connsiteX5" fmla="*/ 0 w 1254402"/>
                <a:gd name="connsiteY5" fmla="*/ 9015 h 91439"/>
                <a:gd name="connsiteX6" fmla="*/ 47652 w 1254402"/>
                <a:gd name="connsiteY6" fmla="*/ 9015 h 91439"/>
                <a:gd name="connsiteX7" fmla="*/ 70834 w 1254402"/>
                <a:gd name="connsiteY7" fmla="*/ 31553 h 91439"/>
                <a:gd name="connsiteX8" fmla="*/ 55379 w 1254402"/>
                <a:gd name="connsiteY8" fmla="*/ 31553 h 91439"/>
                <a:gd name="connsiteX9" fmla="*/ 43788 w 1254402"/>
                <a:gd name="connsiteY9" fmla="*/ 22538 h 91439"/>
                <a:gd name="connsiteX10" fmla="*/ 16099 w 1254402"/>
                <a:gd name="connsiteY10" fmla="*/ 22538 h 91439"/>
                <a:gd name="connsiteX11" fmla="*/ 16099 w 1254402"/>
                <a:gd name="connsiteY11" fmla="*/ 40568 h 91439"/>
                <a:gd name="connsiteX12" fmla="*/ 43144 w 1254402"/>
                <a:gd name="connsiteY12" fmla="*/ 40568 h 91439"/>
                <a:gd name="connsiteX13" fmla="*/ 55379 w 1254402"/>
                <a:gd name="connsiteY13" fmla="*/ 31553 h 91439"/>
                <a:gd name="connsiteX14" fmla="*/ 79849 w 1254402"/>
                <a:gd name="connsiteY14" fmla="*/ 44432 h 91439"/>
                <a:gd name="connsiteX15" fmla="*/ 115266 w 1254402"/>
                <a:gd name="connsiteY15" fmla="*/ 18030 h 91439"/>
                <a:gd name="connsiteX16" fmla="*/ 150683 w 1254402"/>
                <a:gd name="connsiteY16" fmla="*/ 44432 h 91439"/>
                <a:gd name="connsiteX17" fmla="*/ 115266 w 1254402"/>
                <a:gd name="connsiteY17" fmla="*/ 70834 h 91439"/>
                <a:gd name="connsiteX18" fmla="*/ 79849 w 1254402"/>
                <a:gd name="connsiteY18" fmla="*/ 44432 h 91439"/>
                <a:gd name="connsiteX19" fmla="*/ 135228 w 1254402"/>
                <a:gd name="connsiteY19" fmla="*/ 44432 h 91439"/>
                <a:gd name="connsiteX20" fmla="*/ 114622 w 1254402"/>
                <a:gd name="connsiteY20" fmla="*/ 30265 h 91439"/>
                <a:gd name="connsiteX21" fmla="*/ 94016 w 1254402"/>
                <a:gd name="connsiteY21" fmla="*/ 44432 h 91439"/>
                <a:gd name="connsiteX22" fmla="*/ 114622 w 1254402"/>
                <a:gd name="connsiteY22" fmla="*/ 58599 h 91439"/>
                <a:gd name="connsiteX23" fmla="*/ 135228 w 1254402"/>
                <a:gd name="connsiteY23" fmla="*/ 44432 h 91439"/>
                <a:gd name="connsiteX24" fmla="*/ 173221 w 1254402"/>
                <a:gd name="connsiteY24" fmla="*/ 52159 h 91439"/>
                <a:gd name="connsiteX25" fmla="*/ 195115 w 1254402"/>
                <a:gd name="connsiteY25" fmla="*/ 59887 h 91439"/>
                <a:gd name="connsiteX26" fmla="*/ 213789 w 1254402"/>
                <a:gd name="connsiteY26" fmla="*/ 54735 h 91439"/>
                <a:gd name="connsiteX27" fmla="*/ 193827 w 1254402"/>
                <a:gd name="connsiteY27" fmla="*/ 49584 h 91439"/>
                <a:gd name="connsiteX28" fmla="*/ 160342 w 1254402"/>
                <a:gd name="connsiteY28" fmla="*/ 34129 h 91439"/>
                <a:gd name="connsiteX29" fmla="*/ 193827 w 1254402"/>
                <a:gd name="connsiteY29" fmla="*/ 18674 h 91439"/>
                <a:gd name="connsiteX30" fmla="*/ 226668 w 1254402"/>
                <a:gd name="connsiteY30" fmla="*/ 35417 h 91439"/>
                <a:gd name="connsiteX31" fmla="*/ 211857 w 1254402"/>
                <a:gd name="connsiteY31" fmla="*/ 35417 h 91439"/>
                <a:gd name="connsiteX32" fmla="*/ 192539 w 1254402"/>
                <a:gd name="connsiteY32" fmla="*/ 30265 h 91439"/>
                <a:gd name="connsiteX33" fmla="*/ 174509 w 1254402"/>
                <a:gd name="connsiteY33" fmla="*/ 34129 h 91439"/>
                <a:gd name="connsiteX34" fmla="*/ 194471 w 1254402"/>
                <a:gd name="connsiteY34" fmla="*/ 39281 h 91439"/>
                <a:gd name="connsiteX35" fmla="*/ 227956 w 1254402"/>
                <a:gd name="connsiteY35" fmla="*/ 54735 h 91439"/>
                <a:gd name="connsiteX36" fmla="*/ 195759 w 1254402"/>
                <a:gd name="connsiteY36" fmla="*/ 71478 h 91439"/>
                <a:gd name="connsiteX37" fmla="*/ 158410 w 1254402"/>
                <a:gd name="connsiteY37" fmla="*/ 52803 h 91439"/>
                <a:gd name="connsiteX38" fmla="*/ 173221 w 1254402"/>
                <a:gd name="connsiteY38" fmla="*/ 52803 h 91439"/>
                <a:gd name="connsiteX39" fmla="*/ 254358 w 1254402"/>
                <a:gd name="connsiteY39" fmla="*/ 644 h 91439"/>
                <a:gd name="connsiteX40" fmla="*/ 254358 w 1254402"/>
                <a:gd name="connsiteY40" fmla="*/ 13523 h 91439"/>
                <a:gd name="connsiteX41" fmla="*/ 239547 w 1254402"/>
                <a:gd name="connsiteY41" fmla="*/ 13523 h 91439"/>
                <a:gd name="connsiteX42" fmla="*/ 239547 w 1254402"/>
                <a:gd name="connsiteY42" fmla="*/ 644 h 91439"/>
                <a:gd name="connsiteX43" fmla="*/ 254358 w 1254402"/>
                <a:gd name="connsiteY43" fmla="*/ 644 h 91439"/>
                <a:gd name="connsiteX44" fmla="*/ 254358 w 1254402"/>
                <a:gd name="connsiteY44" fmla="*/ 19318 h 91439"/>
                <a:gd name="connsiteX45" fmla="*/ 254358 w 1254402"/>
                <a:gd name="connsiteY45" fmla="*/ 70190 h 91439"/>
                <a:gd name="connsiteX46" fmla="*/ 239547 w 1254402"/>
                <a:gd name="connsiteY46" fmla="*/ 70190 h 91439"/>
                <a:gd name="connsiteX47" fmla="*/ 239547 w 1254402"/>
                <a:gd name="connsiteY47" fmla="*/ 19318 h 91439"/>
                <a:gd name="connsiteX48" fmla="*/ 254358 w 1254402"/>
                <a:gd name="connsiteY48" fmla="*/ 19318 h 91439"/>
                <a:gd name="connsiteX49" fmla="*/ 292994 w 1254402"/>
                <a:gd name="connsiteY49" fmla="*/ 31553 h 91439"/>
                <a:gd name="connsiteX50" fmla="*/ 292994 w 1254402"/>
                <a:gd name="connsiteY50" fmla="*/ 46364 h 91439"/>
                <a:gd name="connsiteX51" fmla="*/ 303941 w 1254402"/>
                <a:gd name="connsiteY51" fmla="*/ 58599 h 91439"/>
                <a:gd name="connsiteX52" fmla="*/ 316820 w 1254402"/>
                <a:gd name="connsiteY52" fmla="*/ 57955 h 91439"/>
                <a:gd name="connsiteX53" fmla="*/ 316820 w 1254402"/>
                <a:gd name="connsiteY53" fmla="*/ 69546 h 91439"/>
                <a:gd name="connsiteX54" fmla="*/ 299434 w 1254402"/>
                <a:gd name="connsiteY54" fmla="*/ 70834 h 91439"/>
                <a:gd name="connsiteX55" fmla="*/ 278184 w 1254402"/>
                <a:gd name="connsiteY55" fmla="*/ 54735 h 91439"/>
                <a:gd name="connsiteX56" fmla="*/ 278184 w 1254402"/>
                <a:gd name="connsiteY56" fmla="*/ 31553 h 91439"/>
                <a:gd name="connsiteX57" fmla="*/ 264661 w 1254402"/>
                <a:gd name="connsiteY57" fmla="*/ 31553 h 91439"/>
                <a:gd name="connsiteX58" fmla="*/ 264661 w 1254402"/>
                <a:gd name="connsiteY58" fmla="*/ 19318 h 91439"/>
                <a:gd name="connsiteX59" fmla="*/ 278184 w 1254402"/>
                <a:gd name="connsiteY59" fmla="*/ 19318 h 91439"/>
                <a:gd name="connsiteX60" fmla="*/ 278184 w 1254402"/>
                <a:gd name="connsiteY60" fmla="*/ 9015 h 91439"/>
                <a:gd name="connsiteX61" fmla="*/ 292994 w 1254402"/>
                <a:gd name="connsiteY61" fmla="*/ 4508 h 91439"/>
                <a:gd name="connsiteX62" fmla="*/ 292994 w 1254402"/>
                <a:gd name="connsiteY62" fmla="*/ 19318 h 91439"/>
                <a:gd name="connsiteX63" fmla="*/ 316820 w 1254402"/>
                <a:gd name="connsiteY63" fmla="*/ 19318 h 91439"/>
                <a:gd name="connsiteX64" fmla="*/ 316820 w 1254402"/>
                <a:gd name="connsiteY64" fmla="*/ 31553 h 91439"/>
                <a:gd name="connsiteX65" fmla="*/ 292994 w 1254402"/>
                <a:gd name="connsiteY65" fmla="*/ 31553 h 91439"/>
                <a:gd name="connsiteX66" fmla="*/ 342578 w 1254402"/>
                <a:gd name="connsiteY66" fmla="*/ 644 h 91439"/>
                <a:gd name="connsiteX67" fmla="*/ 342578 w 1254402"/>
                <a:gd name="connsiteY67" fmla="*/ 13523 h 91439"/>
                <a:gd name="connsiteX68" fmla="*/ 327767 w 1254402"/>
                <a:gd name="connsiteY68" fmla="*/ 13523 h 91439"/>
                <a:gd name="connsiteX69" fmla="*/ 327767 w 1254402"/>
                <a:gd name="connsiteY69" fmla="*/ 644 h 91439"/>
                <a:gd name="connsiteX70" fmla="*/ 342578 w 1254402"/>
                <a:gd name="connsiteY70" fmla="*/ 644 h 91439"/>
                <a:gd name="connsiteX71" fmla="*/ 342578 w 1254402"/>
                <a:gd name="connsiteY71" fmla="*/ 19318 h 91439"/>
                <a:gd name="connsiteX72" fmla="*/ 342578 w 1254402"/>
                <a:gd name="connsiteY72" fmla="*/ 70190 h 91439"/>
                <a:gd name="connsiteX73" fmla="*/ 327767 w 1254402"/>
                <a:gd name="connsiteY73" fmla="*/ 70190 h 91439"/>
                <a:gd name="connsiteX74" fmla="*/ 327767 w 1254402"/>
                <a:gd name="connsiteY74" fmla="*/ 19318 h 91439"/>
                <a:gd name="connsiteX75" fmla="*/ 342578 w 1254402"/>
                <a:gd name="connsiteY75" fmla="*/ 19318 h 91439"/>
                <a:gd name="connsiteX76" fmla="*/ 424359 w 1254402"/>
                <a:gd name="connsiteY76" fmla="*/ 19318 h 91439"/>
                <a:gd name="connsiteX77" fmla="*/ 398601 w 1254402"/>
                <a:gd name="connsiteY77" fmla="*/ 70190 h 91439"/>
                <a:gd name="connsiteX78" fmla="*/ 377995 w 1254402"/>
                <a:gd name="connsiteY78" fmla="*/ 70190 h 91439"/>
                <a:gd name="connsiteX79" fmla="*/ 352237 w 1254402"/>
                <a:gd name="connsiteY79" fmla="*/ 19318 h 91439"/>
                <a:gd name="connsiteX80" fmla="*/ 368336 w 1254402"/>
                <a:gd name="connsiteY80" fmla="*/ 19318 h 91439"/>
                <a:gd name="connsiteX81" fmla="*/ 388298 w 1254402"/>
                <a:gd name="connsiteY81" fmla="*/ 59887 h 91439"/>
                <a:gd name="connsiteX82" fmla="*/ 408260 w 1254402"/>
                <a:gd name="connsiteY82" fmla="*/ 19318 h 91439"/>
                <a:gd name="connsiteX83" fmla="*/ 424359 w 1254402"/>
                <a:gd name="connsiteY83" fmla="*/ 19318 h 91439"/>
                <a:gd name="connsiteX84" fmla="*/ 481670 w 1254402"/>
                <a:gd name="connsiteY84" fmla="*/ 51515 h 91439"/>
                <a:gd name="connsiteX85" fmla="*/ 496481 w 1254402"/>
                <a:gd name="connsiteY85" fmla="*/ 51515 h 91439"/>
                <a:gd name="connsiteX86" fmla="*/ 461708 w 1254402"/>
                <a:gd name="connsiteY86" fmla="*/ 70834 h 91439"/>
                <a:gd name="connsiteX87" fmla="*/ 427579 w 1254402"/>
                <a:gd name="connsiteY87" fmla="*/ 44432 h 91439"/>
                <a:gd name="connsiteX88" fmla="*/ 462995 w 1254402"/>
                <a:gd name="connsiteY88" fmla="*/ 18030 h 91439"/>
                <a:gd name="connsiteX89" fmla="*/ 497768 w 1254402"/>
                <a:gd name="connsiteY89" fmla="*/ 47652 h 91439"/>
                <a:gd name="connsiteX90" fmla="*/ 442389 w 1254402"/>
                <a:gd name="connsiteY90" fmla="*/ 47652 h 91439"/>
                <a:gd name="connsiteX91" fmla="*/ 461708 w 1254402"/>
                <a:gd name="connsiteY91" fmla="*/ 58599 h 91439"/>
                <a:gd name="connsiteX92" fmla="*/ 481670 w 1254402"/>
                <a:gd name="connsiteY92" fmla="*/ 51515 h 91439"/>
                <a:gd name="connsiteX93" fmla="*/ 442389 w 1254402"/>
                <a:gd name="connsiteY93" fmla="*/ 38637 h 91439"/>
                <a:gd name="connsiteX94" fmla="*/ 481026 w 1254402"/>
                <a:gd name="connsiteY94" fmla="*/ 38637 h 91439"/>
                <a:gd name="connsiteX95" fmla="*/ 461708 w 1254402"/>
                <a:gd name="connsiteY95" fmla="*/ 29621 h 91439"/>
                <a:gd name="connsiteX96" fmla="*/ 442389 w 1254402"/>
                <a:gd name="connsiteY96" fmla="*/ 38637 h 91439"/>
                <a:gd name="connsiteX97" fmla="*/ 622694 w 1254402"/>
                <a:gd name="connsiteY97" fmla="*/ 644 h 91439"/>
                <a:gd name="connsiteX98" fmla="*/ 622694 w 1254402"/>
                <a:gd name="connsiteY98" fmla="*/ 69546 h 91439"/>
                <a:gd name="connsiteX99" fmla="*/ 607883 w 1254402"/>
                <a:gd name="connsiteY99" fmla="*/ 69546 h 91439"/>
                <a:gd name="connsiteX100" fmla="*/ 607883 w 1254402"/>
                <a:gd name="connsiteY100" fmla="*/ 61819 h 91439"/>
                <a:gd name="connsiteX101" fmla="*/ 582769 w 1254402"/>
                <a:gd name="connsiteY101" fmla="*/ 70834 h 91439"/>
                <a:gd name="connsiteX102" fmla="*/ 552504 w 1254402"/>
                <a:gd name="connsiteY102" fmla="*/ 44432 h 91439"/>
                <a:gd name="connsiteX103" fmla="*/ 582769 w 1254402"/>
                <a:gd name="connsiteY103" fmla="*/ 18030 h 91439"/>
                <a:gd name="connsiteX104" fmla="*/ 607883 w 1254402"/>
                <a:gd name="connsiteY104" fmla="*/ 27046 h 91439"/>
                <a:gd name="connsiteX105" fmla="*/ 607883 w 1254402"/>
                <a:gd name="connsiteY105" fmla="*/ 644 h 91439"/>
                <a:gd name="connsiteX106" fmla="*/ 622694 w 1254402"/>
                <a:gd name="connsiteY106" fmla="*/ 644 h 91439"/>
                <a:gd name="connsiteX107" fmla="*/ 607883 w 1254402"/>
                <a:gd name="connsiteY107" fmla="*/ 44432 h 91439"/>
                <a:gd name="connsiteX108" fmla="*/ 587277 w 1254402"/>
                <a:gd name="connsiteY108" fmla="*/ 30265 h 91439"/>
                <a:gd name="connsiteX109" fmla="*/ 566670 w 1254402"/>
                <a:gd name="connsiteY109" fmla="*/ 44432 h 91439"/>
                <a:gd name="connsiteX110" fmla="*/ 587277 w 1254402"/>
                <a:gd name="connsiteY110" fmla="*/ 58599 h 91439"/>
                <a:gd name="connsiteX111" fmla="*/ 607883 w 1254402"/>
                <a:gd name="connsiteY111" fmla="*/ 44432 h 91439"/>
                <a:gd name="connsiteX112" fmla="*/ 649739 w 1254402"/>
                <a:gd name="connsiteY112" fmla="*/ 644 h 91439"/>
                <a:gd name="connsiteX113" fmla="*/ 649739 w 1254402"/>
                <a:gd name="connsiteY113" fmla="*/ 13523 h 91439"/>
                <a:gd name="connsiteX114" fmla="*/ 634928 w 1254402"/>
                <a:gd name="connsiteY114" fmla="*/ 13523 h 91439"/>
                <a:gd name="connsiteX115" fmla="*/ 634928 w 1254402"/>
                <a:gd name="connsiteY115" fmla="*/ 644 h 91439"/>
                <a:gd name="connsiteX116" fmla="*/ 649739 w 1254402"/>
                <a:gd name="connsiteY116" fmla="*/ 644 h 91439"/>
                <a:gd name="connsiteX117" fmla="*/ 649739 w 1254402"/>
                <a:gd name="connsiteY117" fmla="*/ 19318 h 91439"/>
                <a:gd name="connsiteX118" fmla="*/ 649739 w 1254402"/>
                <a:gd name="connsiteY118" fmla="*/ 70190 h 91439"/>
                <a:gd name="connsiteX119" fmla="*/ 634928 w 1254402"/>
                <a:gd name="connsiteY119" fmla="*/ 70190 h 91439"/>
                <a:gd name="connsiteX120" fmla="*/ 634928 w 1254402"/>
                <a:gd name="connsiteY120" fmla="*/ 19318 h 91439"/>
                <a:gd name="connsiteX121" fmla="*/ 649739 w 1254402"/>
                <a:gd name="connsiteY121" fmla="*/ 19318 h 91439"/>
                <a:gd name="connsiteX122" fmla="*/ 730876 w 1254402"/>
                <a:gd name="connsiteY122" fmla="*/ 19318 h 91439"/>
                <a:gd name="connsiteX123" fmla="*/ 730876 w 1254402"/>
                <a:gd name="connsiteY123" fmla="*/ 61819 h 91439"/>
                <a:gd name="connsiteX124" fmla="*/ 698035 w 1254402"/>
                <a:gd name="connsiteY124" fmla="*/ 91440 h 91439"/>
                <a:gd name="connsiteX125" fmla="*/ 666482 w 1254402"/>
                <a:gd name="connsiteY125" fmla="*/ 87576 h 91439"/>
                <a:gd name="connsiteX126" fmla="*/ 666482 w 1254402"/>
                <a:gd name="connsiteY126" fmla="*/ 75985 h 91439"/>
                <a:gd name="connsiteX127" fmla="*/ 694815 w 1254402"/>
                <a:gd name="connsiteY127" fmla="*/ 79849 h 91439"/>
                <a:gd name="connsiteX128" fmla="*/ 716065 w 1254402"/>
                <a:gd name="connsiteY128" fmla="*/ 61175 h 91439"/>
                <a:gd name="connsiteX129" fmla="*/ 690308 w 1254402"/>
                <a:gd name="connsiteY129" fmla="*/ 70190 h 91439"/>
                <a:gd name="connsiteX130" fmla="*/ 660686 w 1254402"/>
                <a:gd name="connsiteY130" fmla="*/ 44432 h 91439"/>
                <a:gd name="connsiteX131" fmla="*/ 690308 w 1254402"/>
                <a:gd name="connsiteY131" fmla="*/ 18674 h 91439"/>
                <a:gd name="connsiteX132" fmla="*/ 716065 w 1254402"/>
                <a:gd name="connsiteY132" fmla="*/ 27690 h 91439"/>
                <a:gd name="connsiteX133" fmla="*/ 716065 w 1254402"/>
                <a:gd name="connsiteY133" fmla="*/ 19318 h 91439"/>
                <a:gd name="connsiteX134" fmla="*/ 730876 w 1254402"/>
                <a:gd name="connsiteY134" fmla="*/ 19318 h 91439"/>
                <a:gd name="connsiteX135" fmla="*/ 715421 w 1254402"/>
                <a:gd name="connsiteY135" fmla="*/ 43788 h 91439"/>
                <a:gd name="connsiteX136" fmla="*/ 694815 w 1254402"/>
                <a:gd name="connsiteY136" fmla="*/ 30909 h 91439"/>
                <a:gd name="connsiteX137" fmla="*/ 674209 w 1254402"/>
                <a:gd name="connsiteY137" fmla="*/ 43788 h 91439"/>
                <a:gd name="connsiteX138" fmla="*/ 694815 w 1254402"/>
                <a:gd name="connsiteY138" fmla="*/ 56667 h 91439"/>
                <a:gd name="connsiteX139" fmla="*/ 715421 w 1254402"/>
                <a:gd name="connsiteY139" fmla="*/ 43788 h 91439"/>
                <a:gd name="connsiteX140" fmla="*/ 757278 w 1254402"/>
                <a:gd name="connsiteY140" fmla="*/ 644 h 91439"/>
                <a:gd name="connsiteX141" fmla="*/ 757278 w 1254402"/>
                <a:gd name="connsiteY141" fmla="*/ 13523 h 91439"/>
                <a:gd name="connsiteX142" fmla="*/ 742467 w 1254402"/>
                <a:gd name="connsiteY142" fmla="*/ 13523 h 91439"/>
                <a:gd name="connsiteX143" fmla="*/ 742467 w 1254402"/>
                <a:gd name="connsiteY143" fmla="*/ 644 h 91439"/>
                <a:gd name="connsiteX144" fmla="*/ 757278 w 1254402"/>
                <a:gd name="connsiteY144" fmla="*/ 644 h 91439"/>
                <a:gd name="connsiteX145" fmla="*/ 757278 w 1254402"/>
                <a:gd name="connsiteY145" fmla="*/ 19318 h 91439"/>
                <a:gd name="connsiteX146" fmla="*/ 757278 w 1254402"/>
                <a:gd name="connsiteY146" fmla="*/ 70190 h 91439"/>
                <a:gd name="connsiteX147" fmla="*/ 742467 w 1254402"/>
                <a:gd name="connsiteY147" fmla="*/ 70190 h 91439"/>
                <a:gd name="connsiteX148" fmla="*/ 742467 w 1254402"/>
                <a:gd name="connsiteY148" fmla="*/ 19318 h 91439"/>
                <a:gd name="connsiteX149" fmla="*/ 757278 w 1254402"/>
                <a:gd name="connsiteY149" fmla="*/ 19318 h 91439"/>
                <a:gd name="connsiteX150" fmla="*/ 795914 w 1254402"/>
                <a:gd name="connsiteY150" fmla="*/ 31553 h 91439"/>
                <a:gd name="connsiteX151" fmla="*/ 795914 w 1254402"/>
                <a:gd name="connsiteY151" fmla="*/ 46364 h 91439"/>
                <a:gd name="connsiteX152" fmla="*/ 806861 w 1254402"/>
                <a:gd name="connsiteY152" fmla="*/ 58599 h 91439"/>
                <a:gd name="connsiteX153" fmla="*/ 819740 w 1254402"/>
                <a:gd name="connsiteY153" fmla="*/ 57955 h 91439"/>
                <a:gd name="connsiteX154" fmla="*/ 819740 w 1254402"/>
                <a:gd name="connsiteY154" fmla="*/ 69546 h 91439"/>
                <a:gd name="connsiteX155" fmla="*/ 802354 w 1254402"/>
                <a:gd name="connsiteY155" fmla="*/ 70834 h 91439"/>
                <a:gd name="connsiteX156" fmla="*/ 781104 w 1254402"/>
                <a:gd name="connsiteY156" fmla="*/ 54735 h 91439"/>
                <a:gd name="connsiteX157" fmla="*/ 781104 w 1254402"/>
                <a:gd name="connsiteY157" fmla="*/ 31553 h 91439"/>
                <a:gd name="connsiteX158" fmla="*/ 767581 w 1254402"/>
                <a:gd name="connsiteY158" fmla="*/ 31553 h 91439"/>
                <a:gd name="connsiteX159" fmla="*/ 767581 w 1254402"/>
                <a:gd name="connsiteY159" fmla="*/ 19318 h 91439"/>
                <a:gd name="connsiteX160" fmla="*/ 781104 w 1254402"/>
                <a:gd name="connsiteY160" fmla="*/ 19318 h 91439"/>
                <a:gd name="connsiteX161" fmla="*/ 781104 w 1254402"/>
                <a:gd name="connsiteY161" fmla="*/ 9015 h 91439"/>
                <a:gd name="connsiteX162" fmla="*/ 795914 w 1254402"/>
                <a:gd name="connsiteY162" fmla="*/ 4508 h 91439"/>
                <a:gd name="connsiteX163" fmla="*/ 795914 w 1254402"/>
                <a:gd name="connsiteY163" fmla="*/ 19318 h 91439"/>
                <a:gd name="connsiteX164" fmla="*/ 819740 w 1254402"/>
                <a:gd name="connsiteY164" fmla="*/ 19318 h 91439"/>
                <a:gd name="connsiteX165" fmla="*/ 819740 w 1254402"/>
                <a:gd name="connsiteY165" fmla="*/ 31553 h 91439"/>
                <a:gd name="connsiteX166" fmla="*/ 795914 w 1254402"/>
                <a:gd name="connsiteY166" fmla="*/ 31553 h 91439"/>
                <a:gd name="connsiteX167" fmla="*/ 898301 w 1254402"/>
                <a:gd name="connsiteY167" fmla="*/ 44432 h 91439"/>
                <a:gd name="connsiteX168" fmla="*/ 898301 w 1254402"/>
                <a:gd name="connsiteY168" fmla="*/ 70190 h 91439"/>
                <a:gd name="connsiteX169" fmla="*/ 883491 w 1254402"/>
                <a:gd name="connsiteY169" fmla="*/ 70190 h 91439"/>
                <a:gd name="connsiteX170" fmla="*/ 883491 w 1254402"/>
                <a:gd name="connsiteY170" fmla="*/ 63750 h 91439"/>
                <a:gd name="connsiteX171" fmla="*/ 852581 w 1254402"/>
                <a:gd name="connsiteY171" fmla="*/ 70834 h 91439"/>
                <a:gd name="connsiteX172" fmla="*/ 829400 w 1254402"/>
                <a:gd name="connsiteY172" fmla="*/ 54735 h 91439"/>
                <a:gd name="connsiteX173" fmla="*/ 860309 w 1254402"/>
                <a:gd name="connsiteY173" fmla="*/ 37349 h 91439"/>
                <a:gd name="connsiteX174" fmla="*/ 883491 w 1254402"/>
                <a:gd name="connsiteY174" fmla="*/ 41212 h 91439"/>
                <a:gd name="connsiteX175" fmla="*/ 864172 w 1254402"/>
                <a:gd name="connsiteY175" fmla="*/ 30909 h 91439"/>
                <a:gd name="connsiteX176" fmla="*/ 839059 w 1254402"/>
                <a:gd name="connsiteY176" fmla="*/ 34773 h 91439"/>
                <a:gd name="connsiteX177" fmla="*/ 833907 w 1254402"/>
                <a:gd name="connsiteY177" fmla="*/ 23826 h 91439"/>
                <a:gd name="connsiteX178" fmla="*/ 864816 w 1254402"/>
                <a:gd name="connsiteY178" fmla="*/ 18674 h 91439"/>
                <a:gd name="connsiteX179" fmla="*/ 898301 w 1254402"/>
                <a:gd name="connsiteY179" fmla="*/ 44432 h 91439"/>
                <a:gd name="connsiteX180" fmla="*/ 883491 w 1254402"/>
                <a:gd name="connsiteY180" fmla="*/ 50228 h 91439"/>
                <a:gd name="connsiteX181" fmla="*/ 862241 w 1254402"/>
                <a:gd name="connsiteY181" fmla="*/ 47008 h 91439"/>
                <a:gd name="connsiteX182" fmla="*/ 844854 w 1254402"/>
                <a:gd name="connsiteY182" fmla="*/ 54091 h 91439"/>
                <a:gd name="connsiteX183" fmla="*/ 857733 w 1254402"/>
                <a:gd name="connsiteY183" fmla="*/ 59887 h 91439"/>
                <a:gd name="connsiteX184" fmla="*/ 884135 w 1254402"/>
                <a:gd name="connsiteY184" fmla="*/ 54091 h 91439"/>
                <a:gd name="connsiteX185" fmla="*/ 884135 w 1254402"/>
                <a:gd name="connsiteY185" fmla="*/ 50228 h 91439"/>
                <a:gd name="connsiteX186" fmla="*/ 925347 w 1254402"/>
                <a:gd name="connsiteY186" fmla="*/ 644 h 91439"/>
                <a:gd name="connsiteX187" fmla="*/ 925347 w 1254402"/>
                <a:gd name="connsiteY187" fmla="*/ 69546 h 91439"/>
                <a:gd name="connsiteX188" fmla="*/ 910536 w 1254402"/>
                <a:gd name="connsiteY188" fmla="*/ 69546 h 91439"/>
                <a:gd name="connsiteX189" fmla="*/ 910536 w 1254402"/>
                <a:gd name="connsiteY189" fmla="*/ 644 h 91439"/>
                <a:gd name="connsiteX190" fmla="*/ 925347 w 1254402"/>
                <a:gd name="connsiteY190" fmla="*/ 644 h 91439"/>
                <a:gd name="connsiteX191" fmla="*/ 1009704 w 1254402"/>
                <a:gd name="connsiteY191" fmla="*/ 19318 h 91439"/>
                <a:gd name="connsiteX192" fmla="*/ 1030954 w 1254402"/>
                <a:gd name="connsiteY192" fmla="*/ 19318 h 91439"/>
                <a:gd name="connsiteX193" fmla="*/ 1030954 w 1254402"/>
                <a:gd name="connsiteY193" fmla="*/ 31553 h 91439"/>
                <a:gd name="connsiteX194" fmla="*/ 1009704 w 1254402"/>
                <a:gd name="connsiteY194" fmla="*/ 31553 h 91439"/>
                <a:gd name="connsiteX195" fmla="*/ 1009704 w 1254402"/>
                <a:gd name="connsiteY195" fmla="*/ 70190 h 91439"/>
                <a:gd name="connsiteX196" fmla="*/ 994893 w 1254402"/>
                <a:gd name="connsiteY196" fmla="*/ 70190 h 91439"/>
                <a:gd name="connsiteX197" fmla="*/ 994893 w 1254402"/>
                <a:gd name="connsiteY197" fmla="*/ 31553 h 91439"/>
                <a:gd name="connsiteX198" fmla="*/ 981370 w 1254402"/>
                <a:gd name="connsiteY198" fmla="*/ 31553 h 91439"/>
                <a:gd name="connsiteX199" fmla="*/ 981370 w 1254402"/>
                <a:gd name="connsiteY199" fmla="*/ 19318 h 91439"/>
                <a:gd name="connsiteX200" fmla="*/ 994893 w 1254402"/>
                <a:gd name="connsiteY200" fmla="*/ 19318 h 91439"/>
                <a:gd name="connsiteX201" fmla="*/ 994893 w 1254402"/>
                <a:gd name="connsiteY201" fmla="*/ 15455 h 91439"/>
                <a:gd name="connsiteX202" fmla="*/ 1016143 w 1254402"/>
                <a:gd name="connsiteY202" fmla="*/ 0 h 91439"/>
                <a:gd name="connsiteX203" fmla="*/ 1031598 w 1254402"/>
                <a:gd name="connsiteY203" fmla="*/ 644 h 91439"/>
                <a:gd name="connsiteX204" fmla="*/ 1031598 w 1254402"/>
                <a:gd name="connsiteY204" fmla="*/ 10947 h 91439"/>
                <a:gd name="connsiteX205" fmla="*/ 1021295 w 1254402"/>
                <a:gd name="connsiteY205" fmla="*/ 10303 h 91439"/>
                <a:gd name="connsiteX206" fmla="*/ 1009704 w 1254402"/>
                <a:gd name="connsiteY206" fmla="*/ 19318 h 91439"/>
                <a:gd name="connsiteX207" fmla="*/ 1056712 w 1254402"/>
                <a:gd name="connsiteY207" fmla="*/ 644 h 91439"/>
                <a:gd name="connsiteX208" fmla="*/ 1056712 w 1254402"/>
                <a:gd name="connsiteY208" fmla="*/ 69546 h 91439"/>
                <a:gd name="connsiteX209" fmla="*/ 1041901 w 1254402"/>
                <a:gd name="connsiteY209" fmla="*/ 69546 h 91439"/>
                <a:gd name="connsiteX210" fmla="*/ 1041901 w 1254402"/>
                <a:gd name="connsiteY210" fmla="*/ 644 h 91439"/>
                <a:gd name="connsiteX211" fmla="*/ 1056712 w 1254402"/>
                <a:gd name="connsiteY211" fmla="*/ 644 h 91439"/>
                <a:gd name="connsiteX212" fmla="*/ 1067659 w 1254402"/>
                <a:gd name="connsiteY212" fmla="*/ 44432 h 91439"/>
                <a:gd name="connsiteX213" fmla="*/ 1103076 w 1254402"/>
                <a:gd name="connsiteY213" fmla="*/ 18030 h 91439"/>
                <a:gd name="connsiteX214" fmla="*/ 1138493 w 1254402"/>
                <a:gd name="connsiteY214" fmla="*/ 44432 h 91439"/>
                <a:gd name="connsiteX215" fmla="*/ 1103076 w 1254402"/>
                <a:gd name="connsiteY215" fmla="*/ 70834 h 91439"/>
                <a:gd name="connsiteX216" fmla="*/ 1067659 w 1254402"/>
                <a:gd name="connsiteY216" fmla="*/ 44432 h 91439"/>
                <a:gd name="connsiteX217" fmla="*/ 1123038 w 1254402"/>
                <a:gd name="connsiteY217" fmla="*/ 44432 h 91439"/>
                <a:gd name="connsiteX218" fmla="*/ 1102432 w 1254402"/>
                <a:gd name="connsiteY218" fmla="*/ 30265 h 91439"/>
                <a:gd name="connsiteX219" fmla="*/ 1081825 w 1254402"/>
                <a:gd name="connsiteY219" fmla="*/ 44432 h 91439"/>
                <a:gd name="connsiteX220" fmla="*/ 1102432 w 1254402"/>
                <a:gd name="connsiteY220" fmla="*/ 58599 h 91439"/>
                <a:gd name="connsiteX221" fmla="*/ 1123038 w 1254402"/>
                <a:gd name="connsiteY221" fmla="*/ 44432 h 91439"/>
                <a:gd name="connsiteX222" fmla="*/ 1254402 w 1254402"/>
                <a:gd name="connsiteY222" fmla="*/ 19318 h 91439"/>
                <a:gd name="connsiteX223" fmla="*/ 1231864 w 1254402"/>
                <a:gd name="connsiteY223" fmla="*/ 70190 h 91439"/>
                <a:gd name="connsiteX224" fmla="*/ 1211902 w 1254402"/>
                <a:gd name="connsiteY224" fmla="*/ 70190 h 91439"/>
                <a:gd name="connsiteX225" fmla="*/ 1197091 w 1254402"/>
                <a:gd name="connsiteY225" fmla="*/ 34773 h 91439"/>
                <a:gd name="connsiteX226" fmla="*/ 1182281 w 1254402"/>
                <a:gd name="connsiteY226" fmla="*/ 70190 h 91439"/>
                <a:gd name="connsiteX227" fmla="*/ 1162318 w 1254402"/>
                <a:gd name="connsiteY227" fmla="*/ 70190 h 91439"/>
                <a:gd name="connsiteX228" fmla="*/ 1139780 w 1254402"/>
                <a:gd name="connsiteY228" fmla="*/ 19318 h 91439"/>
                <a:gd name="connsiteX229" fmla="*/ 1156523 w 1254402"/>
                <a:gd name="connsiteY229" fmla="*/ 19318 h 91439"/>
                <a:gd name="connsiteX230" fmla="*/ 1173265 w 1254402"/>
                <a:gd name="connsiteY230" fmla="*/ 58599 h 91439"/>
                <a:gd name="connsiteX231" fmla="*/ 1188720 w 1254402"/>
                <a:gd name="connsiteY231" fmla="*/ 19318 h 91439"/>
                <a:gd name="connsiteX232" fmla="*/ 1206107 w 1254402"/>
                <a:gd name="connsiteY232" fmla="*/ 19318 h 91439"/>
                <a:gd name="connsiteX233" fmla="*/ 1221561 w 1254402"/>
                <a:gd name="connsiteY233" fmla="*/ 57955 h 91439"/>
                <a:gd name="connsiteX234" fmla="*/ 1238304 w 1254402"/>
                <a:gd name="connsiteY234" fmla="*/ 18674 h 91439"/>
                <a:gd name="connsiteX235" fmla="*/ 1254402 w 1254402"/>
                <a:gd name="connsiteY235" fmla="*/ 18674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254402" h="91439">
                  <a:moveTo>
                    <a:pt x="70834" y="31553"/>
                  </a:moveTo>
                  <a:cubicBezTo>
                    <a:pt x="70834" y="45076"/>
                    <a:pt x="61175" y="53447"/>
                    <a:pt x="47652" y="53447"/>
                  </a:cubicBezTo>
                  <a:lnTo>
                    <a:pt x="15455" y="53447"/>
                  </a:lnTo>
                  <a:lnTo>
                    <a:pt x="15455" y="69546"/>
                  </a:lnTo>
                  <a:lnTo>
                    <a:pt x="0" y="69546"/>
                  </a:lnTo>
                  <a:lnTo>
                    <a:pt x="0" y="9015"/>
                  </a:lnTo>
                  <a:lnTo>
                    <a:pt x="47652" y="9015"/>
                  </a:lnTo>
                  <a:cubicBezTo>
                    <a:pt x="61175" y="9659"/>
                    <a:pt x="70834" y="18030"/>
                    <a:pt x="70834" y="31553"/>
                  </a:cubicBezTo>
                  <a:close/>
                  <a:moveTo>
                    <a:pt x="55379" y="31553"/>
                  </a:moveTo>
                  <a:cubicBezTo>
                    <a:pt x="55379" y="22538"/>
                    <a:pt x="48296" y="22538"/>
                    <a:pt x="43788" y="22538"/>
                  </a:cubicBezTo>
                  <a:lnTo>
                    <a:pt x="16099" y="22538"/>
                  </a:lnTo>
                  <a:lnTo>
                    <a:pt x="16099" y="40568"/>
                  </a:lnTo>
                  <a:lnTo>
                    <a:pt x="43144" y="40568"/>
                  </a:lnTo>
                  <a:cubicBezTo>
                    <a:pt x="48296" y="40568"/>
                    <a:pt x="55379" y="40568"/>
                    <a:pt x="55379" y="31553"/>
                  </a:cubicBezTo>
                  <a:close/>
                  <a:moveTo>
                    <a:pt x="79849" y="44432"/>
                  </a:moveTo>
                  <a:cubicBezTo>
                    <a:pt x="79849" y="25758"/>
                    <a:pt x="94016" y="18030"/>
                    <a:pt x="115266" y="18030"/>
                  </a:cubicBezTo>
                  <a:cubicBezTo>
                    <a:pt x="136516" y="18030"/>
                    <a:pt x="150683" y="25758"/>
                    <a:pt x="150683" y="44432"/>
                  </a:cubicBezTo>
                  <a:cubicBezTo>
                    <a:pt x="150683" y="63106"/>
                    <a:pt x="136516" y="70834"/>
                    <a:pt x="115266" y="70834"/>
                  </a:cubicBezTo>
                  <a:cubicBezTo>
                    <a:pt x="94016" y="70834"/>
                    <a:pt x="79849" y="63106"/>
                    <a:pt x="79849" y="44432"/>
                  </a:cubicBezTo>
                  <a:close/>
                  <a:moveTo>
                    <a:pt x="135228" y="44432"/>
                  </a:moveTo>
                  <a:cubicBezTo>
                    <a:pt x="135228" y="34129"/>
                    <a:pt x="128789" y="30265"/>
                    <a:pt x="114622" y="30265"/>
                  </a:cubicBezTo>
                  <a:cubicBezTo>
                    <a:pt x="101099" y="30265"/>
                    <a:pt x="94016" y="33485"/>
                    <a:pt x="94016" y="44432"/>
                  </a:cubicBezTo>
                  <a:cubicBezTo>
                    <a:pt x="94016" y="54735"/>
                    <a:pt x="100455" y="58599"/>
                    <a:pt x="114622" y="58599"/>
                  </a:cubicBezTo>
                  <a:cubicBezTo>
                    <a:pt x="128789" y="58599"/>
                    <a:pt x="135228" y="54735"/>
                    <a:pt x="135228" y="44432"/>
                  </a:cubicBezTo>
                  <a:close/>
                  <a:moveTo>
                    <a:pt x="173221" y="52159"/>
                  </a:moveTo>
                  <a:cubicBezTo>
                    <a:pt x="173221" y="57311"/>
                    <a:pt x="179016" y="59887"/>
                    <a:pt x="195115" y="59887"/>
                  </a:cubicBezTo>
                  <a:cubicBezTo>
                    <a:pt x="211214" y="59887"/>
                    <a:pt x="213789" y="58599"/>
                    <a:pt x="213789" y="54735"/>
                  </a:cubicBezTo>
                  <a:cubicBezTo>
                    <a:pt x="213789" y="50872"/>
                    <a:pt x="211214" y="50872"/>
                    <a:pt x="193827" y="49584"/>
                  </a:cubicBezTo>
                  <a:cubicBezTo>
                    <a:pt x="171289" y="48296"/>
                    <a:pt x="160342" y="46364"/>
                    <a:pt x="160342" y="34129"/>
                  </a:cubicBezTo>
                  <a:cubicBezTo>
                    <a:pt x="160342" y="20606"/>
                    <a:pt x="175797" y="18674"/>
                    <a:pt x="193827" y="18674"/>
                  </a:cubicBezTo>
                  <a:cubicBezTo>
                    <a:pt x="213145" y="18674"/>
                    <a:pt x="226668" y="21250"/>
                    <a:pt x="226668" y="35417"/>
                  </a:cubicBezTo>
                  <a:lnTo>
                    <a:pt x="211857" y="35417"/>
                  </a:lnTo>
                  <a:cubicBezTo>
                    <a:pt x="211857" y="30909"/>
                    <a:pt x="206706" y="30265"/>
                    <a:pt x="192539" y="30265"/>
                  </a:cubicBezTo>
                  <a:cubicBezTo>
                    <a:pt x="178372" y="30265"/>
                    <a:pt x="174509" y="31553"/>
                    <a:pt x="174509" y="34129"/>
                  </a:cubicBezTo>
                  <a:cubicBezTo>
                    <a:pt x="174509" y="37349"/>
                    <a:pt x="177085" y="37993"/>
                    <a:pt x="194471" y="39281"/>
                  </a:cubicBezTo>
                  <a:cubicBezTo>
                    <a:pt x="214433" y="40568"/>
                    <a:pt x="227956" y="41212"/>
                    <a:pt x="227956" y="54735"/>
                  </a:cubicBezTo>
                  <a:cubicBezTo>
                    <a:pt x="227956" y="68902"/>
                    <a:pt x="215077" y="71478"/>
                    <a:pt x="195759" y="71478"/>
                  </a:cubicBezTo>
                  <a:cubicBezTo>
                    <a:pt x="176441" y="71478"/>
                    <a:pt x="158410" y="68902"/>
                    <a:pt x="158410" y="52803"/>
                  </a:cubicBezTo>
                  <a:lnTo>
                    <a:pt x="173221" y="52803"/>
                  </a:lnTo>
                  <a:close/>
                  <a:moveTo>
                    <a:pt x="254358" y="644"/>
                  </a:moveTo>
                  <a:lnTo>
                    <a:pt x="254358" y="13523"/>
                  </a:lnTo>
                  <a:lnTo>
                    <a:pt x="239547" y="13523"/>
                  </a:lnTo>
                  <a:lnTo>
                    <a:pt x="239547" y="644"/>
                  </a:lnTo>
                  <a:lnTo>
                    <a:pt x="254358" y="644"/>
                  </a:lnTo>
                  <a:close/>
                  <a:moveTo>
                    <a:pt x="254358" y="19318"/>
                  </a:moveTo>
                  <a:lnTo>
                    <a:pt x="254358" y="70190"/>
                  </a:lnTo>
                  <a:lnTo>
                    <a:pt x="239547" y="70190"/>
                  </a:lnTo>
                  <a:lnTo>
                    <a:pt x="239547" y="19318"/>
                  </a:lnTo>
                  <a:lnTo>
                    <a:pt x="254358" y="19318"/>
                  </a:lnTo>
                  <a:close/>
                  <a:moveTo>
                    <a:pt x="292994" y="31553"/>
                  </a:moveTo>
                  <a:lnTo>
                    <a:pt x="292994" y="46364"/>
                  </a:lnTo>
                  <a:cubicBezTo>
                    <a:pt x="292994" y="56023"/>
                    <a:pt x="294926" y="58599"/>
                    <a:pt x="303941" y="58599"/>
                  </a:cubicBezTo>
                  <a:cubicBezTo>
                    <a:pt x="308449" y="58599"/>
                    <a:pt x="311025" y="58599"/>
                    <a:pt x="316820" y="57955"/>
                  </a:cubicBezTo>
                  <a:lnTo>
                    <a:pt x="316820" y="69546"/>
                  </a:lnTo>
                  <a:cubicBezTo>
                    <a:pt x="311669" y="70190"/>
                    <a:pt x="306517" y="70834"/>
                    <a:pt x="299434" y="70834"/>
                  </a:cubicBezTo>
                  <a:cubicBezTo>
                    <a:pt x="286555" y="70834"/>
                    <a:pt x="278184" y="65682"/>
                    <a:pt x="278184" y="54735"/>
                  </a:cubicBezTo>
                  <a:lnTo>
                    <a:pt x="278184" y="31553"/>
                  </a:lnTo>
                  <a:lnTo>
                    <a:pt x="264661" y="31553"/>
                  </a:lnTo>
                  <a:lnTo>
                    <a:pt x="264661" y="19318"/>
                  </a:lnTo>
                  <a:lnTo>
                    <a:pt x="278184" y="19318"/>
                  </a:lnTo>
                  <a:lnTo>
                    <a:pt x="278184" y="9015"/>
                  </a:lnTo>
                  <a:lnTo>
                    <a:pt x="292994" y="4508"/>
                  </a:lnTo>
                  <a:lnTo>
                    <a:pt x="292994" y="19318"/>
                  </a:lnTo>
                  <a:lnTo>
                    <a:pt x="316820" y="19318"/>
                  </a:lnTo>
                  <a:lnTo>
                    <a:pt x="316820" y="31553"/>
                  </a:lnTo>
                  <a:lnTo>
                    <a:pt x="292994" y="31553"/>
                  </a:lnTo>
                  <a:close/>
                  <a:moveTo>
                    <a:pt x="342578" y="644"/>
                  </a:moveTo>
                  <a:lnTo>
                    <a:pt x="342578" y="13523"/>
                  </a:lnTo>
                  <a:lnTo>
                    <a:pt x="327767" y="13523"/>
                  </a:lnTo>
                  <a:lnTo>
                    <a:pt x="327767" y="644"/>
                  </a:lnTo>
                  <a:lnTo>
                    <a:pt x="342578" y="644"/>
                  </a:lnTo>
                  <a:close/>
                  <a:moveTo>
                    <a:pt x="342578" y="19318"/>
                  </a:moveTo>
                  <a:lnTo>
                    <a:pt x="342578" y="70190"/>
                  </a:lnTo>
                  <a:lnTo>
                    <a:pt x="327767" y="70190"/>
                  </a:lnTo>
                  <a:lnTo>
                    <a:pt x="327767" y="19318"/>
                  </a:lnTo>
                  <a:lnTo>
                    <a:pt x="342578" y="19318"/>
                  </a:lnTo>
                  <a:close/>
                  <a:moveTo>
                    <a:pt x="424359" y="19318"/>
                  </a:moveTo>
                  <a:lnTo>
                    <a:pt x="398601" y="70190"/>
                  </a:lnTo>
                  <a:lnTo>
                    <a:pt x="377995" y="70190"/>
                  </a:lnTo>
                  <a:lnTo>
                    <a:pt x="352237" y="19318"/>
                  </a:lnTo>
                  <a:lnTo>
                    <a:pt x="368336" y="19318"/>
                  </a:lnTo>
                  <a:lnTo>
                    <a:pt x="388298" y="59887"/>
                  </a:lnTo>
                  <a:lnTo>
                    <a:pt x="408260" y="19318"/>
                  </a:lnTo>
                  <a:lnTo>
                    <a:pt x="424359" y="19318"/>
                  </a:lnTo>
                  <a:close/>
                  <a:moveTo>
                    <a:pt x="481670" y="51515"/>
                  </a:moveTo>
                  <a:lnTo>
                    <a:pt x="496481" y="51515"/>
                  </a:lnTo>
                  <a:cubicBezTo>
                    <a:pt x="493261" y="64394"/>
                    <a:pt x="480382" y="70834"/>
                    <a:pt x="461708" y="70834"/>
                  </a:cubicBezTo>
                  <a:cubicBezTo>
                    <a:pt x="442389" y="70834"/>
                    <a:pt x="427579" y="63106"/>
                    <a:pt x="427579" y="44432"/>
                  </a:cubicBezTo>
                  <a:cubicBezTo>
                    <a:pt x="427579" y="25758"/>
                    <a:pt x="442389" y="18030"/>
                    <a:pt x="462995" y="18030"/>
                  </a:cubicBezTo>
                  <a:cubicBezTo>
                    <a:pt x="482314" y="18030"/>
                    <a:pt x="497768" y="24470"/>
                    <a:pt x="497768" y="47652"/>
                  </a:cubicBezTo>
                  <a:lnTo>
                    <a:pt x="442389" y="47652"/>
                  </a:lnTo>
                  <a:cubicBezTo>
                    <a:pt x="444321" y="56023"/>
                    <a:pt x="452048" y="58599"/>
                    <a:pt x="461708" y="58599"/>
                  </a:cubicBezTo>
                  <a:cubicBezTo>
                    <a:pt x="471367" y="58599"/>
                    <a:pt x="477806" y="56667"/>
                    <a:pt x="481670" y="51515"/>
                  </a:cubicBezTo>
                  <a:close/>
                  <a:moveTo>
                    <a:pt x="442389" y="38637"/>
                  </a:moveTo>
                  <a:lnTo>
                    <a:pt x="481026" y="38637"/>
                  </a:lnTo>
                  <a:cubicBezTo>
                    <a:pt x="478450" y="31553"/>
                    <a:pt x="471367" y="29621"/>
                    <a:pt x="461708" y="29621"/>
                  </a:cubicBezTo>
                  <a:cubicBezTo>
                    <a:pt x="452048" y="29621"/>
                    <a:pt x="444965" y="31553"/>
                    <a:pt x="442389" y="38637"/>
                  </a:cubicBezTo>
                  <a:close/>
                  <a:moveTo>
                    <a:pt x="622694" y="644"/>
                  </a:moveTo>
                  <a:lnTo>
                    <a:pt x="622694" y="69546"/>
                  </a:lnTo>
                  <a:lnTo>
                    <a:pt x="607883" y="69546"/>
                  </a:lnTo>
                  <a:lnTo>
                    <a:pt x="607883" y="61819"/>
                  </a:lnTo>
                  <a:cubicBezTo>
                    <a:pt x="602087" y="67614"/>
                    <a:pt x="593716" y="70834"/>
                    <a:pt x="582769" y="70834"/>
                  </a:cubicBezTo>
                  <a:cubicBezTo>
                    <a:pt x="566670" y="70834"/>
                    <a:pt x="552504" y="63750"/>
                    <a:pt x="552504" y="44432"/>
                  </a:cubicBezTo>
                  <a:cubicBezTo>
                    <a:pt x="552504" y="25114"/>
                    <a:pt x="566670" y="18030"/>
                    <a:pt x="582769" y="18030"/>
                  </a:cubicBezTo>
                  <a:cubicBezTo>
                    <a:pt x="593716" y="18030"/>
                    <a:pt x="602731" y="21250"/>
                    <a:pt x="607883" y="27046"/>
                  </a:cubicBezTo>
                  <a:lnTo>
                    <a:pt x="607883" y="644"/>
                  </a:lnTo>
                  <a:lnTo>
                    <a:pt x="622694" y="644"/>
                  </a:lnTo>
                  <a:close/>
                  <a:moveTo>
                    <a:pt x="607883" y="44432"/>
                  </a:moveTo>
                  <a:cubicBezTo>
                    <a:pt x="607883" y="34129"/>
                    <a:pt x="600800" y="30265"/>
                    <a:pt x="587277" y="30265"/>
                  </a:cubicBezTo>
                  <a:cubicBezTo>
                    <a:pt x="574398" y="30265"/>
                    <a:pt x="566670" y="34129"/>
                    <a:pt x="566670" y="44432"/>
                  </a:cubicBezTo>
                  <a:cubicBezTo>
                    <a:pt x="566670" y="54735"/>
                    <a:pt x="573754" y="58599"/>
                    <a:pt x="587277" y="58599"/>
                  </a:cubicBezTo>
                  <a:cubicBezTo>
                    <a:pt x="600800" y="58599"/>
                    <a:pt x="607883" y="54735"/>
                    <a:pt x="607883" y="44432"/>
                  </a:cubicBezTo>
                  <a:close/>
                  <a:moveTo>
                    <a:pt x="649739" y="644"/>
                  </a:moveTo>
                  <a:lnTo>
                    <a:pt x="649739" y="13523"/>
                  </a:lnTo>
                  <a:lnTo>
                    <a:pt x="634928" y="13523"/>
                  </a:lnTo>
                  <a:lnTo>
                    <a:pt x="634928" y="644"/>
                  </a:lnTo>
                  <a:lnTo>
                    <a:pt x="649739" y="644"/>
                  </a:lnTo>
                  <a:close/>
                  <a:moveTo>
                    <a:pt x="649739" y="19318"/>
                  </a:moveTo>
                  <a:lnTo>
                    <a:pt x="649739" y="70190"/>
                  </a:lnTo>
                  <a:lnTo>
                    <a:pt x="634928" y="70190"/>
                  </a:lnTo>
                  <a:lnTo>
                    <a:pt x="634928" y="19318"/>
                  </a:lnTo>
                  <a:lnTo>
                    <a:pt x="649739" y="19318"/>
                  </a:lnTo>
                  <a:close/>
                  <a:moveTo>
                    <a:pt x="730876" y="19318"/>
                  </a:moveTo>
                  <a:lnTo>
                    <a:pt x="730876" y="61819"/>
                  </a:lnTo>
                  <a:cubicBezTo>
                    <a:pt x="730876" y="82425"/>
                    <a:pt x="716709" y="91440"/>
                    <a:pt x="698035" y="91440"/>
                  </a:cubicBezTo>
                  <a:cubicBezTo>
                    <a:pt x="683224" y="91440"/>
                    <a:pt x="670989" y="88864"/>
                    <a:pt x="666482" y="87576"/>
                  </a:cubicBezTo>
                  <a:lnTo>
                    <a:pt x="666482" y="75985"/>
                  </a:lnTo>
                  <a:cubicBezTo>
                    <a:pt x="672277" y="77273"/>
                    <a:pt x="683868" y="79849"/>
                    <a:pt x="694815" y="79849"/>
                  </a:cubicBezTo>
                  <a:cubicBezTo>
                    <a:pt x="710270" y="79849"/>
                    <a:pt x="716065" y="74053"/>
                    <a:pt x="716065" y="61175"/>
                  </a:cubicBezTo>
                  <a:cubicBezTo>
                    <a:pt x="710914" y="66970"/>
                    <a:pt x="702543" y="70190"/>
                    <a:pt x="690308" y="70190"/>
                  </a:cubicBezTo>
                  <a:cubicBezTo>
                    <a:pt x="672921" y="70190"/>
                    <a:pt x="660686" y="62463"/>
                    <a:pt x="660686" y="44432"/>
                  </a:cubicBezTo>
                  <a:cubicBezTo>
                    <a:pt x="660686" y="26402"/>
                    <a:pt x="672921" y="18674"/>
                    <a:pt x="690308" y="18674"/>
                  </a:cubicBezTo>
                  <a:cubicBezTo>
                    <a:pt x="702543" y="18674"/>
                    <a:pt x="710914" y="21894"/>
                    <a:pt x="716065" y="27690"/>
                  </a:cubicBezTo>
                  <a:lnTo>
                    <a:pt x="716065" y="19318"/>
                  </a:lnTo>
                  <a:lnTo>
                    <a:pt x="730876" y="19318"/>
                  </a:lnTo>
                  <a:close/>
                  <a:moveTo>
                    <a:pt x="715421" y="43788"/>
                  </a:moveTo>
                  <a:cubicBezTo>
                    <a:pt x="715421" y="34773"/>
                    <a:pt x="708982" y="30909"/>
                    <a:pt x="694815" y="30909"/>
                  </a:cubicBezTo>
                  <a:cubicBezTo>
                    <a:pt x="680648" y="30909"/>
                    <a:pt x="674209" y="34773"/>
                    <a:pt x="674209" y="43788"/>
                  </a:cubicBezTo>
                  <a:cubicBezTo>
                    <a:pt x="674209" y="52803"/>
                    <a:pt x="680648" y="56667"/>
                    <a:pt x="694815" y="56667"/>
                  </a:cubicBezTo>
                  <a:cubicBezTo>
                    <a:pt x="708982" y="56667"/>
                    <a:pt x="715421" y="52803"/>
                    <a:pt x="715421" y="43788"/>
                  </a:cubicBezTo>
                  <a:close/>
                  <a:moveTo>
                    <a:pt x="757278" y="644"/>
                  </a:moveTo>
                  <a:lnTo>
                    <a:pt x="757278" y="13523"/>
                  </a:lnTo>
                  <a:lnTo>
                    <a:pt x="742467" y="13523"/>
                  </a:lnTo>
                  <a:lnTo>
                    <a:pt x="742467" y="644"/>
                  </a:lnTo>
                  <a:lnTo>
                    <a:pt x="757278" y="644"/>
                  </a:lnTo>
                  <a:close/>
                  <a:moveTo>
                    <a:pt x="757278" y="19318"/>
                  </a:moveTo>
                  <a:lnTo>
                    <a:pt x="757278" y="70190"/>
                  </a:lnTo>
                  <a:lnTo>
                    <a:pt x="742467" y="70190"/>
                  </a:lnTo>
                  <a:lnTo>
                    <a:pt x="742467" y="19318"/>
                  </a:lnTo>
                  <a:lnTo>
                    <a:pt x="757278" y="19318"/>
                  </a:lnTo>
                  <a:close/>
                  <a:moveTo>
                    <a:pt x="795914" y="31553"/>
                  </a:moveTo>
                  <a:lnTo>
                    <a:pt x="795914" y="46364"/>
                  </a:lnTo>
                  <a:cubicBezTo>
                    <a:pt x="795914" y="56023"/>
                    <a:pt x="797846" y="58599"/>
                    <a:pt x="806861" y="58599"/>
                  </a:cubicBezTo>
                  <a:cubicBezTo>
                    <a:pt x="811369" y="58599"/>
                    <a:pt x="813945" y="58599"/>
                    <a:pt x="819740" y="57955"/>
                  </a:cubicBezTo>
                  <a:lnTo>
                    <a:pt x="819740" y="69546"/>
                  </a:lnTo>
                  <a:cubicBezTo>
                    <a:pt x="814589" y="70190"/>
                    <a:pt x="809437" y="70834"/>
                    <a:pt x="802354" y="70834"/>
                  </a:cubicBezTo>
                  <a:cubicBezTo>
                    <a:pt x="789475" y="70834"/>
                    <a:pt x="781104" y="65682"/>
                    <a:pt x="781104" y="54735"/>
                  </a:cubicBezTo>
                  <a:lnTo>
                    <a:pt x="781104" y="31553"/>
                  </a:lnTo>
                  <a:lnTo>
                    <a:pt x="767581" y="31553"/>
                  </a:lnTo>
                  <a:lnTo>
                    <a:pt x="767581" y="19318"/>
                  </a:lnTo>
                  <a:lnTo>
                    <a:pt x="781104" y="19318"/>
                  </a:lnTo>
                  <a:lnTo>
                    <a:pt x="781104" y="9015"/>
                  </a:lnTo>
                  <a:lnTo>
                    <a:pt x="795914" y="4508"/>
                  </a:lnTo>
                  <a:lnTo>
                    <a:pt x="795914" y="19318"/>
                  </a:lnTo>
                  <a:lnTo>
                    <a:pt x="819740" y="19318"/>
                  </a:lnTo>
                  <a:lnTo>
                    <a:pt x="819740" y="31553"/>
                  </a:lnTo>
                  <a:lnTo>
                    <a:pt x="795914" y="31553"/>
                  </a:lnTo>
                  <a:close/>
                  <a:moveTo>
                    <a:pt x="898301" y="44432"/>
                  </a:moveTo>
                  <a:lnTo>
                    <a:pt x="898301" y="70190"/>
                  </a:lnTo>
                  <a:lnTo>
                    <a:pt x="883491" y="70190"/>
                  </a:lnTo>
                  <a:lnTo>
                    <a:pt x="883491" y="63750"/>
                  </a:lnTo>
                  <a:cubicBezTo>
                    <a:pt x="874476" y="68258"/>
                    <a:pt x="864816" y="70834"/>
                    <a:pt x="852581" y="70834"/>
                  </a:cubicBezTo>
                  <a:cubicBezTo>
                    <a:pt x="838415" y="70834"/>
                    <a:pt x="829400" y="66326"/>
                    <a:pt x="829400" y="54735"/>
                  </a:cubicBezTo>
                  <a:cubicBezTo>
                    <a:pt x="829400" y="41856"/>
                    <a:pt x="843566" y="37349"/>
                    <a:pt x="860309" y="37349"/>
                  </a:cubicBezTo>
                  <a:cubicBezTo>
                    <a:pt x="869324" y="37349"/>
                    <a:pt x="877051" y="38637"/>
                    <a:pt x="883491" y="41212"/>
                  </a:cubicBezTo>
                  <a:cubicBezTo>
                    <a:pt x="883491" y="31553"/>
                    <a:pt x="871256" y="30909"/>
                    <a:pt x="864172" y="30909"/>
                  </a:cubicBezTo>
                  <a:cubicBezTo>
                    <a:pt x="857733" y="30909"/>
                    <a:pt x="849362" y="31553"/>
                    <a:pt x="839059" y="34773"/>
                  </a:cubicBezTo>
                  <a:lnTo>
                    <a:pt x="833907" y="23826"/>
                  </a:lnTo>
                  <a:cubicBezTo>
                    <a:pt x="844210" y="20606"/>
                    <a:pt x="854513" y="18674"/>
                    <a:pt x="864816" y="18674"/>
                  </a:cubicBezTo>
                  <a:cubicBezTo>
                    <a:pt x="886066" y="18030"/>
                    <a:pt x="898301" y="25114"/>
                    <a:pt x="898301" y="44432"/>
                  </a:cubicBezTo>
                  <a:close/>
                  <a:moveTo>
                    <a:pt x="883491" y="50228"/>
                  </a:moveTo>
                  <a:cubicBezTo>
                    <a:pt x="878339" y="48296"/>
                    <a:pt x="871256" y="47008"/>
                    <a:pt x="862241" y="47008"/>
                  </a:cubicBezTo>
                  <a:cubicBezTo>
                    <a:pt x="851294" y="47008"/>
                    <a:pt x="844854" y="48940"/>
                    <a:pt x="844854" y="54091"/>
                  </a:cubicBezTo>
                  <a:cubicBezTo>
                    <a:pt x="844854" y="59243"/>
                    <a:pt x="850006" y="59887"/>
                    <a:pt x="857733" y="59887"/>
                  </a:cubicBezTo>
                  <a:cubicBezTo>
                    <a:pt x="865460" y="59887"/>
                    <a:pt x="877051" y="57311"/>
                    <a:pt x="884135" y="54091"/>
                  </a:cubicBezTo>
                  <a:lnTo>
                    <a:pt x="884135" y="50228"/>
                  </a:lnTo>
                  <a:close/>
                  <a:moveTo>
                    <a:pt x="925347" y="644"/>
                  </a:moveTo>
                  <a:lnTo>
                    <a:pt x="925347" y="69546"/>
                  </a:lnTo>
                  <a:lnTo>
                    <a:pt x="910536" y="69546"/>
                  </a:lnTo>
                  <a:lnTo>
                    <a:pt x="910536" y="644"/>
                  </a:lnTo>
                  <a:lnTo>
                    <a:pt x="925347" y="644"/>
                  </a:lnTo>
                  <a:close/>
                  <a:moveTo>
                    <a:pt x="1009704" y="19318"/>
                  </a:moveTo>
                  <a:lnTo>
                    <a:pt x="1030954" y="19318"/>
                  </a:lnTo>
                  <a:lnTo>
                    <a:pt x="1030954" y="31553"/>
                  </a:lnTo>
                  <a:lnTo>
                    <a:pt x="1009704" y="31553"/>
                  </a:lnTo>
                  <a:lnTo>
                    <a:pt x="1009704" y="70190"/>
                  </a:lnTo>
                  <a:lnTo>
                    <a:pt x="994893" y="70190"/>
                  </a:lnTo>
                  <a:lnTo>
                    <a:pt x="994893" y="31553"/>
                  </a:lnTo>
                  <a:lnTo>
                    <a:pt x="981370" y="31553"/>
                  </a:lnTo>
                  <a:lnTo>
                    <a:pt x="981370" y="19318"/>
                  </a:lnTo>
                  <a:lnTo>
                    <a:pt x="994893" y="19318"/>
                  </a:lnTo>
                  <a:lnTo>
                    <a:pt x="994893" y="15455"/>
                  </a:lnTo>
                  <a:cubicBezTo>
                    <a:pt x="994893" y="5152"/>
                    <a:pt x="1001332" y="0"/>
                    <a:pt x="1016143" y="0"/>
                  </a:cubicBezTo>
                  <a:cubicBezTo>
                    <a:pt x="1021295" y="0"/>
                    <a:pt x="1023870" y="0"/>
                    <a:pt x="1031598" y="644"/>
                  </a:cubicBezTo>
                  <a:lnTo>
                    <a:pt x="1031598" y="10947"/>
                  </a:lnTo>
                  <a:cubicBezTo>
                    <a:pt x="1028378" y="10947"/>
                    <a:pt x="1024514" y="10303"/>
                    <a:pt x="1021295" y="10303"/>
                  </a:cubicBezTo>
                  <a:cubicBezTo>
                    <a:pt x="1012279" y="10947"/>
                    <a:pt x="1009704" y="12879"/>
                    <a:pt x="1009704" y="19318"/>
                  </a:cubicBezTo>
                  <a:close/>
                  <a:moveTo>
                    <a:pt x="1056712" y="644"/>
                  </a:moveTo>
                  <a:lnTo>
                    <a:pt x="1056712" y="69546"/>
                  </a:lnTo>
                  <a:lnTo>
                    <a:pt x="1041901" y="69546"/>
                  </a:lnTo>
                  <a:lnTo>
                    <a:pt x="1041901" y="644"/>
                  </a:lnTo>
                  <a:lnTo>
                    <a:pt x="1056712" y="644"/>
                  </a:lnTo>
                  <a:close/>
                  <a:moveTo>
                    <a:pt x="1067659" y="44432"/>
                  </a:moveTo>
                  <a:cubicBezTo>
                    <a:pt x="1067659" y="25758"/>
                    <a:pt x="1081825" y="18030"/>
                    <a:pt x="1103076" y="18030"/>
                  </a:cubicBezTo>
                  <a:cubicBezTo>
                    <a:pt x="1124326" y="18030"/>
                    <a:pt x="1138493" y="25758"/>
                    <a:pt x="1138493" y="44432"/>
                  </a:cubicBezTo>
                  <a:cubicBezTo>
                    <a:pt x="1138493" y="63106"/>
                    <a:pt x="1124326" y="70834"/>
                    <a:pt x="1103076" y="70834"/>
                  </a:cubicBezTo>
                  <a:cubicBezTo>
                    <a:pt x="1081825" y="70834"/>
                    <a:pt x="1067659" y="63106"/>
                    <a:pt x="1067659" y="44432"/>
                  </a:cubicBezTo>
                  <a:close/>
                  <a:moveTo>
                    <a:pt x="1123038" y="44432"/>
                  </a:moveTo>
                  <a:cubicBezTo>
                    <a:pt x="1123038" y="34129"/>
                    <a:pt x="1116598" y="30265"/>
                    <a:pt x="1102432" y="30265"/>
                  </a:cubicBezTo>
                  <a:cubicBezTo>
                    <a:pt x="1088909" y="30265"/>
                    <a:pt x="1081825" y="33485"/>
                    <a:pt x="1081825" y="44432"/>
                  </a:cubicBezTo>
                  <a:cubicBezTo>
                    <a:pt x="1081825" y="54735"/>
                    <a:pt x="1088265" y="58599"/>
                    <a:pt x="1102432" y="58599"/>
                  </a:cubicBezTo>
                  <a:cubicBezTo>
                    <a:pt x="1115954" y="58599"/>
                    <a:pt x="1123038" y="54735"/>
                    <a:pt x="1123038" y="44432"/>
                  </a:cubicBezTo>
                  <a:close/>
                  <a:moveTo>
                    <a:pt x="1254402" y="19318"/>
                  </a:moveTo>
                  <a:lnTo>
                    <a:pt x="1231864" y="70190"/>
                  </a:lnTo>
                  <a:lnTo>
                    <a:pt x="1211902" y="70190"/>
                  </a:lnTo>
                  <a:lnTo>
                    <a:pt x="1197091" y="34773"/>
                  </a:lnTo>
                  <a:lnTo>
                    <a:pt x="1182281" y="70190"/>
                  </a:lnTo>
                  <a:lnTo>
                    <a:pt x="1162318" y="70190"/>
                  </a:lnTo>
                  <a:lnTo>
                    <a:pt x="1139780" y="19318"/>
                  </a:lnTo>
                  <a:lnTo>
                    <a:pt x="1156523" y="19318"/>
                  </a:lnTo>
                  <a:lnTo>
                    <a:pt x="1173265" y="58599"/>
                  </a:lnTo>
                  <a:lnTo>
                    <a:pt x="1188720" y="19318"/>
                  </a:lnTo>
                  <a:lnTo>
                    <a:pt x="1206107" y="19318"/>
                  </a:lnTo>
                  <a:lnTo>
                    <a:pt x="1221561" y="57955"/>
                  </a:lnTo>
                  <a:lnTo>
                    <a:pt x="1238304" y="18674"/>
                  </a:lnTo>
                  <a:lnTo>
                    <a:pt x="1254402" y="18674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noProof="0"/>
            </a:p>
          </p:txBody>
        </p:sp>
        <p:grpSp>
          <p:nvGrpSpPr>
            <p:cNvPr id="22" name="Graphique 9">
              <a:extLst>
                <a:ext uri="{FF2B5EF4-FFF2-40B4-BE49-F238E27FC236}">
                  <a16:creationId xmlns:a16="http://schemas.microsoft.com/office/drawing/2014/main" id="{961BD59A-05B1-4C02-8A81-07CA8BDC8DAD}"/>
                </a:ext>
              </a:extLst>
            </p:cNvPr>
            <p:cNvGrpSpPr/>
            <p:nvPr/>
          </p:nvGrpSpPr>
          <p:grpSpPr>
            <a:xfrm>
              <a:off x="13512800" y="647260"/>
              <a:ext cx="1824936" cy="273031"/>
              <a:chOff x="13512800" y="647260"/>
              <a:chExt cx="1824936" cy="273031"/>
            </a:xfrm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FF233BB3-ACF3-4781-BB6A-01081E108397}"/>
                  </a:ext>
                </a:extLst>
              </p:cNvPr>
              <p:cNvSpPr/>
              <p:nvPr/>
            </p:nvSpPr>
            <p:spPr>
              <a:xfrm>
                <a:off x="13512800" y="647260"/>
                <a:ext cx="1533229" cy="273031"/>
              </a:xfrm>
              <a:custGeom>
                <a:avLst/>
                <a:gdLst>
                  <a:gd name="connsiteX0" fmla="*/ 358677 w 1533229"/>
                  <a:gd name="connsiteY0" fmla="*/ 169357 h 273031"/>
                  <a:gd name="connsiteX1" fmla="*/ 358677 w 1533229"/>
                  <a:gd name="connsiteY1" fmla="*/ 269168 h 273031"/>
                  <a:gd name="connsiteX2" fmla="*/ 285267 w 1533229"/>
                  <a:gd name="connsiteY2" fmla="*/ 269168 h 273031"/>
                  <a:gd name="connsiteX3" fmla="*/ 285267 w 1533229"/>
                  <a:gd name="connsiteY3" fmla="*/ 198978 h 273031"/>
                  <a:gd name="connsiteX4" fmla="*/ 242123 w 1533229"/>
                  <a:gd name="connsiteY4" fmla="*/ 154546 h 273031"/>
                  <a:gd name="connsiteX5" fmla="*/ 183524 w 1533229"/>
                  <a:gd name="connsiteY5" fmla="*/ 177728 h 273031"/>
                  <a:gd name="connsiteX6" fmla="*/ 183524 w 1533229"/>
                  <a:gd name="connsiteY6" fmla="*/ 269812 h 273031"/>
                  <a:gd name="connsiteX7" fmla="*/ 110758 w 1533229"/>
                  <a:gd name="connsiteY7" fmla="*/ 269812 h 273031"/>
                  <a:gd name="connsiteX8" fmla="*/ 110758 w 1533229"/>
                  <a:gd name="connsiteY8" fmla="*/ 92084 h 273031"/>
                  <a:gd name="connsiteX9" fmla="*/ 183524 w 1533229"/>
                  <a:gd name="connsiteY9" fmla="*/ 92084 h 273031"/>
                  <a:gd name="connsiteX10" fmla="*/ 183524 w 1533229"/>
                  <a:gd name="connsiteY10" fmla="*/ 117842 h 273031"/>
                  <a:gd name="connsiteX11" fmla="*/ 271744 w 1533229"/>
                  <a:gd name="connsiteY11" fmla="*/ 90152 h 273031"/>
                  <a:gd name="connsiteX12" fmla="*/ 358677 w 1533229"/>
                  <a:gd name="connsiteY12" fmla="*/ 169357 h 273031"/>
                  <a:gd name="connsiteX13" fmla="*/ 765005 w 1533229"/>
                  <a:gd name="connsiteY13" fmla="*/ 36705 h 273031"/>
                  <a:gd name="connsiteX14" fmla="*/ 692239 w 1533229"/>
                  <a:gd name="connsiteY14" fmla="*/ 36705 h 273031"/>
                  <a:gd name="connsiteX15" fmla="*/ 692239 w 1533229"/>
                  <a:gd name="connsiteY15" fmla="*/ 92084 h 273031"/>
                  <a:gd name="connsiteX16" fmla="*/ 652959 w 1533229"/>
                  <a:gd name="connsiteY16" fmla="*/ 92084 h 273031"/>
                  <a:gd name="connsiteX17" fmla="*/ 652959 w 1533229"/>
                  <a:gd name="connsiteY17" fmla="*/ 151327 h 273031"/>
                  <a:gd name="connsiteX18" fmla="*/ 692239 w 1533229"/>
                  <a:gd name="connsiteY18" fmla="*/ 151327 h 273031"/>
                  <a:gd name="connsiteX19" fmla="*/ 692239 w 1533229"/>
                  <a:gd name="connsiteY19" fmla="*/ 269168 h 273031"/>
                  <a:gd name="connsiteX20" fmla="*/ 838415 w 1533229"/>
                  <a:gd name="connsiteY20" fmla="*/ 269168 h 273031"/>
                  <a:gd name="connsiteX21" fmla="*/ 838415 w 1533229"/>
                  <a:gd name="connsiteY21" fmla="*/ 209926 h 273031"/>
                  <a:gd name="connsiteX22" fmla="*/ 765649 w 1533229"/>
                  <a:gd name="connsiteY22" fmla="*/ 209926 h 273031"/>
                  <a:gd name="connsiteX23" fmla="*/ 765649 w 1533229"/>
                  <a:gd name="connsiteY23" fmla="*/ 151327 h 273031"/>
                  <a:gd name="connsiteX24" fmla="*/ 838415 w 1533229"/>
                  <a:gd name="connsiteY24" fmla="*/ 151327 h 273031"/>
                  <a:gd name="connsiteX25" fmla="*/ 838415 w 1533229"/>
                  <a:gd name="connsiteY25" fmla="*/ 92084 h 273031"/>
                  <a:gd name="connsiteX26" fmla="*/ 765649 w 1533229"/>
                  <a:gd name="connsiteY26" fmla="*/ 92084 h 273031"/>
                  <a:gd name="connsiteX27" fmla="*/ 765649 w 1533229"/>
                  <a:gd name="connsiteY27" fmla="*/ 36705 h 273031"/>
                  <a:gd name="connsiteX28" fmla="*/ 632997 w 1533229"/>
                  <a:gd name="connsiteY28" fmla="*/ 192539 h 273031"/>
                  <a:gd name="connsiteX29" fmla="*/ 462352 w 1533229"/>
                  <a:gd name="connsiteY29" fmla="*/ 192539 h 273031"/>
                  <a:gd name="connsiteX30" fmla="*/ 508072 w 1533229"/>
                  <a:gd name="connsiteY30" fmla="*/ 216365 h 273031"/>
                  <a:gd name="connsiteX31" fmla="*/ 548640 w 1533229"/>
                  <a:gd name="connsiteY31" fmla="*/ 209926 h 273031"/>
                  <a:gd name="connsiteX32" fmla="*/ 627845 w 1533229"/>
                  <a:gd name="connsiteY32" fmla="*/ 209926 h 273031"/>
                  <a:gd name="connsiteX33" fmla="*/ 508072 w 1533229"/>
                  <a:gd name="connsiteY33" fmla="*/ 273032 h 273031"/>
                  <a:gd name="connsiteX34" fmla="*/ 388942 w 1533229"/>
                  <a:gd name="connsiteY34" fmla="*/ 180304 h 273031"/>
                  <a:gd name="connsiteX35" fmla="*/ 511291 w 1533229"/>
                  <a:gd name="connsiteY35" fmla="*/ 87576 h 273031"/>
                  <a:gd name="connsiteX36" fmla="*/ 632997 w 1533229"/>
                  <a:gd name="connsiteY36" fmla="*/ 192539 h 273031"/>
                  <a:gd name="connsiteX37" fmla="*/ 556367 w 1533229"/>
                  <a:gd name="connsiteY37" fmla="*/ 152615 h 273031"/>
                  <a:gd name="connsiteX38" fmla="*/ 510647 w 1533229"/>
                  <a:gd name="connsiteY38" fmla="*/ 135228 h 273031"/>
                  <a:gd name="connsiteX39" fmla="*/ 465571 w 1533229"/>
                  <a:gd name="connsiteY39" fmla="*/ 152615 h 273031"/>
                  <a:gd name="connsiteX40" fmla="*/ 556367 w 1533229"/>
                  <a:gd name="connsiteY40" fmla="*/ 152615 h 273031"/>
                  <a:gd name="connsiteX41" fmla="*/ 1041901 w 1533229"/>
                  <a:gd name="connsiteY41" fmla="*/ 186744 h 273031"/>
                  <a:gd name="connsiteX42" fmla="*/ 985878 w 1533229"/>
                  <a:gd name="connsiteY42" fmla="*/ 208638 h 273031"/>
                  <a:gd name="connsiteX43" fmla="*/ 943377 w 1533229"/>
                  <a:gd name="connsiteY43" fmla="*/ 165493 h 273031"/>
                  <a:gd name="connsiteX44" fmla="*/ 943377 w 1533229"/>
                  <a:gd name="connsiteY44" fmla="*/ 92084 h 273031"/>
                  <a:gd name="connsiteX45" fmla="*/ 870612 w 1533229"/>
                  <a:gd name="connsiteY45" fmla="*/ 92084 h 273031"/>
                  <a:gd name="connsiteX46" fmla="*/ 870612 w 1533229"/>
                  <a:gd name="connsiteY46" fmla="*/ 194471 h 273031"/>
                  <a:gd name="connsiteX47" fmla="*/ 957544 w 1533229"/>
                  <a:gd name="connsiteY47" fmla="*/ 269812 h 273031"/>
                  <a:gd name="connsiteX48" fmla="*/ 1041901 w 1533229"/>
                  <a:gd name="connsiteY48" fmla="*/ 243411 h 273031"/>
                  <a:gd name="connsiteX49" fmla="*/ 1041901 w 1533229"/>
                  <a:gd name="connsiteY49" fmla="*/ 268524 h 273031"/>
                  <a:gd name="connsiteX50" fmla="*/ 1114667 w 1533229"/>
                  <a:gd name="connsiteY50" fmla="*/ 268524 h 273031"/>
                  <a:gd name="connsiteX51" fmla="*/ 1114667 w 1533229"/>
                  <a:gd name="connsiteY51" fmla="*/ 91440 h 273031"/>
                  <a:gd name="connsiteX52" fmla="*/ 1041901 w 1533229"/>
                  <a:gd name="connsiteY52" fmla="*/ 91440 h 273031"/>
                  <a:gd name="connsiteX53" fmla="*/ 1041901 w 1533229"/>
                  <a:gd name="connsiteY53" fmla="*/ 186744 h 273031"/>
                  <a:gd name="connsiteX54" fmla="*/ 1457888 w 1533229"/>
                  <a:gd name="connsiteY54" fmla="*/ 89508 h 273031"/>
                  <a:gd name="connsiteX55" fmla="*/ 1371600 w 1533229"/>
                  <a:gd name="connsiteY55" fmla="*/ 123637 h 273031"/>
                  <a:gd name="connsiteX56" fmla="*/ 1305274 w 1533229"/>
                  <a:gd name="connsiteY56" fmla="*/ 89508 h 273031"/>
                  <a:gd name="connsiteX57" fmla="*/ 1225425 w 1533229"/>
                  <a:gd name="connsiteY57" fmla="*/ 121705 h 273031"/>
                  <a:gd name="connsiteX58" fmla="*/ 1225425 w 1533229"/>
                  <a:gd name="connsiteY58" fmla="*/ 92084 h 273031"/>
                  <a:gd name="connsiteX59" fmla="*/ 1152659 w 1533229"/>
                  <a:gd name="connsiteY59" fmla="*/ 92084 h 273031"/>
                  <a:gd name="connsiteX60" fmla="*/ 1152659 w 1533229"/>
                  <a:gd name="connsiteY60" fmla="*/ 269168 h 273031"/>
                  <a:gd name="connsiteX61" fmla="*/ 1225425 w 1533229"/>
                  <a:gd name="connsiteY61" fmla="*/ 269168 h 273031"/>
                  <a:gd name="connsiteX62" fmla="*/ 1225425 w 1533229"/>
                  <a:gd name="connsiteY62" fmla="*/ 173865 h 273031"/>
                  <a:gd name="connsiteX63" fmla="*/ 1273721 w 1533229"/>
                  <a:gd name="connsiteY63" fmla="*/ 151327 h 273031"/>
                  <a:gd name="connsiteX64" fmla="*/ 1307850 w 1533229"/>
                  <a:gd name="connsiteY64" fmla="*/ 194471 h 273031"/>
                  <a:gd name="connsiteX65" fmla="*/ 1307850 w 1533229"/>
                  <a:gd name="connsiteY65" fmla="*/ 269168 h 273031"/>
                  <a:gd name="connsiteX66" fmla="*/ 1380615 w 1533229"/>
                  <a:gd name="connsiteY66" fmla="*/ 269168 h 273031"/>
                  <a:gd name="connsiteX67" fmla="*/ 1380615 w 1533229"/>
                  <a:gd name="connsiteY67" fmla="*/ 171933 h 273031"/>
                  <a:gd name="connsiteX68" fmla="*/ 1426335 w 1533229"/>
                  <a:gd name="connsiteY68" fmla="*/ 151327 h 273031"/>
                  <a:gd name="connsiteX69" fmla="*/ 1460464 w 1533229"/>
                  <a:gd name="connsiteY69" fmla="*/ 194471 h 273031"/>
                  <a:gd name="connsiteX70" fmla="*/ 1460464 w 1533229"/>
                  <a:gd name="connsiteY70" fmla="*/ 269168 h 273031"/>
                  <a:gd name="connsiteX71" fmla="*/ 1533230 w 1533229"/>
                  <a:gd name="connsiteY71" fmla="*/ 269168 h 273031"/>
                  <a:gd name="connsiteX72" fmla="*/ 1533230 w 1533229"/>
                  <a:gd name="connsiteY72" fmla="*/ 162918 h 273031"/>
                  <a:gd name="connsiteX73" fmla="*/ 1457888 w 1533229"/>
                  <a:gd name="connsiteY73" fmla="*/ 89508 h 273031"/>
                  <a:gd name="connsiteX74" fmla="*/ 0 w 1533229"/>
                  <a:gd name="connsiteY74" fmla="*/ 92084 h 273031"/>
                  <a:gd name="connsiteX75" fmla="*/ 0 w 1533229"/>
                  <a:gd name="connsiteY75" fmla="*/ 269168 h 273031"/>
                  <a:gd name="connsiteX76" fmla="*/ 72766 w 1533229"/>
                  <a:gd name="connsiteY76" fmla="*/ 269168 h 273031"/>
                  <a:gd name="connsiteX77" fmla="*/ 72766 w 1533229"/>
                  <a:gd name="connsiteY77" fmla="*/ 92084 h 273031"/>
                  <a:gd name="connsiteX78" fmla="*/ 0 w 1533229"/>
                  <a:gd name="connsiteY78" fmla="*/ 92084 h 273031"/>
                  <a:gd name="connsiteX79" fmla="*/ 72766 w 1533229"/>
                  <a:gd name="connsiteY79" fmla="*/ 0 h 273031"/>
                  <a:gd name="connsiteX80" fmla="*/ 0 w 1533229"/>
                  <a:gd name="connsiteY80" fmla="*/ 0 h 273031"/>
                  <a:gd name="connsiteX81" fmla="*/ 0 w 1533229"/>
                  <a:gd name="connsiteY81" fmla="*/ 72766 h 273031"/>
                  <a:gd name="connsiteX82" fmla="*/ 72766 w 1533229"/>
                  <a:gd name="connsiteY82" fmla="*/ 72766 h 273031"/>
                  <a:gd name="connsiteX83" fmla="*/ 72766 w 1533229"/>
                  <a:gd name="connsiteY83" fmla="*/ 0 h 2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533229" h="273031">
                    <a:moveTo>
                      <a:pt x="358677" y="169357"/>
                    </a:moveTo>
                    <a:lnTo>
                      <a:pt x="358677" y="269168"/>
                    </a:lnTo>
                    <a:lnTo>
                      <a:pt x="285267" y="269168"/>
                    </a:lnTo>
                    <a:lnTo>
                      <a:pt x="285267" y="198978"/>
                    </a:lnTo>
                    <a:cubicBezTo>
                      <a:pt x="285267" y="167425"/>
                      <a:pt x="274964" y="154546"/>
                      <a:pt x="242123" y="154546"/>
                    </a:cubicBezTo>
                    <a:cubicBezTo>
                      <a:pt x="220229" y="154546"/>
                      <a:pt x="197691" y="164206"/>
                      <a:pt x="183524" y="177728"/>
                    </a:cubicBezTo>
                    <a:lnTo>
                      <a:pt x="183524" y="269812"/>
                    </a:lnTo>
                    <a:lnTo>
                      <a:pt x="110758" y="269812"/>
                    </a:lnTo>
                    <a:lnTo>
                      <a:pt x="110758" y="92084"/>
                    </a:lnTo>
                    <a:lnTo>
                      <a:pt x="183524" y="92084"/>
                    </a:lnTo>
                    <a:lnTo>
                      <a:pt x="183524" y="117842"/>
                    </a:lnTo>
                    <a:cubicBezTo>
                      <a:pt x="205418" y="102387"/>
                      <a:pt x="233108" y="90152"/>
                      <a:pt x="271744" y="90152"/>
                    </a:cubicBezTo>
                    <a:cubicBezTo>
                      <a:pt x="312957" y="90152"/>
                      <a:pt x="358677" y="103675"/>
                      <a:pt x="358677" y="169357"/>
                    </a:cubicBezTo>
                    <a:close/>
                    <a:moveTo>
                      <a:pt x="765005" y="36705"/>
                    </a:moveTo>
                    <a:lnTo>
                      <a:pt x="692239" y="36705"/>
                    </a:lnTo>
                    <a:lnTo>
                      <a:pt x="692239" y="92084"/>
                    </a:lnTo>
                    <a:lnTo>
                      <a:pt x="652959" y="92084"/>
                    </a:lnTo>
                    <a:lnTo>
                      <a:pt x="652959" y="151327"/>
                    </a:lnTo>
                    <a:lnTo>
                      <a:pt x="692239" y="151327"/>
                    </a:lnTo>
                    <a:lnTo>
                      <a:pt x="692239" y="269168"/>
                    </a:lnTo>
                    <a:lnTo>
                      <a:pt x="838415" y="269168"/>
                    </a:lnTo>
                    <a:lnTo>
                      <a:pt x="838415" y="209926"/>
                    </a:lnTo>
                    <a:lnTo>
                      <a:pt x="765649" y="209926"/>
                    </a:lnTo>
                    <a:lnTo>
                      <a:pt x="765649" y="151327"/>
                    </a:lnTo>
                    <a:lnTo>
                      <a:pt x="838415" y="151327"/>
                    </a:lnTo>
                    <a:lnTo>
                      <a:pt x="838415" y="92084"/>
                    </a:lnTo>
                    <a:lnTo>
                      <a:pt x="765649" y="92084"/>
                    </a:lnTo>
                    <a:lnTo>
                      <a:pt x="765649" y="36705"/>
                    </a:lnTo>
                    <a:close/>
                    <a:moveTo>
                      <a:pt x="632997" y="192539"/>
                    </a:moveTo>
                    <a:lnTo>
                      <a:pt x="462352" y="192539"/>
                    </a:lnTo>
                    <a:cubicBezTo>
                      <a:pt x="468147" y="211857"/>
                      <a:pt x="488109" y="216365"/>
                      <a:pt x="508072" y="216365"/>
                    </a:cubicBezTo>
                    <a:cubicBezTo>
                      <a:pt x="527390" y="216365"/>
                      <a:pt x="538337" y="215077"/>
                      <a:pt x="548640" y="209926"/>
                    </a:cubicBezTo>
                    <a:lnTo>
                      <a:pt x="627845" y="209926"/>
                    </a:lnTo>
                    <a:cubicBezTo>
                      <a:pt x="616254" y="252426"/>
                      <a:pt x="577617" y="273032"/>
                      <a:pt x="508072" y="273032"/>
                    </a:cubicBezTo>
                    <a:cubicBezTo>
                      <a:pt x="437882" y="273032"/>
                      <a:pt x="388942" y="246630"/>
                      <a:pt x="388942" y="180304"/>
                    </a:cubicBezTo>
                    <a:cubicBezTo>
                      <a:pt x="388942" y="113978"/>
                      <a:pt x="437882" y="87576"/>
                      <a:pt x="511291" y="87576"/>
                    </a:cubicBezTo>
                    <a:cubicBezTo>
                      <a:pt x="585345" y="87576"/>
                      <a:pt x="632997" y="113978"/>
                      <a:pt x="632997" y="192539"/>
                    </a:cubicBezTo>
                    <a:close/>
                    <a:moveTo>
                      <a:pt x="556367" y="152615"/>
                    </a:moveTo>
                    <a:cubicBezTo>
                      <a:pt x="547996" y="140380"/>
                      <a:pt x="529966" y="135228"/>
                      <a:pt x="510647" y="135228"/>
                    </a:cubicBezTo>
                    <a:cubicBezTo>
                      <a:pt x="491329" y="135228"/>
                      <a:pt x="473299" y="141024"/>
                      <a:pt x="465571" y="152615"/>
                    </a:cubicBezTo>
                    <a:lnTo>
                      <a:pt x="556367" y="152615"/>
                    </a:lnTo>
                    <a:close/>
                    <a:moveTo>
                      <a:pt x="1041901" y="186744"/>
                    </a:moveTo>
                    <a:cubicBezTo>
                      <a:pt x="1028378" y="199622"/>
                      <a:pt x="1006484" y="208638"/>
                      <a:pt x="985878" y="208638"/>
                    </a:cubicBezTo>
                    <a:cubicBezTo>
                      <a:pt x="954325" y="208638"/>
                      <a:pt x="943377" y="195759"/>
                      <a:pt x="943377" y="165493"/>
                    </a:cubicBezTo>
                    <a:lnTo>
                      <a:pt x="943377" y="92084"/>
                    </a:lnTo>
                    <a:lnTo>
                      <a:pt x="870612" y="92084"/>
                    </a:lnTo>
                    <a:lnTo>
                      <a:pt x="870612" y="194471"/>
                    </a:lnTo>
                    <a:cubicBezTo>
                      <a:pt x="870612" y="257577"/>
                      <a:pt x="918264" y="269812"/>
                      <a:pt x="957544" y="269812"/>
                    </a:cubicBezTo>
                    <a:cubicBezTo>
                      <a:pt x="994249" y="269812"/>
                      <a:pt x="1021295" y="258221"/>
                      <a:pt x="1041901" y="243411"/>
                    </a:cubicBezTo>
                    <a:lnTo>
                      <a:pt x="1041901" y="268524"/>
                    </a:lnTo>
                    <a:lnTo>
                      <a:pt x="1114667" y="268524"/>
                    </a:lnTo>
                    <a:lnTo>
                      <a:pt x="1114667" y="91440"/>
                    </a:lnTo>
                    <a:lnTo>
                      <a:pt x="1041901" y="91440"/>
                    </a:lnTo>
                    <a:lnTo>
                      <a:pt x="1041901" y="186744"/>
                    </a:lnTo>
                    <a:close/>
                    <a:moveTo>
                      <a:pt x="1457888" y="89508"/>
                    </a:moveTo>
                    <a:cubicBezTo>
                      <a:pt x="1414744" y="89508"/>
                      <a:pt x="1388987" y="103031"/>
                      <a:pt x="1371600" y="123637"/>
                    </a:cubicBezTo>
                    <a:cubicBezTo>
                      <a:pt x="1357433" y="97879"/>
                      <a:pt x="1327168" y="89508"/>
                      <a:pt x="1305274" y="89508"/>
                    </a:cubicBezTo>
                    <a:cubicBezTo>
                      <a:pt x="1262130" y="89508"/>
                      <a:pt x="1241523" y="106895"/>
                      <a:pt x="1225425" y="121705"/>
                    </a:cubicBezTo>
                    <a:lnTo>
                      <a:pt x="1225425" y="92084"/>
                    </a:lnTo>
                    <a:lnTo>
                      <a:pt x="1152659" y="92084"/>
                    </a:lnTo>
                    <a:lnTo>
                      <a:pt x="1152659" y="269168"/>
                    </a:lnTo>
                    <a:lnTo>
                      <a:pt x="1225425" y="269168"/>
                    </a:lnTo>
                    <a:lnTo>
                      <a:pt x="1225425" y="173865"/>
                    </a:lnTo>
                    <a:cubicBezTo>
                      <a:pt x="1240236" y="159054"/>
                      <a:pt x="1255690" y="151327"/>
                      <a:pt x="1273721" y="151327"/>
                    </a:cubicBezTo>
                    <a:cubicBezTo>
                      <a:pt x="1299478" y="151327"/>
                      <a:pt x="1307850" y="164206"/>
                      <a:pt x="1307850" y="194471"/>
                    </a:cubicBezTo>
                    <a:lnTo>
                      <a:pt x="1307850" y="269168"/>
                    </a:lnTo>
                    <a:lnTo>
                      <a:pt x="1380615" y="269168"/>
                    </a:lnTo>
                    <a:lnTo>
                      <a:pt x="1380615" y="171933"/>
                    </a:lnTo>
                    <a:cubicBezTo>
                      <a:pt x="1395426" y="157122"/>
                      <a:pt x="1408305" y="151327"/>
                      <a:pt x="1426335" y="151327"/>
                    </a:cubicBezTo>
                    <a:cubicBezTo>
                      <a:pt x="1452093" y="151327"/>
                      <a:pt x="1460464" y="164206"/>
                      <a:pt x="1460464" y="194471"/>
                    </a:cubicBezTo>
                    <a:lnTo>
                      <a:pt x="1460464" y="269168"/>
                    </a:lnTo>
                    <a:lnTo>
                      <a:pt x="1533230" y="269168"/>
                    </a:lnTo>
                    <a:lnTo>
                      <a:pt x="1533230" y="162918"/>
                    </a:lnTo>
                    <a:cubicBezTo>
                      <a:pt x="1533230" y="101743"/>
                      <a:pt x="1488798" y="89508"/>
                      <a:pt x="1457888" y="89508"/>
                    </a:cubicBezTo>
                    <a:close/>
                    <a:moveTo>
                      <a:pt x="0" y="92084"/>
                    </a:moveTo>
                    <a:lnTo>
                      <a:pt x="0" y="269168"/>
                    </a:lnTo>
                    <a:lnTo>
                      <a:pt x="72766" y="269168"/>
                    </a:lnTo>
                    <a:lnTo>
                      <a:pt x="72766" y="92084"/>
                    </a:lnTo>
                    <a:lnTo>
                      <a:pt x="0" y="92084"/>
                    </a:lnTo>
                    <a:close/>
                    <a:moveTo>
                      <a:pt x="72766" y="0"/>
                    </a:moveTo>
                    <a:lnTo>
                      <a:pt x="0" y="0"/>
                    </a:lnTo>
                    <a:lnTo>
                      <a:pt x="0" y="72766"/>
                    </a:lnTo>
                    <a:lnTo>
                      <a:pt x="72766" y="72766"/>
                    </a:lnTo>
                    <a:lnTo>
                      <a:pt x="72766" y="0"/>
                    </a:lnTo>
                    <a:close/>
                  </a:path>
                </a:pathLst>
              </a:custGeom>
              <a:solidFill>
                <a:schemeClr val="bg1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noProof="0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E66A88E7-6071-4EAC-880E-DC729DF67D56}"/>
                  </a:ext>
                </a:extLst>
              </p:cNvPr>
              <p:cNvSpPr/>
              <p:nvPr/>
            </p:nvSpPr>
            <p:spPr>
              <a:xfrm>
                <a:off x="15119439" y="697487"/>
                <a:ext cx="218296" cy="218940"/>
              </a:xfrm>
              <a:custGeom>
                <a:avLst/>
                <a:gdLst>
                  <a:gd name="connsiteX0" fmla="*/ 72766 w 218296"/>
                  <a:gd name="connsiteY0" fmla="*/ 0 h 218940"/>
                  <a:gd name="connsiteX1" fmla="*/ 72766 w 218296"/>
                  <a:gd name="connsiteY1" fmla="*/ 72766 h 218940"/>
                  <a:gd name="connsiteX2" fmla="*/ 145531 w 218296"/>
                  <a:gd name="connsiteY2" fmla="*/ 72766 h 218940"/>
                  <a:gd name="connsiteX3" fmla="*/ 145531 w 218296"/>
                  <a:gd name="connsiteY3" fmla="*/ 145531 h 218940"/>
                  <a:gd name="connsiteX4" fmla="*/ 218297 w 218296"/>
                  <a:gd name="connsiteY4" fmla="*/ 145531 h 218940"/>
                  <a:gd name="connsiteX5" fmla="*/ 218297 w 218296"/>
                  <a:gd name="connsiteY5" fmla="*/ 0 h 218940"/>
                  <a:gd name="connsiteX6" fmla="*/ 72766 w 218296"/>
                  <a:gd name="connsiteY6" fmla="*/ 0 h 218940"/>
                  <a:gd name="connsiteX7" fmla="*/ 72766 w 218296"/>
                  <a:gd name="connsiteY7" fmla="*/ 146175 h 218940"/>
                  <a:gd name="connsiteX8" fmla="*/ 0 w 218296"/>
                  <a:gd name="connsiteY8" fmla="*/ 146175 h 218940"/>
                  <a:gd name="connsiteX9" fmla="*/ 0 w 218296"/>
                  <a:gd name="connsiteY9" fmla="*/ 218941 h 218940"/>
                  <a:gd name="connsiteX10" fmla="*/ 72766 w 218296"/>
                  <a:gd name="connsiteY10" fmla="*/ 218941 h 218940"/>
                  <a:gd name="connsiteX11" fmla="*/ 72766 w 218296"/>
                  <a:gd name="connsiteY11" fmla="*/ 146175 h 2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296" h="218940">
                    <a:moveTo>
                      <a:pt x="72766" y="0"/>
                    </a:moveTo>
                    <a:lnTo>
                      <a:pt x="72766" y="72766"/>
                    </a:lnTo>
                    <a:lnTo>
                      <a:pt x="145531" y="72766"/>
                    </a:lnTo>
                    <a:lnTo>
                      <a:pt x="145531" y="145531"/>
                    </a:lnTo>
                    <a:lnTo>
                      <a:pt x="218297" y="145531"/>
                    </a:lnTo>
                    <a:lnTo>
                      <a:pt x="218297" y="0"/>
                    </a:lnTo>
                    <a:lnTo>
                      <a:pt x="72766" y="0"/>
                    </a:lnTo>
                    <a:close/>
                    <a:moveTo>
                      <a:pt x="72766" y="146175"/>
                    </a:moveTo>
                    <a:lnTo>
                      <a:pt x="0" y="146175"/>
                    </a:lnTo>
                    <a:lnTo>
                      <a:pt x="0" y="218941"/>
                    </a:lnTo>
                    <a:lnTo>
                      <a:pt x="72766" y="218941"/>
                    </a:lnTo>
                    <a:lnTo>
                      <a:pt x="72766" y="146175"/>
                    </a:lnTo>
                    <a:close/>
                  </a:path>
                </a:pathLst>
              </a:custGeom>
              <a:solidFill>
                <a:srgbClr val="00AA9B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noProof="0"/>
              </a:p>
            </p:txBody>
          </p:sp>
        </p:grpSp>
      </p:grp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/>
        </p:nvSpPr>
        <p:spPr>
          <a:xfrm>
            <a:off x="10820390" y="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/>
        </p:nvSpPr>
        <p:spPr>
          <a:xfrm>
            <a:off x="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/>
        </p:nvSpPr>
        <p:spPr>
          <a:xfrm>
            <a:off x="11506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sz="1350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30604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Sub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1" y="485445"/>
            <a:ext cx="1371599" cy="323582"/>
          </a:xfrm>
          <a:prstGeom prst="rect">
            <a:avLst/>
          </a:prstGeom>
        </p:spPr>
      </p:pic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0" y="1371600"/>
            <a:ext cx="6858000" cy="3429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/>
        </p:nvSpPr>
        <p:spPr>
          <a:xfrm>
            <a:off x="7391400" y="685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/>
        </p:nvSpPr>
        <p:spPr>
          <a:xfrm>
            <a:off x="534799" y="4800600"/>
            <a:ext cx="684848" cy="684848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/>
        </p:nvSpPr>
        <p:spPr>
          <a:xfrm>
            <a:off x="10820400" y="4114800"/>
            <a:ext cx="1369219" cy="1370648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221126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0" y="1371600"/>
            <a:ext cx="6858000" cy="3429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/>
        </p:nvSpPr>
        <p:spPr>
          <a:xfrm>
            <a:off x="7391400" y="685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/>
        </p:nvSpPr>
        <p:spPr>
          <a:xfrm>
            <a:off x="534799" y="4800600"/>
            <a:ext cx="684848" cy="684848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/>
        </p:nvSpPr>
        <p:spPr>
          <a:xfrm>
            <a:off x="10820400" y="4114800"/>
            <a:ext cx="1369219" cy="1370648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13461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2">
            <a:extLst>
              <a:ext uri="{FF2B5EF4-FFF2-40B4-BE49-F238E27FC236}">
                <a16:creationId xmlns:a16="http://schemas.microsoft.com/office/drawing/2014/main" id="{76858CF1-1FE0-48C5-9C43-47EFD7F9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0" y="1371600"/>
            <a:ext cx="6858000" cy="3429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1ABED16D-E05F-4052-AFDC-7D0B069E4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56387-D400-4873-990C-66F86EBA3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EE1458B-1ACC-4A60-A6DA-3A183AD4A703}"/>
              </a:ext>
            </a:extLst>
          </p:cNvPr>
          <p:cNvSpPr/>
          <p:nvPr/>
        </p:nvSpPr>
        <p:spPr>
          <a:xfrm>
            <a:off x="7391400" y="685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14AF817-4FA3-4511-BF85-552078C6E679}"/>
              </a:ext>
            </a:extLst>
          </p:cNvPr>
          <p:cNvSpPr/>
          <p:nvPr/>
        </p:nvSpPr>
        <p:spPr>
          <a:xfrm>
            <a:off x="534799" y="4800600"/>
            <a:ext cx="684848" cy="684848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C87F872C-9C1D-4419-83CD-C89DB3A9AD0E}"/>
              </a:ext>
            </a:extLst>
          </p:cNvPr>
          <p:cNvSpPr/>
          <p:nvPr/>
        </p:nvSpPr>
        <p:spPr>
          <a:xfrm>
            <a:off x="10820400" y="4114800"/>
            <a:ext cx="1369219" cy="1370648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7446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4" y="1989474"/>
            <a:ext cx="10700490" cy="1655632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358150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text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4" y="1989474"/>
            <a:ext cx="10700490" cy="1594526"/>
          </a:xfrm>
        </p:spPr>
        <p:txBody>
          <a:bodyPr wrap="square">
            <a:spAutoFit/>
          </a:bodyPr>
          <a:lstStyle>
            <a:lvl1pPr marL="135731" indent="-148500">
              <a:buClr>
                <a:schemeClr val="tx2"/>
              </a:buClr>
              <a:buFont typeface="Wingdings" panose="05000000000000000000" pitchFamily="2" charset="2"/>
              <a:buChar char="§"/>
              <a:tabLst/>
              <a:defRPr/>
            </a:lvl1pPr>
            <a:lvl2pPr marL="216000" indent="-148500">
              <a:buFont typeface="Wingdings" panose="05000000000000000000" pitchFamily="2" charset="2"/>
              <a:buChar char="§"/>
              <a:defRPr/>
            </a:lvl2pPr>
            <a:lvl3pPr marL="297000" indent="-147638">
              <a:buClr>
                <a:srgbClr val="005473"/>
              </a:buClr>
              <a:buFont typeface="Wingdings" panose="05000000000000000000" pitchFamily="2" charset="2"/>
              <a:buChar char="§"/>
              <a:defRPr/>
            </a:lvl3pPr>
            <a:lvl4pPr marL="378000" indent="-135000">
              <a:defRPr sz="1125">
                <a:solidFill>
                  <a:schemeClr val="tx2"/>
                </a:solidFill>
              </a:defRPr>
            </a:lvl4pPr>
            <a:lvl5pPr marL="459000" indent="-148500">
              <a:buFont typeface="Wingdings" panose="05000000000000000000" pitchFamily="2" charset="2"/>
              <a:buChar char="§"/>
              <a:defRPr sz="9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408067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4" y="1989474"/>
            <a:ext cx="4972050" cy="1655632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76" y="1989474"/>
            <a:ext cx="4972050" cy="1655632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2511884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4"/>
            <a:ext cx="3159125" cy="1655632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1674" y="1989474"/>
            <a:ext cx="3159125" cy="1655632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7071" y="1989474"/>
            <a:ext cx="3159125" cy="1655632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3250388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8C2F0-8F0D-4C02-9F19-6DF2108E0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146301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38900" y="2057400"/>
            <a:ext cx="5067300" cy="4102899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5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4"/>
            <a:ext cx="4972051" cy="1655632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4134195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7999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4"/>
            <a:ext cx="6759416" cy="1655632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363908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828800" y="3581017"/>
            <a:ext cx="8534400" cy="645695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4125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grpSp>
        <p:nvGrpSpPr>
          <p:cNvPr id="20" name="Graphique 9">
            <a:extLst>
              <a:ext uri="{FF2B5EF4-FFF2-40B4-BE49-F238E27FC236}">
                <a16:creationId xmlns:a16="http://schemas.microsoft.com/office/drawing/2014/main" id="{961BD59A-05B1-4C02-8A81-07CA8BDC8DAD}"/>
              </a:ext>
            </a:extLst>
          </p:cNvPr>
          <p:cNvGrpSpPr>
            <a:grpSpLocks noChangeAspect="1"/>
          </p:cNvGrpSpPr>
          <p:nvPr/>
        </p:nvGrpSpPr>
        <p:grpSpPr>
          <a:xfrm>
            <a:off x="4038600" y="1450526"/>
            <a:ext cx="4114800" cy="975702"/>
            <a:chOff x="13512800" y="647260"/>
            <a:chExt cx="1824936" cy="432729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99653365-B3C4-444F-82DE-285CF0E1CA6F}"/>
                </a:ext>
              </a:extLst>
            </p:cNvPr>
            <p:cNvSpPr/>
            <p:nvPr/>
          </p:nvSpPr>
          <p:spPr>
            <a:xfrm>
              <a:off x="13798067" y="988549"/>
              <a:ext cx="1254402" cy="91439"/>
            </a:xfrm>
            <a:custGeom>
              <a:avLst/>
              <a:gdLst>
                <a:gd name="connsiteX0" fmla="*/ 70834 w 1254402"/>
                <a:gd name="connsiteY0" fmla="*/ 31553 h 91439"/>
                <a:gd name="connsiteX1" fmla="*/ 47652 w 1254402"/>
                <a:gd name="connsiteY1" fmla="*/ 53447 h 91439"/>
                <a:gd name="connsiteX2" fmla="*/ 15455 w 1254402"/>
                <a:gd name="connsiteY2" fmla="*/ 53447 h 91439"/>
                <a:gd name="connsiteX3" fmla="*/ 15455 w 1254402"/>
                <a:gd name="connsiteY3" fmla="*/ 69546 h 91439"/>
                <a:gd name="connsiteX4" fmla="*/ 0 w 1254402"/>
                <a:gd name="connsiteY4" fmla="*/ 69546 h 91439"/>
                <a:gd name="connsiteX5" fmla="*/ 0 w 1254402"/>
                <a:gd name="connsiteY5" fmla="*/ 9015 h 91439"/>
                <a:gd name="connsiteX6" fmla="*/ 47652 w 1254402"/>
                <a:gd name="connsiteY6" fmla="*/ 9015 h 91439"/>
                <a:gd name="connsiteX7" fmla="*/ 70834 w 1254402"/>
                <a:gd name="connsiteY7" fmla="*/ 31553 h 91439"/>
                <a:gd name="connsiteX8" fmla="*/ 55379 w 1254402"/>
                <a:gd name="connsiteY8" fmla="*/ 31553 h 91439"/>
                <a:gd name="connsiteX9" fmla="*/ 43788 w 1254402"/>
                <a:gd name="connsiteY9" fmla="*/ 22538 h 91439"/>
                <a:gd name="connsiteX10" fmla="*/ 16099 w 1254402"/>
                <a:gd name="connsiteY10" fmla="*/ 22538 h 91439"/>
                <a:gd name="connsiteX11" fmla="*/ 16099 w 1254402"/>
                <a:gd name="connsiteY11" fmla="*/ 40568 h 91439"/>
                <a:gd name="connsiteX12" fmla="*/ 43144 w 1254402"/>
                <a:gd name="connsiteY12" fmla="*/ 40568 h 91439"/>
                <a:gd name="connsiteX13" fmla="*/ 55379 w 1254402"/>
                <a:gd name="connsiteY13" fmla="*/ 31553 h 91439"/>
                <a:gd name="connsiteX14" fmla="*/ 79849 w 1254402"/>
                <a:gd name="connsiteY14" fmla="*/ 44432 h 91439"/>
                <a:gd name="connsiteX15" fmla="*/ 115266 w 1254402"/>
                <a:gd name="connsiteY15" fmla="*/ 18030 h 91439"/>
                <a:gd name="connsiteX16" fmla="*/ 150683 w 1254402"/>
                <a:gd name="connsiteY16" fmla="*/ 44432 h 91439"/>
                <a:gd name="connsiteX17" fmla="*/ 115266 w 1254402"/>
                <a:gd name="connsiteY17" fmla="*/ 70834 h 91439"/>
                <a:gd name="connsiteX18" fmla="*/ 79849 w 1254402"/>
                <a:gd name="connsiteY18" fmla="*/ 44432 h 91439"/>
                <a:gd name="connsiteX19" fmla="*/ 135228 w 1254402"/>
                <a:gd name="connsiteY19" fmla="*/ 44432 h 91439"/>
                <a:gd name="connsiteX20" fmla="*/ 114622 w 1254402"/>
                <a:gd name="connsiteY20" fmla="*/ 30265 h 91439"/>
                <a:gd name="connsiteX21" fmla="*/ 94016 w 1254402"/>
                <a:gd name="connsiteY21" fmla="*/ 44432 h 91439"/>
                <a:gd name="connsiteX22" fmla="*/ 114622 w 1254402"/>
                <a:gd name="connsiteY22" fmla="*/ 58599 h 91439"/>
                <a:gd name="connsiteX23" fmla="*/ 135228 w 1254402"/>
                <a:gd name="connsiteY23" fmla="*/ 44432 h 91439"/>
                <a:gd name="connsiteX24" fmla="*/ 173221 w 1254402"/>
                <a:gd name="connsiteY24" fmla="*/ 52159 h 91439"/>
                <a:gd name="connsiteX25" fmla="*/ 195115 w 1254402"/>
                <a:gd name="connsiteY25" fmla="*/ 59887 h 91439"/>
                <a:gd name="connsiteX26" fmla="*/ 213789 w 1254402"/>
                <a:gd name="connsiteY26" fmla="*/ 54735 h 91439"/>
                <a:gd name="connsiteX27" fmla="*/ 193827 w 1254402"/>
                <a:gd name="connsiteY27" fmla="*/ 49584 h 91439"/>
                <a:gd name="connsiteX28" fmla="*/ 160342 w 1254402"/>
                <a:gd name="connsiteY28" fmla="*/ 34129 h 91439"/>
                <a:gd name="connsiteX29" fmla="*/ 193827 w 1254402"/>
                <a:gd name="connsiteY29" fmla="*/ 18674 h 91439"/>
                <a:gd name="connsiteX30" fmla="*/ 226668 w 1254402"/>
                <a:gd name="connsiteY30" fmla="*/ 35417 h 91439"/>
                <a:gd name="connsiteX31" fmla="*/ 211857 w 1254402"/>
                <a:gd name="connsiteY31" fmla="*/ 35417 h 91439"/>
                <a:gd name="connsiteX32" fmla="*/ 192539 w 1254402"/>
                <a:gd name="connsiteY32" fmla="*/ 30265 h 91439"/>
                <a:gd name="connsiteX33" fmla="*/ 174509 w 1254402"/>
                <a:gd name="connsiteY33" fmla="*/ 34129 h 91439"/>
                <a:gd name="connsiteX34" fmla="*/ 194471 w 1254402"/>
                <a:gd name="connsiteY34" fmla="*/ 39281 h 91439"/>
                <a:gd name="connsiteX35" fmla="*/ 227956 w 1254402"/>
                <a:gd name="connsiteY35" fmla="*/ 54735 h 91439"/>
                <a:gd name="connsiteX36" fmla="*/ 195759 w 1254402"/>
                <a:gd name="connsiteY36" fmla="*/ 71478 h 91439"/>
                <a:gd name="connsiteX37" fmla="*/ 158410 w 1254402"/>
                <a:gd name="connsiteY37" fmla="*/ 52803 h 91439"/>
                <a:gd name="connsiteX38" fmla="*/ 173221 w 1254402"/>
                <a:gd name="connsiteY38" fmla="*/ 52803 h 91439"/>
                <a:gd name="connsiteX39" fmla="*/ 254358 w 1254402"/>
                <a:gd name="connsiteY39" fmla="*/ 644 h 91439"/>
                <a:gd name="connsiteX40" fmla="*/ 254358 w 1254402"/>
                <a:gd name="connsiteY40" fmla="*/ 13523 h 91439"/>
                <a:gd name="connsiteX41" fmla="*/ 239547 w 1254402"/>
                <a:gd name="connsiteY41" fmla="*/ 13523 h 91439"/>
                <a:gd name="connsiteX42" fmla="*/ 239547 w 1254402"/>
                <a:gd name="connsiteY42" fmla="*/ 644 h 91439"/>
                <a:gd name="connsiteX43" fmla="*/ 254358 w 1254402"/>
                <a:gd name="connsiteY43" fmla="*/ 644 h 91439"/>
                <a:gd name="connsiteX44" fmla="*/ 254358 w 1254402"/>
                <a:gd name="connsiteY44" fmla="*/ 19318 h 91439"/>
                <a:gd name="connsiteX45" fmla="*/ 254358 w 1254402"/>
                <a:gd name="connsiteY45" fmla="*/ 70190 h 91439"/>
                <a:gd name="connsiteX46" fmla="*/ 239547 w 1254402"/>
                <a:gd name="connsiteY46" fmla="*/ 70190 h 91439"/>
                <a:gd name="connsiteX47" fmla="*/ 239547 w 1254402"/>
                <a:gd name="connsiteY47" fmla="*/ 19318 h 91439"/>
                <a:gd name="connsiteX48" fmla="*/ 254358 w 1254402"/>
                <a:gd name="connsiteY48" fmla="*/ 19318 h 91439"/>
                <a:gd name="connsiteX49" fmla="*/ 292994 w 1254402"/>
                <a:gd name="connsiteY49" fmla="*/ 31553 h 91439"/>
                <a:gd name="connsiteX50" fmla="*/ 292994 w 1254402"/>
                <a:gd name="connsiteY50" fmla="*/ 46364 h 91439"/>
                <a:gd name="connsiteX51" fmla="*/ 303941 w 1254402"/>
                <a:gd name="connsiteY51" fmla="*/ 58599 h 91439"/>
                <a:gd name="connsiteX52" fmla="*/ 316820 w 1254402"/>
                <a:gd name="connsiteY52" fmla="*/ 57955 h 91439"/>
                <a:gd name="connsiteX53" fmla="*/ 316820 w 1254402"/>
                <a:gd name="connsiteY53" fmla="*/ 69546 h 91439"/>
                <a:gd name="connsiteX54" fmla="*/ 299434 w 1254402"/>
                <a:gd name="connsiteY54" fmla="*/ 70834 h 91439"/>
                <a:gd name="connsiteX55" fmla="*/ 278184 w 1254402"/>
                <a:gd name="connsiteY55" fmla="*/ 54735 h 91439"/>
                <a:gd name="connsiteX56" fmla="*/ 278184 w 1254402"/>
                <a:gd name="connsiteY56" fmla="*/ 31553 h 91439"/>
                <a:gd name="connsiteX57" fmla="*/ 264661 w 1254402"/>
                <a:gd name="connsiteY57" fmla="*/ 31553 h 91439"/>
                <a:gd name="connsiteX58" fmla="*/ 264661 w 1254402"/>
                <a:gd name="connsiteY58" fmla="*/ 19318 h 91439"/>
                <a:gd name="connsiteX59" fmla="*/ 278184 w 1254402"/>
                <a:gd name="connsiteY59" fmla="*/ 19318 h 91439"/>
                <a:gd name="connsiteX60" fmla="*/ 278184 w 1254402"/>
                <a:gd name="connsiteY60" fmla="*/ 9015 h 91439"/>
                <a:gd name="connsiteX61" fmla="*/ 292994 w 1254402"/>
                <a:gd name="connsiteY61" fmla="*/ 4508 h 91439"/>
                <a:gd name="connsiteX62" fmla="*/ 292994 w 1254402"/>
                <a:gd name="connsiteY62" fmla="*/ 19318 h 91439"/>
                <a:gd name="connsiteX63" fmla="*/ 316820 w 1254402"/>
                <a:gd name="connsiteY63" fmla="*/ 19318 h 91439"/>
                <a:gd name="connsiteX64" fmla="*/ 316820 w 1254402"/>
                <a:gd name="connsiteY64" fmla="*/ 31553 h 91439"/>
                <a:gd name="connsiteX65" fmla="*/ 292994 w 1254402"/>
                <a:gd name="connsiteY65" fmla="*/ 31553 h 91439"/>
                <a:gd name="connsiteX66" fmla="*/ 342578 w 1254402"/>
                <a:gd name="connsiteY66" fmla="*/ 644 h 91439"/>
                <a:gd name="connsiteX67" fmla="*/ 342578 w 1254402"/>
                <a:gd name="connsiteY67" fmla="*/ 13523 h 91439"/>
                <a:gd name="connsiteX68" fmla="*/ 327767 w 1254402"/>
                <a:gd name="connsiteY68" fmla="*/ 13523 h 91439"/>
                <a:gd name="connsiteX69" fmla="*/ 327767 w 1254402"/>
                <a:gd name="connsiteY69" fmla="*/ 644 h 91439"/>
                <a:gd name="connsiteX70" fmla="*/ 342578 w 1254402"/>
                <a:gd name="connsiteY70" fmla="*/ 644 h 91439"/>
                <a:gd name="connsiteX71" fmla="*/ 342578 w 1254402"/>
                <a:gd name="connsiteY71" fmla="*/ 19318 h 91439"/>
                <a:gd name="connsiteX72" fmla="*/ 342578 w 1254402"/>
                <a:gd name="connsiteY72" fmla="*/ 70190 h 91439"/>
                <a:gd name="connsiteX73" fmla="*/ 327767 w 1254402"/>
                <a:gd name="connsiteY73" fmla="*/ 70190 h 91439"/>
                <a:gd name="connsiteX74" fmla="*/ 327767 w 1254402"/>
                <a:gd name="connsiteY74" fmla="*/ 19318 h 91439"/>
                <a:gd name="connsiteX75" fmla="*/ 342578 w 1254402"/>
                <a:gd name="connsiteY75" fmla="*/ 19318 h 91439"/>
                <a:gd name="connsiteX76" fmla="*/ 424359 w 1254402"/>
                <a:gd name="connsiteY76" fmla="*/ 19318 h 91439"/>
                <a:gd name="connsiteX77" fmla="*/ 398601 w 1254402"/>
                <a:gd name="connsiteY77" fmla="*/ 70190 h 91439"/>
                <a:gd name="connsiteX78" fmla="*/ 377995 w 1254402"/>
                <a:gd name="connsiteY78" fmla="*/ 70190 h 91439"/>
                <a:gd name="connsiteX79" fmla="*/ 352237 w 1254402"/>
                <a:gd name="connsiteY79" fmla="*/ 19318 h 91439"/>
                <a:gd name="connsiteX80" fmla="*/ 368336 w 1254402"/>
                <a:gd name="connsiteY80" fmla="*/ 19318 h 91439"/>
                <a:gd name="connsiteX81" fmla="*/ 388298 w 1254402"/>
                <a:gd name="connsiteY81" fmla="*/ 59887 h 91439"/>
                <a:gd name="connsiteX82" fmla="*/ 408260 w 1254402"/>
                <a:gd name="connsiteY82" fmla="*/ 19318 h 91439"/>
                <a:gd name="connsiteX83" fmla="*/ 424359 w 1254402"/>
                <a:gd name="connsiteY83" fmla="*/ 19318 h 91439"/>
                <a:gd name="connsiteX84" fmla="*/ 481670 w 1254402"/>
                <a:gd name="connsiteY84" fmla="*/ 51515 h 91439"/>
                <a:gd name="connsiteX85" fmla="*/ 496481 w 1254402"/>
                <a:gd name="connsiteY85" fmla="*/ 51515 h 91439"/>
                <a:gd name="connsiteX86" fmla="*/ 461708 w 1254402"/>
                <a:gd name="connsiteY86" fmla="*/ 70834 h 91439"/>
                <a:gd name="connsiteX87" fmla="*/ 427579 w 1254402"/>
                <a:gd name="connsiteY87" fmla="*/ 44432 h 91439"/>
                <a:gd name="connsiteX88" fmla="*/ 462995 w 1254402"/>
                <a:gd name="connsiteY88" fmla="*/ 18030 h 91439"/>
                <a:gd name="connsiteX89" fmla="*/ 497768 w 1254402"/>
                <a:gd name="connsiteY89" fmla="*/ 47652 h 91439"/>
                <a:gd name="connsiteX90" fmla="*/ 442389 w 1254402"/>
                <a:gd name="connsiteY90" fmla="*/ 47652 h 91439"/>
                <a:gd name="connsiteX91" fmla="*/ 461708 w 1254402"/>
                <a:gd name="connsiteY91" fmla="*/ 58599 h 91439"/>
                <a:gd name="connsiteX92" fmla="*/ 481670 w 1254402"/>
                <a:gd name="connsiteY92" fmla="*/ 51515 h 91439"/>
                <a:gd name="connsiteX93" fmla="*/ 442389 w 1254402"/>
                <a:gd name="connsiteY93" fmla="*/ 38637 h 91439"/>
                <a:gd name="connsiteX94" fmla="*/ 481026 w 1254402"/>
                <a:gd name="connsiteY94" fmla="*/ 38637 h 91439"/>
                <a:gd name="connsiteX95" fmla="*/ 461708 w 1254402"/>
                <a:gd name="connsiteY95" fmla="*/ 29621 h 91439"/>
                <a:gd name="connsiteX96" fmla="*/ 442389 w 1254402"/>
                <a:gd name="connsiteY96" fmla="*/ 38637 h 91439"/>
                <a:gd name="connsiteX97" fmla="*/ 622694 w 1254402"/>
                <a:gd name="connsiteY97" fmla="*/ 644 h 91439"/>
                <a:gd name="connsiteX98" fmla="*/ 622694 w 1254402"/>
                <a:gd name="connsiteY98" fmla="*/ 69546 h 91439"/>
                <a:gd name="connsiteX99" fmla="*/ 607883 w 1254402"/>
                <a:gd name="connsiteY99" fmla="*/ 69546 h 91439"/>
                <a:gd name="connsiteX100" fmla="*/ 607883 w 1254402"/>
                <a:gd name="connsiteY100" fmla="*/ 61819 h 91439"/>
                <a:gd name="connsiteX101" fmla="*/ 582769 w 1254402"/>
                <a:gd name="connsiteY101" fmla="*/ 70834 h 91439"/>
                <a:gd name="connsiteX102" fmla="*/ 552504 w 1254402"/>
                <a:gd name="connsiteY102" fmla="*/ 44432 h 91439"/>
                <a:gd name="connsiteX103" fmla="*/ 582769 w 1254402"/>
                <a:gd name="connsiteY103" fmla="*/ 18030 h 91439"/>
                <a:gd name="connsiteX104" fmla="*/ 607883 w 1254402"/>
                <a:gd name="connsiteY104" fmla="*/ 27046 h 91439"/>
                <a:gd name="connsiteX105" fmla="*/ 607883 w 1254402"/>
                <a:gd name="connsiteY105" fmla="*/ 644 h 91439"/>
                <a:gd name="connsiteX106" fmla="*/ 622694 w 1254402"/>
                <a:gd name="connsiteY106" fmla="*/ 644 h 91439"/>
                <a:gd name="connsiteX107" fmla="*/ 607883 w 1254402"/>
                <a:gd name="connsiteY107" fmla="*/ 44432 h 91439"/>
                <a:gd name="connsiteX108" fmla="*/ 587277 w 1254402"/>
                <a:gd name="connsiteY108" fmla="*/ 30265 h 91439"/>
                <a:gd name="connsiteX109" fmla="*/ 566670 w 1254402"/>
                <a:gd name="connsiteY109" fmla="*/ 44432 h 91439"/>
                <a:gd name="connsiteX110" fmla="*/ 587277 w 1254402"/>
                <a:gd name="connsiteY110" fmla="*/ 58599 h 91439"/>
                <a:gd name="connsiteX111" fmla="*/ 607883 w 1254402"/>
                <a:gd name="connsiteY111" fmla="*/ 44432 h 91439"/>
                <a:gd name="connsiteX112" fmla="*/ 649739 w 1254402"/>
                <a:gd name="connsiteY112" fmla="*/ 644 h 91439"/>
                <a:gd name="connsiteX113" fmla="*/ 649739 w 1254402"/>
                <a:gd name="connsiteY113" fmla="*/ 13523 h 91439"/>
                <a:gd name="connsiteX114" fmla="*/ 634928 w 1254402"/>
                <a:gd name="connsiteY114" fmla="*/ 13523 h 91439"/>
                <a:gd name="connsiteX115" fmla="*/ 634928 w 1254402"/>
                <a:gd name="connsiteY115" fmla="*/ 644 h 91439"/>
                <a:gd name="connsiteX116" fmla="*/ 649739 w 1254402"/>
                <a:gd name="connsiteY116" fmla="*/ 644 h 91439"/>
                <a:gd name="connsiteX117" fmla="*/ 649739 w 1254402"/>
                <a:gd name="connsiteY117" fmla="*/ 19318 h 91439"/>
                <a:gd name="connsiteX118" fmla="*/ 649739 w 1254402"/>
                <a:gd name="connsiteY118" fmla="*/ 70190 h 91439"/>
                <a:gd name="connsiteX119" fmla="*/ 634928 w 1254402"/>
                <a:gd name="connsiteY119" fmla="*/ 70190 h 91439"/>
                <a:gd name="connsiteX120" fmla="*/ 634928 w 1254402"/>
                <a:gd name="connsiteY120" fmla="*/ 19318 h 91439"/>
                <a:gd name="connsiteX121" fmla="*/ 649739 w 1254402"/>
                <a:gd name="connsiteY121" fmla="*/ 19318 h 91439"/>
                <a:gd name="connsiteX122" fmla="*/ 730876 w 1254402"/>
                <a:gd name="connsiteY122" fmla="*/ 19318 h 91439"/>
                <a:gd name="connsiteX123" fmla="*/ 730876 w 1254402"/>
                <a:gd name="connsiteY123" fmla="*/ 61819 h 91439"/>
                <a:gd name="connsiteX124" fmla="*/ 698035 w 1254402"/>
                <a:gd name="connsiteY124" fmla="*/ 91440 h 91439"/>
                <a:gd name="connsiteX125" fmla="*/ 666482 w 1254402"/>
                <a:gd name="connsiteY125" fmla="*/ 87576 h 91439"/>
                <a:gd name="connsiteX126" fmla="*/ 666482 w 1254402"/>
                <a:gd name="connsiteY126" fmla="*/ 75985 h 91439"/>
                <a:gd name="connsiteX127" fmla="*/ 694815 w 1254402"/>
                <a:gd name="connsiteY127" fmla="*/ 79849 h 91439"/>
                <a:gd name="connsiteX128" fmla="*/ 716065 w 1254402"/>
                <a:gd name="connsiteY128" fmla="*/ 61175 h 91439"/>
                <a:gd name="connsiteX129" fmla="*/ 690308 w 1254402"/>
                <a:gd name="connsiteY129" fmla="*/ 70190 h 91439"/>
                <a:gd name="connsiteX130" fmla="*/ 660686 w 1254402"/>
                <a:gd name="connsiteY130" fmla="*/ 44432 h 91439"/>
                <a:gd name="connsiteX131" fmla="*/ 690308 w 1254402"/>
                <a:gd name="connsiteY131" fmla="*/ 18674 h 91439"/>
                <a:gd name="connsiteX132" fmla="*/ 716065 w 1254402"/>
                <a:gd name="connsiteY132" fmla="*/ 27690 h 91439"/>
                <a:gd name="connsiteX133" fmla="*/ 716065 w 1254402"/>
                <a:gd name="connsiteY133" fmla="*/ 19318 h 91439"/>
                <a:gd name="connsiteX134" fmla="*/ 730876 w 1254402"/>
                <a:gd name="connsiteY134" fmla="*/ 19318 h 91439"/>
                <a:gd name="connsiteX135" fmla="*/ 715421 w 1254402"/>
                <a:gd name="connsiteY135" fmla="*/ 43788 h 91439"/>
                <a:gd name="connsiteX136" fmla="*/ 694815 w 1254402"/>
                <a:gd name="connsiteY136" fmla="*/ 30909 h 91439"/>
                <a:gd name="connsiteX137" fmla="*/ 674209 w 1254402"/>
                <a:gd name="connsiteY137" fmla="*/ 43788 h 91439"/>
                <a:gd name="connsiteX138" fmla="*/ 694815 w 1254402"/>
                <a:gd name="connsiteY138" fmla="*/ 56667 h 91439"/>
                <a:gd name="connsiteX139" fmla="*/ 715421 w 1254402"/>
                <a:gd name="connsiteY139" fmla="*/ 43788 h 91439"/>
                <a:gd name="connsiteX140" fmla="*/ 757278 w 1254402"/>
                <a:gd name="connsiteY140" fmla="*/ 644 h 91439"/>
                <a:gd name="connsiteX141" fmla="*/ 757278 w 1254402"/>
                <a:gd name="connsiteY141" fmla="*/ 13523 h 91439"/>
                <a:gd name="connsiteX142" fmla="*/ 742467 w 1254402"/>
                <a:gd name="connsiteY142" fmla="*/ 13523 h 91439"/>
                <a:gd name="connsiteX143" fmla="*/ 742467 w 1254402"/>
                <a:gd name="connsiteY143" fmla="*/ 644 h 91439"/>
                <a:gd name="connsiteX144" fmla="*/ 757278 w 1254402"/>
                <a:gd name="connsiteY144" fmla="*/ 644 h 91439"/>
                <a:gd name="connsiteX145" fmla="*/ 757278 w 1254402"/>
                <a:gd name="connsiteY145" fmla="*/ 19318 h 91439"/>
                <a:gd name="connsiteX146" fmla="*/ 757278 w 1254402"/>
                <a:gd name="connsiteY146" fmla="*/ 70190 h 91439"/>
                <a:gd name="connsiteX147" fmla="*/ 742467 w 1254402"/>
                <a:gd name="connsiteY147" fmla="*/ 70190 h 91439"/>
                <a:gd name="connsiteX148" fmla="*/ 742467 w 1254402"/>
                <a:gd name="connsiteY148" fmla="*/ 19318 h 91439"/>
                <a:gd name="connsiteX149" fmla="*/ 757278 w 1254402"/>
                <a:gd name="connsiteY149" fmla="*/ 19318 h 91439"/>
                <a:gd name="connsiteX150" fmla="*/ 795914 w 1254402"/>
                <a:gd name="connsiteY150" fmla="*/ 31553 h 91439"/>
                <a:gd name="connsiteX151" fmla="*/ 795914 w 1254402"/>
                <a:gd name="connsiteY151" fmla="*/ 46364 h 91439"/>
                <a:gd name="connsiteX152" fmla="*/ 806861 w 1254402"/>
                <a:gd name="connsiteY152" fmla="*/ 58599 h 91439"/>
                <a:gd name="connsiteX153" fmla="*/ 819740 w 1254402"/>
                <a:gd name="connsiteY153" fmla="*/ 57955 h 91439"/>
                <a:gd name="connsiteX154" fmla="*/ 819740 w 1254402"/>
                <a:gd name="connsiteY154" fmla="*/ 69546 h 91439"/>
                <a:gd name="connsiteX155" fmla="*/ 802354 w 1254402"/>
                <a:gd name="connsiteY155" fmla="*/ 70834 h 91439"/>
                <a:gd name="connsiteX156" fmla="*/ 781104 w 1254402"/>
                <a:gd name="connsiteY156" fmla="*/ 54735 h 91439"/>
                <a:gd name="connsiteX157" fmla="*/ 781104 w 1254402"/>
                <a:gd name="connsiteY157" fmla="*/ 31553 h 91439"/>
                <a:gd name="connsiteX158" fmla="*/ 767581 w 1254402"/>
                <a:gd name="connsiteY158" fmla="*/ 31553 h 91439"/>
                <a:gd name="connsiteX159" fmla="*/ 767581 w 1254402"/>
                <a:gd name="connsiteY159" fmla="*/ 19318 h 91439"/>
                <a:gd name="connsiteX160" fmla="*/ 781104 w 1254402"/>
                <a:gd name="connsiteY160" fmla="*/ 19318 h 91439"/>
                <a:gd name="connsiteX161" fmla="*/ 781104 w 1254402"/>
                <a:gd name="connsiteY161" fmla="*/ 9015 h 91439"/>
                <a:gd name="connsiteX162" fmla="*/ 795914 w 1254402"/>
                <a:gd name="connsiteY162" fmla="*/ 4508 h 91439"/>
                <a:gd name="connsiteX163" fmla="*/ 795914 w 1254402"/>
                <a:gd name="connsiteY163" fmla="*/ 19318 h 91439"/>
                <a:gd name="connsiteX164" fmla="*/ 819740 w 1254402"/>
                <a:gd name="connsiteY164" fmla="*/ 19318 h 91439"/>
                <a:gd name="connsiteX165" fmla="*/ 819740 w 1254402"/>
                <a:gd name="connsiteY165" fmla="*/ 31553 h 91439"/>
                <a:gd name="connsiteX166" fmla="*/ 795914 w 1254402"/>
                <a:gd name="connsiteY166" fmla="*/ 31553 h 91439"/>
                <a:gd name="connsiteX167" fmla="*/ 898301 w 1254402"/>
                <a:gd name="connsiteY167" fmla="*/ 44432 h 91439"/>
                <a:gd name="connsiteX168" fmla="*/ 898301 w 1254402"/>
                <a:gd name="connsiteY168" fmla="*/ 70190 h 91439"/>
                <a:gd name="connsiteX169" fmla="*/ 883491 w 1254402"/>
                <a:gd name="connsiteY169" fmla="*/ 70190 h 91439"/>
                <a:gd name="connsiteX170" fmla="*/ 883491 w 1254402"/>
                <a:gd name="connsiteY170" fmla="*/ 63750 h 91439"/>
                <a:gd name="connsiteX171" fmla="*/ 852581 w 1254402"/>
                <a:gd name="connsiteY171" fmla="*/ 70834 h 91439"/>
                <a:gd name="connsiteX172" fmla="*/ 829400 w 1254402"/>
                <a:gd name="connsiteY172" fmla="*/ 54735 h 91439"/>
                <a:gd name="connsiteX173" fmla="*/ 860309 w 1254402"/>
                <a:gd name="connsiteY173" fmla="*/ 37349 h 91439"/>
                <a:gd name="connsiteX174" fmla="*/ 883491 w 1254402"/>
                <a:gd name="connsiteY174" fmla="*/ 41212 h 91439"/>
                <a:gd name="connsiteX175" fmla="*/ 864172 w 1254402"/>
                <a:gd name="connsiteY175" fmla="*/ 30909 h 91439"/>
                <a:gd name="connsiteX176" fmla="*/ 839059 w 1254402"/>
                <a:gd name="connsiteY176" fmla="*/ 34773 h 91439"/>
                <a:gd name="connsiteX177" fmla="*/ 833907 w 1254402"/>
                <a:gd name="connsiteY177" fmla="*/ 23826 h 91439"/>
                <a:gd name="connsiteX178" fmla="*/ 864816 w 1254402"/>
                <a:gd name="connsiteY178" fmla="*/ 18674 h 91439"/>
                <a:gd name="connsiteX179" fmla="*/ 898301 w 1254402"/>
                <a:gd name="connsiteY179" fmla="*/ 44432 h 91439"/>
                <a:gd name="connsiteX180" fmla="*/ 883491 w 1254402"/>
                <a:gd name="connsiteY180" fmla="*/ 50228 h 91439"/>
                <a:gd name="connsiteX181" fmla="*/ 862241 w 1254402"/>
                <a:gd name="connsiteY181" fmla="*/ 47008 h 91439"/>
                <a:gd name="connsiteX182" fmla="*/ 844854 w 1254402"/>
                <a:gd name="connsiteY182" fmla="*/ 54091 h 91439"/>
                <a:gd name="connsiteX183" fmla="*/ 857733 w 1254402"/>
                <a:gd name="connsiteY183" fmla="*/ 59887 h 91439"/>
                <a:gd name="connsiteX184" fmla="*/ 884135 w 1254402"/>
                <a:gd name="connsiteY184" fmla="*/ 54091 h 91439"/>
                <a:gd name="connsiteX185" fmla="*/ 884135 w 1254402"/>
                <a:gd name="connsiteY185" fmla="*/ 50228 h 91439"/>
                <a:gd name="connsiteX186" fmla="*/ 925347 w 1254402"/>
                <a:gd name="connsiteY186" fmla="*/ 644 h 91439"/>
                <a:gd name="connsiteX187" fmla="*/ 925347 w 1254402"/>
                <a:gd name="connsiteY187" fmla="*/ 69546 h 91439"/>
                <a:gd name="connsiteX188" fmla="*/ 910536 w 1254402"/>
                <a:gd name="connsiteY188" fmla="*/ 69546 h 91439"/>
                <a:gd name="connsiteX189" fmla="*/ 910536 w 1254402"/>
                <a:gd name="connsiteY189" fmla="*/ 644 h 91439"/>
                <a:gd name="connsiteX190" fmla="*/ 925347 w 1254402"/>
                <a:gd name="connsiteY190" fmla="*/ 644 h 91439"/>
                <a:gd name="connsiteX191" fmla="*/ 1009704 w 1254402"/>
                <a:gd name="connsiteY191" fmla="*/ 19318 h 91439"/>
                <a:gd name="connsiteX192" fmla="*/ 1030954 w 1254402"/>
                <a:gd name="connsiteY192" fmla="*/ 19318 h 91439"/>
                <a:gd name="connsiteX193" fmla="*/ 1030954 w 1254402"/>
                <a:gd name="connsiteY193" fmla="*/ 31553 h 91439"/>
                <a:gd name="connsiteX194" fmla="*/ 1009704 w 1254402"/>
                <a:gd name="connsiteY194" fmla="*/ 31553 h 91439"/>
                <a:gd name="connsiteX195" fmla="*/ 1009704 w 1254402"/>
                <a:gd name="connsiteY195" fmla="*/ 70190 h 91439"/>
                <a:gd name="connsiteX196" fmla="*/ 994893 w 1254402"/>
                <a:gd name="connsiteY196" fmla="*/ 70190 h 91439"/>
                <a:gd name="connsiteX197" fmla="*/ 994893 w 1254402"/>
                <a:gd name="connsiteY197" fmla="*/ 31553 h 91439"/>
                <a:gd name="connsiteX198" fmla="*/ 981370 w 1254402"/>
                <a:gd name="connsiteY198" fmla="*/ 31553 h 91439"/>
                <a:gd name="connsiteX199" fmla="*/ 981370 w 1254402"/>
                <a:gd name="connsiteY199" fmla="*/ 19318 h 91439"/>
                <a:gd name="connsiteX200" fmla="*/ 994893 w 1254402"/>
                <a:gd name="connsiteY200" fmla="*/ 19318 h 91439"/>
                <a:gd name="connsiteX201" fmla="*/ 994893 w 1254402"/>
                <a:gd name="connsiteY201" fmla="*/ 15455 h 91439"/>
                <a:gd name="connsiteX202" fmla="*/ 1016143 w 1254402"/>
                <a:gd name="connsiteY202" fmla="*/ 0 h 91439"/>
                <a:gd name="connsiteX203" fmla="*/ 1031598 w 1254402"/>
                <a:gd name="connsiteY203" fmla="*/ 644 h 91439"/>
                <a:gd name="connsiteX204" fmla="*/ 1031598 w 1254402"/>
                <a:gd name="connsiteY204" fmla="*/ 10947 h 91439"/>
                <a:gd name="connsiteX205" fmla="*/ 1021295 w 1254402"/>
                <a:gd name="connsiteY205" fmla="*/ 10303 h 91439"/>
                <a:gd name="connsiteX206" fmla="*/ 1009704 w 1254402"/>
                <a:gd name="connsiteY206" fmla="*/ 19318 h 91439"/>
                <a:gd name="connsiteX207" fmla="*/ 1056712 w 1254402"/>
                <a:gd name="connsiteY207" fmla="*/ 644 h 91439"/>
                <a:gd name="connsiteX208" fmla="*/ 1056712 w 1254402"/>
                <a:gd name="connsiteY208" fmla="*/ 69546 h 91439"/>
                <a:gd name="connsiteX209" fmla="*/ 1041901 w 1254402"/>
                <a:gd name="connsiteY209" fmla="*/ 69546 h 91439"/>
                <a:gd name="connsiteX210" fmla="*/ 1041901 w 1254402"/>
                <a:gd name="connsiteY210" fmla="*/ 644 h 91439"/>
                <a:gd name="connsiteX211" fmla="*/ 1056712 w 1254402"/>
                <a:gd name="connsiteY211" fmla="*/ 644 h 91439"/>
                <a:gd name="connsiteX212" fmla="*/ 1067659 w 1254402"/>
                <a:gd name="connsiteY212" fmla="*/ 44432 h 91439"/>
                <a:gd name="connsiteX213" fmla="*/ 1103076 w 1254402"/>
                <a:gd name="connsiteY213" fmla="*/ 18030 h 91439"/>
                <a:gd name="connsiteX214" fmla="*/ 1138493 w 1254402"/>
                <a:gd name="connsiteY214" fmla="*/ 44432 h 91439"/>
                <a:gd name="connsiteX215" fmla="*/ 1103076 w 1254402"/>
                <a:gd name="connsiteY215" fmla="*/ 70834 h 91439"/>
                <a:gd name="connsiteX216" fmla="*/ 1067659 w 1254402"/>
                <a:gd name="connsiteY216" fmla="*/ 44432 h 91439"/>
                <a:gd name="connsiteX217" fmla="*/ 1123038 w 1254402"/>
                <a:gd name="connsiteY217" fmla="*/ 44432 h 91439"/>
                <a:gd name="connsiteX218" fmla="*/ 1102432 w 1254402"/>
                <a:gd name="connsiteY218" fmla="*/ 30265 h 91439"/>
                <a:gd name="connsiteX219" fmla="*/ 1081825 w 1254402"/>
                <a:gd name="connsiteY219" fmla="*/ 44432 h 91439"/>
                <a:gd name="connsiteX220" fmla="*/ 1102432 w 1254402"/>
                <a:gd name="connsiteY220" fmla="*/ 58599 h 91439"/>
                <a:gd name="connsiteX221" fmla="*/ 1123038 w 1254402"/>
                <a:gd name="connsiteY221" fmla="*/ 44432 h 91439"/>
                <a:gd name="connsiteX222" fmla="*/ 1254402 w 1254402"/>
                <a:gd name="connsiteY222" fmla="*/ 19318 h 91439"/>
                <a:gd name="connsiteX223" fmla="*/ 1231864 w 1254402"/>
                <a:gd name="connsiteY223" fmla="*/ 70190 h 91439"/>
                <a:gd name="connsiteX224" fmla="*/ 1211902 w 1254402"/>
                <a:gd name="connsiteY224" fmla="*/ 70190 h 91439"/>
                <a:gd name="connsiteX225" fmla="*/ 1197091 w 1254402"/>
                <a:gd name="connsiteY225" fmla="*/ 34773 h 91439"/>
                <a:gd name="connsiteX226" fmla="*/ 1182281 w 1254402"/>
                <a:gd name="connsiteY226" fmla="*/ 70190 h 91439"/>
                <a:gd name="connsiteX227" fmla="*/ 1162318 w 1254402"/>
                <a:gd name="connsiteY227" fmla="*/ 70190 h 91439"/>
                <a:gd name="connsiteX228" fmla="*/ 1139780 w 1254402"/>
                <a:gd name="connsiteY228" fmla="*/ 19318 h 91439"/>
                <a:gd name="connsiteX229" fmla="*/ 1156523 w 1254402"/>
                <a:gd name="connsiteY229" fmla="*/ 19318 h 91439"/>
                <a:gd name="connsiteX230" fmla="*/ 1173265 w 1254402"/>
                <a:gd name="connsiteY230" fmla="*/ 58599 h 91439"/>
                <a:gd name="connsiteX231" fmla="*/ 1188720 w 1254402"/>
                <a:gd name="connsiteY231" fmla="*/ 19318 h 91439"/>
                <a:gd name="connsiteX232" fmla="*/ 1206107 w 1254402"/>
                <a:gd name="connsiteY232" fmla="*/ 19318 h 91439"/>
                <a:gd name="connsiteX233" fmla="*/ 1221561 w 1254402"/>
                <a:gd name="connsiteY233" fmla="*/ 57955 h 91439"/>
                <a:gd name="connsiteX234" fmla="*/ 1238304 w 1254402"/>
                <a:gd name="connsiteY234" fmla="*/ 18674 h 91439"/>
                <a:gd name="connsiteX235" fmla="*/ 1254402 w 1254402"/>
                <a:gd name="connsiteY235" fmla="*/ 18674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254402" h="91439">
                  <a:moveTo>
                    <a:pt x="70834" y="31553"/>
                  </a:moveTo>
                  <a:cubicBezTo>
                    <a:pt x="70834" y="45076"/>
                    <a:pt x="61175" y="53447"/>
                    <a:pt x="47652" y="53447"/>
                  </a:cubicBezTo>
                  <a:lnTo>
                    <a:pt x="15455" y="53447"/>
                  </a:lnTo>
                  <a:lnTo>
                    <a:pt x="15455" y="69546"/>
                  </a:lnTo>
                  <a:lnTo>
                    <a:pt x="0" y="69546"/>
                  </a:lnTo>
                  <a:lnTo>
                    <a:pt x="0" y="9015"/>
                  </a:lnTo>
                  <a:lnTo>
                    <a:pt x="47652" y="9015"/>
                  </a:lnTo>
                  <a:cubicBezTo>
                    <a:pt x="61175" y="9659"/>
                    <a:pt x="70834" y="18030"/>
                    <a:pt x="70834" y="31553"/>
                  </a:cubicBezTo>
                  <a:close/>
                  <a:moveTo>
                    <a:pt x="55379" y="31553"/>
                  </a:moveTo>
                  <a:cubicBezTo>
                    <a:pt x="55379" y="22538"/>
                    <a:pt x="48296" y="22538"/>
                    <a:pt x="43788" y="22538"/>
                  </a:cubicBezTo>
                  <a:lnTo>
                    <a:pt x="16099" y="22538"/>
                  </a:lnTo>
                  <a:lnTo>
                    <a:pt x="16099" y="40568"/>
                  </a:lnTo>
                  <a:lnTo>
                    <a:pt x="43144" y="40568"/>
                  </a:lnTo>
                  <a:cubicBezTo>
                    <a:pt x="48296" y="40568"/>
                    <a:pt x="55379" y="40568"/>
                    <a:pt x="55379" y="31553"/>
                  </a:cubicBezTo>
                  <a:close/>
                  <a:moveTo>
                    <a:pt x="79849" y="44432"/>
                  </a:moveTo>
                  <a:cubicBezTo>
                    <a:pt x="79849" y="25758"/>
                    <a:pt x="94016" y="18030"/>
                    <a:pt x="115266" y="18030"/>
                  </a:cubicBezTo>
                  <a:cubicBezTo>
                    <a:pt x="136516" y="18030"/>
                    <a:pt x="150683" y="25758"/>
                    <a:pt x="150683" y="44432"/>
                  </a:cubicBezTo>
                  <a:cubicBezTo>
                    <a:pt x="150683" y="63106"/>
                    <a:pt x="136516" y="70834"/>
                    <a:pt x="115266" y="70834"/>
                  </a:cubicBezTo>
                  <a:cubicBezTo>
                    <a:pt x="94016" y="70834"/>
                    <a:pt x="79849" y="63106"/>
                    <a:pt x="79849" y="44432"/>
                  </a:cubicBezTo>
                  <a:close/>
                  <a:moveTo>
                    <a:pt x="135228" y="44432"/>
                  </a:moveTo>
                  <a:cubicBezTo>
                    <a:pt x="135228" y="34129"/>
                    <a:pt x="128789" y="30265"/>
                    <a:pt x="114622" y="30265"/>
                  </a:cubicBezTo>
                  <a:cubicBezTo>
                    <a:pt x="101099" y="30265"/>
                    <a:pt x="94016" y="33485"/>
                    <a:pt x="94016" y="44432"/>
                  </a:cubicBezTo>
                  <a:cubicBezTo>
                    <a:pt x="94016" y="54735"/>
                    <a:pt x="100455" y="58599"/>
                    <a:pt x="114622" y="58599"/>
                  </a:cubicBezTo>
                  <a:cubicBezTo>
                    <a:pt x="128789" y="58599"/>
                    <a:pt x="135228" y="54735"/>
                    <a:pt x="135228" y="44432"/>
                  </a:cubicBezTo>
                  <a:close/>
                  <a:moveTo>
                    <a:pt x="173221" y="52159"/>
                  </a:moveTo>
                  <a:cubicBezTo>
                    <a:pt x="173221" y="57311"/>
                    <a:pt x="179016" y="59887"/>
                    <a:pt x="195115" y="59887"/>
                  </a:cubicBezTo>
                  <a:cubicBezTo>
                    <a:pt x="211214" y="59887"/>
                    <a:pt x="213789" y="58599"/>
                    <a:pt x="213789" y="54735"/>
                  </a:cubicBezTo>
                  <a:cubicBezTo>
                    <a:pt x="213789" y="50872"/>
                    <a:pt x="211214" y="50872"/>
                    <a:pt x="193827" y="49584"/>
                  </a:cubicBezTo>
                  <a:cubicBezTo>
                    <a:pt x="171289" y="48296"/>
                    <a:pt x="160342" y="46364"/>
                    <a:pt x="160342" y="34129"/>
                  </a:cubicBezTo>
                  <a:cubicBezTo>
                    <a:pt x="160342" y="20606"/>
                    <a:pt x="175797" y="18674"/>
                    <a:pt x="193827" y="18674"/>
                  </a:cubicBezTo>
                  <a:cubicBezTo>
                    <a:pt x="213145" y="18674"/>
                    <a:pt x="226668" y="21250"/>
                    <a:pt x="226668" y="35417"/>
                  </a:cubicBezTo>
                  <a:lnTo>
                    <a:pt x="211857" y="35417"/>
                  </a:lnTo>
                  <a:cubicBezTo>
                    <a:pt x="211857" y="30909"/>
                    <a:pt x="206706" y="30265"/>
                    <a:pt x="192539" y="30265"/>
                  </a:cubicBezTo>
                  <a:cubicBezTo>
                    <a:pt x="178372" y="30265"/>
                    <a:pt x="174509" y="31553"/>
                    <a:pt x="174509" y="34129"/>
                  </a:cubicBezTo>
                  <a:cubicBezTo>
                    <a:pt x="174509" y="37349"/>
                    <a:pt x="177085" y="37993"/>
                    <a:pt x="194471" y="39281"/>
                  </a:cubicBezTo>
                  <a:cubicBezTo>
                    <a:pt x="214433" y="40568"/>
                    <a:pt x="227956" y="41212"/>
                    <a:pt x="227956" y="54735"/>
                  </a:cubicBezTo>
                  <a:cubicBezTo>
                    <a:pt x="227956" y="68902"/>
                    <a:pt x="215077" y="71478"/>
                    <a:pt x="195759" y="71478"/>
                  </a:cubicBezTo>
                  <a:cubicBezTo>
                    <a:pt x="176441" y="71478"/>
                    <a:pt x="158410" y="68902"/>
                    <a:pt x="158410" y="52803"/>
                  </a:cubicBezTo>
                  <a:lnTo>
                    <a:pt x="173221" y="52803"/>
                  </a:lnTo>
                  <a:close/>
                  <a:moveTo>
                    <a:pt x="254358" y="644"/>
                  </a:moveTo>
                  <a:lnTo>
                    <a:pt x="254358" y="13523"/>
                  </a:lnTo>
                  <a:lnTo>
                    <a:pt x="239547" y="13523"/>
                  </a:lnTo>
                  <a:lnTo>
                    <a:pt x="239547" y="644"/>
                  </a:lnTo>
                  <a:lnTo>
                    <a:pt x="254358" y="644"/>
                  </a:lnTo>
                  <a:close/>
                  <a:moveTo>
                    <a:pt x="254358" y="19318"/>
                  </a:moveTo>
                  <a:lnTo>
                    <a:pt x="254358" y="70190"/>
                  </a:lnTo>
                  <a:lnTo>
                    <a:pt x="239547" y="70190"/>
                  </a:lnTo>
                  <a:lnTo>
                    <a:pt x="239547" y="19318"/>
                  </a:lnTo>
                  <a:lnTo>
                    <a:pt x="254358" y="19318"/>
                  </a:lnTo>
                  <a:close/>
                  <a:moveTo>
                    <a:pt x="292994" y="31553"/>
                  </a:moveTo>
                  <a:lnTo>
                    <a:pt x="292994" y="46364"/>
                  </a:lnTo>
                  <a:cubicBezTo>
                    <a:pt x="292994" y="56023"/>
                    <a:pt x="294926" y="58599"/>
                    <a:pt x="303941" y="58599"/>
                  </a:cubicBezTo>
                  <a:cubicBezTo>
                    <a:pt x="308449" y="58599"/>
                    <a:pt x="311025" y="58599"/>
                    <a:pt x="316820" y="57955"/>
                  </a:cubicBezTo>
                  <a:lnTo>
                    <a:pt x="316820" y="69546"/>
                  </a:lnTo>
                  <a:cubicBezTo>
                    <a:pt x="311669" y="70190"/>
                    <a:pt x="306517" y="70834"/>
                    <a:pt x="299434" y="70834"/>
                  </a:cubicBezTo>
                  <a:cubicBezTo>
                    <a:pt x="286555" y="70834"/>
                    <a:pt x="278184" y="65682"/>
                    <a:pt x="278184" y="54735"/>
                  </a:cubicBezTo>
                  <a:lnTo>
                    <a:pt x="278184" y="31553"/>
                  </a:lnTo>
                  <a:lnTo>
                    <a:pt x="264661" y="31553"/>
                  </a:lnTo>
                  <a:lnTo>
                    <a:pt x="264661" y="19318"/>
                  </a:lnTo>
                  <a:lnTo>
                    <a:pt x="278184" y="19318"/>
                  </a:lnTo>
                  <a:lnTo>
                    <a:pt x="278184" y="9015"/>
                  </a:lnTo>
                  <a:lnTo>
                    <a:pt x="292994" y="4508"/>
                  </a:lnTo>
                  <a:lnTo>
                    <a:pt x="292994" y="19318"/>
                  </a:lnTo>
                  <a:lnTo>
                    <a:pt x="316820" y="19318"/>
                  </a:lnTo>
                  <a:lnTo>
                    <a:pt x="316820" y="31553"/>
                  </a:lnTo>
                  <a:lnTo>
                    <a:pt x="292994" y="31553"/>
                  </a:lnTo>
                  <a:close/>
                  <a:moveTo>
                    <a:pt x="342578" y="644"/>
                  </a:moveTo>
                  <a:lnTo>
                    <a:pt x="342578" y="13523"/>
                  </a:lnTo>
                  <a:lnTo>
                    <a:pt x="327767" y="13523"/>
                  </a:lnTo>
                  <a:lnTo>
                    <a:pt x="327767" y="644"/>
                  </a:lnTo>
                  <a:lnTo>
                    <a:pt x="342578" y="644"/>
                  </a:lnTo>
                  <a:close/>
                  <a:moveTo>
                    <a:pt x="342578" y="19318"/>
                  </a:moveTo>
                  <a:lnTo>
                    <a:pt x="342578" y="70190"/>
                  </a:lnTo>
                  <a:lnTo>
                    <a:pt x="327767" y="70190"/>
                  </a:lnTo>
                  <a:lnTo>
                    <a:pt x="327767" y="19318"/>
                  </a:lnTo>
                  <a:lnTo>
                    <a:pt x="342578" y="19318"/>
                  </a:lnTo>
                  <a:close/>
                  <a:moveTo>
                    <a:pt x="424359" y="19318"/>
                  </a:moveTo>
                  <a:lnTo>
                    <a:pt x="398601" y="70190"/>
                  </a:lnTo>
                  <a:lnTo>
                    <a:pt x="377995" y="70190"/>
                  </a:lnTo>
                  <a:lnTo>
                    <a:pt x="352237" y="19318"/>
                  </a:lnTo>
                  <a:lnTo>
                    <a:pt x="368336" y="19318"/>
                  </a:lnTo>
                  <a:lnTo>
                    <a:pt x="388298" y="59887"/>
                  </a:lnTo>
                  <a:lnTo>
                    <a:pt x="408260" y="19318"/>
                  </a:lnTo>
                  <a:lnTo>
                    <a:pt x="424359" y="19318"/>
                  </a:lnTo>
                  <a:close/>
                  <a:moveTo>
                    <a:pt x="481670" y="51515"/>
                  </a:moveTo>
                  <a:lnTo>
                    <a:pt x="496481" y="51515"/>
                  </a:lnTo>
                  <a:cubicBezTo>
                    <a:pt x="493261" y="64394"/>
                    <a:pt x="480382" y="70834"/>
                    <a:pt x="461708" y="70834"/>
                  </a:cubicBezTo>
                  <a:cubicBezTo>
                    <a:pt x="442389" y="70834"/>
                    <a:pt x="427579" y="63106"/>
                    <a:pt x="427579" y="44432"/>
                  </a:cubicBezTo>
                  <a:cubicBezTo>
                    <a:pt x="427579" y="25758"/>
                    <a:pt x="442389" y="18030"/>
                    <a:pt x="462995" y="18030"/>
                  </a:cubicBezTo>
                  <a:cubicBezTo>
                    <a:pt x="482314" y="18030"/>
                    <a:pt x="497768" y="24470"/>
                    <a:pt x="497768" y="47652"/>
                  </a:cubicBezTo>
                  <a:lnTo>
                    <a:pt x="442389" y="47652"/>
                  </a:lnTo>
                  <a:cubicBezTo>
                    <a:pt x="444321" y="56023"/>
                    <a:pt x="452048" y="58599"/>
                    <a:pt x="461708" y="58599"/>
                  </a:cubicBezTo>
                  <a:cubicBezTo>
                    <a:pt x="471367" y="58599"/>
                    <a:pt x="477806" y="56667"/>
                    <a:pt x="481670" y="51515"/>
                  </a:cubicBezTo>
                  <a:close/>
                  <a:moveTo>
                    <a:pt x="442389" y="38637"/>
                  </a:moveTo>
                  <a:lnTo>
                    <a:pt x="481026" y="38637"/>
                  </a:lnTo>
                  <a:cubicBezTo>
                    <a:pt x="478450" y="31553"/>
                    <a:pt x="471367" y="29621"/>
                    <a:pt x="461708" y="29621"/>
                  </a:cubicBezTo>
                  <a:cubicBezTo>
                    <a:pt x="452048" y="29621"/>
                    <a:pt x="444965" y="31553"/>
                    <a:pt x="442389" y="38637"/>
                  </a:cubicBezTo>
                  <a:close/>
                  <a:moveTo>
                    <a:pt x="622694" y="644"/>
                  </a:moveTo>
                  <a:lnTo>
                    <a:pt x="622694" y="69546"/>
                  </a:lnTo>
                  <a:lnTo>
                    <a:pt x="607883" y="69546"/>
                  </a:lnTo>
                  <a:lnTo>
                    <a:pt x="607883" y="61819"/>
                  </a:lnTo>
                  <a:cubicBezTo>
                    <a:pt x="602087" y="67614"/>
                    <a:pt x="593716" y="70834"/>
                    <a:pt x="582769" y="70834"/>
                  </a:cubicBezTo>
                  <a:cubicBezTo>
                    <a:pt x="566670" y="70834"/>
                    <a:pt x="552504" y="63750"/>
                    <a:pt x="552504" y="44432"/>
                  </a:cubicBezTo>
                  <a:cubicBezTo>
                    <a:pt x="552504" y="25114"/>
                    <a:pt x="566670" y="18030"/>
                    <a:pt x="582769" y="18030"/>
                  </a:cubicBezTo>
                  <a:cubicBezTo>
                    <a:pt x="593716" y="18030"/>
                    <a:pt x="602731" y="21250"/>
                    <a:pt x="607883" y="27046"/>
                  </a:cubicBezTo>
                  <a:lnTo>
                    <a:pt x="607883" y="644"/>
                  </a:lnTo>
                  <a:lnTo>
                    <a:pt x="622694" y="644"/>
                  </a:lnTo>
                  <a:close/>
                  <a:moveTo>
                    <a:pt x="607883" y="44432"/>
                  </a:moveTo>
                  <a:cubicBezTo>
                    <a:pt x="607883" y="34129"/>
                    <a:pt x="600800" y="30265"/>
                    <a:pt x="587277" y="30265"/>
                  </a:cubicBezTo>
                  <a:cubicBezTo>
                    <a:pt x="574398" y="30265"/>
                    <a:pt x="566670" y="34129"/>
                    <a:pt x="566670" y="44432"/>
                  </a:cubicBezTo>
                  <a:cubicBezTo>
                    <a:pt x="566670" y="54735"/>
                    <a:pt x="573754" y="58599"/>
                    <a:pt x="587277" y="58599"/>
                  </a:cubicBezTo>
                  <a:cubicBezTo>
                    <a:pt x="600800" y="58599"/>
                    <a:pt x="607883" y="54735"/>
                    <a:pt x="607883" y="44432"/>
                  </a:cubicBezTo>
                  <a:close/>
                  <a:moveTo>
                    <a:pt x="649739" y="644"/>
                  </a:moveTo>
                  <a:lnTo>
                    <a:pt x="649739" y="13523"/>
                  </a:lnTo>
                  <a:lnTo>
                    <a:pt x="634928" y="13523"/>
                  </a:lnTo>
                  <a:lnTo>
                    <a:pt x="634928" y="644"/>
                  </a:lnTo>
                  <a:lnTo>
                    <a:pt x="649739" y="644"/>
                  </a:lnTo>
                  <a:close/>
                  <a:moveTo>
                    <a:pt x="649739" y="19318"/>
                  </a:moveTo>
                  <a:lnTo>
                    <a:pt x="649739" y="70190"/>
                  </a:lnTo>
                  <a:lnTo>
                    <a:pt x="634928" y="70190"/>
                  </a:lnTo>
                  <a:lnTo>
                    <a:pt x="634928" y="19318"/>
                  </a:lnTo>
                  <a:lnTo>
                    <a:pt x="649739" y="19318"/>
                  </a:lnTo>
                  <a:close/>
                  <a:moveTo>
                    <a:pt x="730876" y="19318"/>
                  </a:moveTo>
                  <a:lnTo>
                    <a:pt x="730876" y="61819"/>
                  </a:lnTo>
                  <a:cubicBezTo>
                    <a:pt x="730876" y="82425"/>
                    <a:pt x="716709" y="91440"/>
                    <a:pt x="698035" y="91440"/>
                  </a:cubicBezTo>
                  <a:cubicBezTo>
                    <a:pt x="683224" y="91440"/>
                    <a:pt x="670989" y="88864"/>
                    <a:pt x="666482" y="87576"/>
                  </a:cubicBezTo>
                  <a:lnTo>
                    <a:pt x="666482" y="75985"/>
                  </a:lnTo>
                  <a:cubicBezTo>
                    <a:pt x="672277" y="77273"/>
                    <a:pt x="683868" y="79849"/>
                    <a:pt x="694815" y="79849"/>
                  </a:cubicBezTo>
                  <a:cubicBezTo>
                    <a:pt x="710270" y="79849"/>
                    <a:pt x="716065" y="74053"/>
                    <a:pt x="716065" y="61175"/>
                  </a:cubicBezTo>
                  <a:cubicBezTo>
                    <a:pt x="710914" y="66970"/>
                    <a:pt x="702543" y="70190"/>
                    <a:pt x="690308" y="70190"/>
                  </a:cubicBezTo>
                  <a:cubicBezTo>
                    <a:pt x="672921" y="70190"/>
                    <a:pt x="660686" y="62463"/>
                    <a:pt x="660686" y="44432"/>
                  </a:cubicBezTo>
                  <a:cubicBezTo>
                    <a:pt x="660686" y="26402"/>
                    <a:pt x="672921" y="18674"/>
                    <a:pt x="690308" y="18674"/>
                  </a:cubicBezTo>
                  <a:cubicBezTo>
                    <a:pt x="702543" y="18674"/>
                    <a:pt x="710914" y="21894"/>
                    <a:pt x="716065" y="27690"/>
                  </a:cubicBezTo>
                  <a:lnTo>
                    <a:pt x="716065" y="19318"/>
                  </a:lnTo>
                  <a:lnTo>
                    <a:pt x="730876" y="19318"/>
                  </a:lnTo>
                  <a:close/>
                  <a:moveTo>
                    <a:pt x="715421" y="43788"/>
                  </a:moveTo>
                  <a:cubicBezTo>
                    <a:pt x="715421" y="34773"/>
                    <a:pt x="708982" y="30909"/>
                    <a:pt x="694815" y="30909"/>
                  </a:cubicBezTo>
                  <a:cubicBezTo>
                    <a:pt x="680648" y="30909"/>
                    <a:pt x="674209" y="34773"/>
                    <a:pt x="674209" y="43788"/>
                  </a:cubicBezTo>
                  <a:cubicBezTo>
                    <a:pt x="674209" y="52803"/>
                    <a:pt x="680648" y="56667"/>
                    <a:pt x="694815" y="56667"/>
                  </a:cubicBezTo>
                  <a:cubicBezTo>
                    <a:pt x="708982" y="56667"/>
                    <a:pt x="715421" y="52803"/>
                    <a:pt x="715421" y="43788"/>
                  </a:cubicBezTo>
                  <a:close/>
                  <a:moveTo>
                    <a:pt x="757278" y="644"/>
                  </a:moveTo>
                  <a:lnTo>
                    <a:pt x="757278" y="13523"/>
                  </a:lnTo>
                  <a:lnTo>
                    <a:pt x="742467" y="13523"/>
                  </a:lnTo>
                  <a:lnTo>
                    <a:pt x="742467" y="644"/>
                  </a:lnTo>
                  <a:lnTo>
                    <a:pt x="757278" y="644"/>
                  </a:lnTo>
                  <a:close/>
                  <a:moveTo>
                    <a:pt x="757278" y="19318"/>
                  </a:moveTo>
                  <a:lnTo>
                    <a:pt x="757278" y="70190"/>
                  </a:lnTo>
                  <a:lnTo>
                    <a:pt x="742467" y="70190"/>
                  </a:lnTo>
                  <a:lnTo>
                    <a:pt x="742467" y="19318"/>
                  </a:lnTo>
                  <a:lnTo>
                    <a:pt x="757278" y="19318"/>
                  </a:lnTo>
                  <a:close/>
                  <a:moveTo>
                    <a:pt x="795914" y="31553"/>
                  </a:moveTo>
                  <a:lnTo>
                    <a:pt x="795914" y="46364"/>
                  </a:lnTo>
                  <a:cubicBezTo>
                    <a:pt x="795914" y="56023"/>
                    <a:pt x="797846" y="58599"/>
                    <a:pt x="806861" y="58599"/>
                  </a:cubicBezTo>
                  <a:cubicBezTo>
                    <a:pt x="811369" y="58599"/>
                    <a:pt x="813945" y="58599"/>
                    <a:pt x="819740" y="57955"/>
                  </a:cubicBezTo>
                  <a:lnTo>
                    <a:pt x="819740" y="69546"/>
                  </a:lnTo>
                  <a:cubicBezTo>
                    <a:pt x="814589" y="70190"/>
                    <a:pt x="809437" y="70834"/>
                    <a:pt x="802354" y="70834"/>
                  </a:cubicBezTo>
                  <a:cubicBezTo>
                    <a:pt x="789475" y="70834"/>
                    <a:pt x="781104" y="65682"/>
                    <a:pt x="781104" y="54735"/>
                  </a:cubicBezTo>
                  <a:lnTo>
                    <a:pt x="781104" y="31553"/>
                  </a:lnTo>
                  <a:lnTo>
                    <a:pt x="767581" y="31553"/>
                  </a:lnTo>
                  <a:lnTo>
                    <a:pt x="767581" y="19318"/>
                  </a:lnTo>
                  <a:lnTo>
                    <a:pt x="781104" y="19318"/>
                  </a:lnTo>
                  <a:lnTo>
                    <a:pt x="781104" y="9015"/>
                  </a:lnTo>
                  <a:lnTo>
                    <a:pt x="795914" y="4508"/>
                  </a:lnTo>
                  <a:lnTo>
                    <a:pt x="795914" y="19318"/>
                  </a:lnTo>
                  <a:lnTo>
                    <a:pt x="819740" y="19318"/>
                  </a:lnTo>
                  <a:lnTo>
                    <a:pt x="819740" y="31553"/>
                  </a:lnTo>
                  <a:lnTo>
                    <a:pt x="795914" y="31553"/>
                  </a:lnTo>
                  <a:close/>
                  <a:moveTo>
                    <a:pt x="898301" y="44432"/>
                  </a:moveTo>
                  <a:lnTo>
                    <a:pt x="898301" y="70190"/>
                  </a:lnTo>
                  <a:lnTo>
                    <a:pt x="883491" y="70190"/>
                  </a:lnTo>
                  <a:lnTo>
                    <a:pt x="883491" y="63750"/>
                  </a:lnTo>
                  <a:cubicBezTo>
                    <a:pt x="874476" y="68258"/>
                    <a:pt x="864816" y="70834"/>
                    <a:pt x="852581" y="70834"/>
                  </a:cubicBezTo>
                  <a:cubicBezTo>
                    <a:pt x="838415" y="70834"/>
                    <a:pt x="829400" y="66326"/>
                    <a:pt x="829400" y="54735"/>
                  </a:cubicBezTo>
                  <a:cubicBezTo>
                    <a:pt x="829400" y="41856"/>
                    <a:pt x="843566" y="37349"/>
                    <a:pt x="860309" y="37349"/>
                  </a:cubicBezTo>
                  <a:cubicBezTo>
                    <a:pt x="869324" y="37349"/>
                    <a:pt x="877051" y="38637"/>
                    <a:pt x="883491" y="41212"/>
                  </a:cubicBezTo>
                  <a:cubicBezTo>
                    <a:pt x="883491" y="31553"/>
                    <a:pt x="871256" y="30909"/>
                    <a:pt x="864172" y="30909"/>
                  </a:cubicBezTo>
                  <a:cubicBezTo>
                    <a:pt x="857733" y="30909"/>
                    <a:pt x="849362" y="31553"/>
                    <a:pt x="839059" y="34773"/>
                  </a:cubicBezTo>
                  <a:lnTo>
                    <a:pt x="833907" y="23826"/>
                  </a:lnTo>
                  <a:cubicBezTo>
                    <a:pt x="844210" y="20606"/>
                    <a:pt x="854513" y="18674"/>
                    <a:pt x="864816" y="18674"/>
                  </a:cubicBezTo>
                  <a:cubicBezTo>
                    <a:pt x="886066" y="18030"/>
                    <a:pt x="898301" y="25114"/>
                    <a:pt x="898301" y="44432"/>
                  </a:cubicBezTo>
                  <a:close/>
                  <a:moveTo>
                    <a:pt x="883491" y="50228"/>
                  </a:moveTo>
                  <a:cubicBezTo>
                    <a:pt x="878339" y="48296"/>
                    <a:pt x="871256" y="47008"/>
                    <a:pt x="862241" y="47008"/>
                  </a:cubicBezTo>
                  <a:cubicBezTo>
                    <a:pt x="851294" y="47008"/>
                    <a:pt x="844854" y="48940"/>
                    <a:pt x="844854" y="54091"/>
                  </a:cubicBezTo>
                  <a:cubicBezTo>
                    <a:pt x="844854" y="59243"/>
                    <a:pt x="850006" y="59887"/>
                    <a:pt x="857733" y="59887"/>
                  </a:cubicBezTo>
                  <a:cubicBezTo>
                    <a:pt x="865460" y="59887"/>
                    <a:pt x="877051" y="57311"/>
                    <a:pt x="884135" y="54091"/>
                  </a:cubicBezTo>
                  <a:lnTo>
                    <a:pt x="884135" y="50228"/>
                  </a:lnTo>
                  <a:close/>
                  <a:moveTo>
                    <a:pt x="925347" y="644"/>
                  </a:moveTo>
                  <a:lnTo>
                    <a:pt x="925347" y="69546"/>
                  </a:lnTo>
                  <a:lnTo>
                    <a:pt x="910536" y="69546"/>
                  </a:lnTo>
                  <a:lnTo>
                    <a:pt x="910536" y="644"/>
                  </a:lnTo>
                  <a:lnTo>
                    <a:pt x="925347" y="644"/>
                  </a:lnTo>
                  <a:close/>
                  <a:moveTo>
                    <a:pt x="1009704" y="19318"/>
                  </a:moveTo>
                  <a:lnTo>
                    <a:pt x="1030954" y="19318"/>
                  </a:lnTo>
                  <a:lnTo>
                    <a:pt x="1030954" y="31553"/>
                  </a:lnTo>
                  <a:lnTo>
                    <a:pt x="1009704" y="31553"/>
                  </a:lnTo>
                  <a:lnTo>
                    <a:pt x="1009704" y="70190"/>
                  </a:lnTo>
                  <a:lnTo>
                    <a:pt x="994893" y="70190"/>
                  </a:lnTo>
                  <a:lnTo>
                    <a:pt x="994893" y="31553"/>
                  </a:lnTo>
                  <a:lnTo>
                    <a:pt x="981370" y="31553"/>
                  </a:lnTo>
                  <a:lnTo>
                    <a:pt x="981370" y="19318"/>
                  </a:lnTo>
                  <a:lnTo>
                    <a:pt x="994893" y="19318"/>
                  </a:lnTo>
                  <a:lnTo>
                    <a:pt x="994893" y="15455"/>
                  </a:lnTo>
                  <a:cubicBezTo>
                    <a:pt x="994893" y="5152"/>
                    <a:pt x="1001332" y="0"/>
                    <a:pt x="1016143" y="0"/>
                  </a:cubicBezTo>
                  <a:cubicBezTo>
                    <a:pt x="1021295" y="0"/>
                    <a:pt x="1023870" y="0"/>
                    <a:pt x="1031598" y="644"/>
                  </a:cubicBezTo>
                  <a:lnTo>
                    <a:pt x="1031598" y="10947"/>
                  </a:lnTo>
                  <a:cubicBezTo>
                    <a:pt x="1028378" y="10947"/>
                    <a:pt x="1024514" y="10303"/>
                    <a:pt x="1021295" y="10303"/>
                  </a:cubicBezTo>
                  <a:cubicBezTo>
                    <a:pt x="1012279" y="10947"/>
                    <a:pt x="1009704" y="12879"/>
                    <a:pt x="1009704" y="19318"/>
                  </a:cubicBezTo>
                  <a:close/>
                  <a:moveTo>
                    <a:pt x="1056712" y="644"/>
                  </a:moveTo>
                  <a:lnTo>
                    <a:pt x="1056712" y="69546"/>
                  </a:lnTo>
                  <a:lnTo>
                    <a:pt x="1041901" y="69546"/>
                  </a:lnTo>
                  <a:lnTo>
                    <a:pt x="1041901" y="644"/>
                  </a:lnTo>
                  <a:lnTo>
                    <a:pt x="1056712" y="644"/>
                  </a:lnTo>
                  <a:close/>
                  <a:moveTo>
                    <a:pt x="1067659" y="44432"/>
                  </a:moveTo>
                  <a:cubicBezTo>
                    <a:pt x="1067659" y="25758"/>
                    <a:pt x="1081825" y="18030"/>
                    <a:pt x="1103076" y="18030"/>
                  </a:cubicBezTo>
                  <a:cubicBezTo>
                    <a:pt x="1124326" y="18030"/>
                    <a:pt x="1138493" y="25758"/>
                    <a:pt x="1138493" y="44432"/>
                  </a:cubicBezTo>
                  <a:cubicBezTo>
                    <a:pt x="1138493" y="63106"/>
                    <a:pt x="1124326" y="70834"/>
                    <a:pt x="1103076" y="70834"/>
                  </a:cubicBezTo>
                  <a:cubicBezTo>
                    <a:pt x="1081825" y="70834"/>
                    <a:pt x="1067659" y="63106"/>
                    <a:pt x="1067659" y="44432"/>
                  </a:cubicBezTo>
                  <a:close/>
                  <a:moveTo>
                    <a:pt x="1123038" y="44432"/>
                  </a:moveTo>
                  <a:cubicBezTo>
                    <a:pt x="1123038" y="34129"/>
                    <a:pt x="1116598" y="30265"/>
                    <a:pt x="1102432" y="30265"/>
                  </a:cubicBezTo>
                  <a:cubicBezTo>
                    <a:pt x="1088909" y="30265"/>
                    <a:pt x="1081825" y="33485"/>
                    <a:pt x="1081825" y="44432"/>
                  </a:cubicBezTo>
                  <a:cubicBezTo>
                    <a:pt x="1081825" y="54735"/>
                    <a:pt x="1088265" y="58599"/>
                    <a:pt x="1102432" y="58599"/>
                  </a:cubicBezTo>
                  <a:cubicBezTo>
                    <a:pt x="1115954" y="58599"/>
                    <a:pt x="1123038" y="54735"/>
                    <a:pt x="1123038" y="44432"/>
                  </a:cubicBezTo>
                  <a:close/>
                  <a:moveTo>
                    <a:pt x="1254402" y="19318"/>
                  </a:moveTo>
                  <a:lnTo>
                    <a:pt x="1231864" y="70190"/>
                  </a:lnTo>
                  <a:lnTo>
                    <a:pt x="1211902" y="70190"/>
                  </a:lnTo>
                  <a:lnTo>
                    <a:pt x="1197091" y="34773"/>
                  </a:lnTo>
                  <a:lnTo>
                    <a:pt x="1182281" y="70190"/>
                  </a:lnTo>
                  <a:lnTo>
                    <a:pt x="1162318" y="70190"/>
                  </a:lnTo>
                  <a:lnTo>
                    <a:pt x="1139780" y="19318"/>
                  </a:lnTo>
                  <a:lnTo>
                    <a:pt x="1156523" y="19318"/>
                  </a:lnTo>
                  <a:lnTo>
                    <a:pt x="1173265" y="58599"/>
                  </a:lnTo>
                  <a:lnTo>
                    <a:pt x="1188720" y="19318"/>
                  </a:lnTo>
                  <a:lnTo>
                    <a:pt x="1206107" y="19318"/>
                  </a:lnTo>
                  <a:lnTo>
                    <a:pt x="1221561" y="57955"/>
                  </a:lnTo>
                  <a:lnTo>
                    <a:pt x="1238304" y="18674"/>
                  </a:lnTo>
                  <a:lnTo>
                    <a:pt x="1254402" y="18674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noProof="0"/>
            </a:p>
          </p:txBody>
        </p:sp>
        <p:grpSp>
          <p:nvGrpSpPr>
            <p:cNvPr id="22" name="Graphique 9">
              <a:extLst>
                <a:ext uri="{FF2B5EF4-FFF2-40B4-BE49-F238E27FC236}">
                  <a16:creationId xmlns:a16="http://schemas.microsoft.com/office/drawing/2014/main" id="{961BD59A-05B1-4C02-8A81-07CA8BDC8DAD}"/>
                </a:ext>
              </a:extLst>
            </p:cNvPr>
            <p:cNvGrpSpPr/>
            <p:nvPr/>
          </p:nvGrpSpPr>
          <p:grpSpPr>
            <a:xfrm>
              <a:off x="13512800" y="647260"/>
              <a:ext cx="1824936" cy="273031"/>
              <a:chOff x="13512800" y="647260"/>
              <a:chExt cx="1824936" cy="273031"/>
            </a:xfrm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FF233BB3-ACF3-4781-BB6A-01081E108397}"/>
                  </a:ext>
                </a:extLst>
              </p:cNvPr>
              <p:cNvSpPr/>
              <p:nvPr/>
            </p:nvSpPr>
            <p:spPr>
              <a:xfrm>
                <a:off x="13512800" y="647260"/>
                <a:ext cx="1533229" cy="273031"/>
              </a:xfrm>
              <a:custGeom>
                <a:avLst/>
                <a:gdLst>
                  <a:gd name="connsiteX0" fmla="*/ 358677 w 1533229"/>
                  <a:gd name="connsiteY0" fmla="*/ 169357 h 273031"/>
                  <a:gd name="connsiteX1" fmla="*/ 358677 w 1533229"/>
                  <a:gd name="connsiteY1" fmla="*/ 269168 h 273031"/>
                  <a:gd name="connsiteX2" fmla="*/ 285267 w 1533229"/>
                  <a:gd name="connsiteY2" fmla="*/ 269168 h 273031"/>
                  <a:gd name="connsiteX3" fmla="*/ 285267 w 1533229"/>
                  <a:gd name="connsiteY3" fmla="*/ 198978 h 273031"/>
                  <a:gd name="connsiteX4" fmla="*/ 242123 w 1533229"/>
                  <a:gd name="connsiteY4" fmla="*/ 154546 h 273031"/>
                  <a:gd name="connsiteX5" fmla="*/ 183524 w 1533229"/>
                  <a:gd name="connsiteY5" fmla="*/ 177728 h 273031"/>
                  <a:gd name="connsiteX6" fmla="*/ 183524 w 1533229"/>
                  <a:gd name="connsiteY6" fmla="*/ 269812 h 273031"/>
                  <a:gd name="connsiteX7" fmla="*/ 110758 w 1533229"/>
                  <a:gd name="connsiteY7" fmla="*/ 269812 h 273031"/>
                  <a:gd name="connsiteX8" fmla="*/ 110758 w 1533229"/>
                  <a:gd name="connsiteY8" fmla="*/ 92084 h 273031"/>
                  <a:gd name="connsiteX9" fmla="*/ 183524 w 1533229"/>
                  <a:gd name="connsiteY9" fmla="*/ 92084 h 273031"/>
                  <a:gd name="connsiteX10" fmla="*/ 183524 w 1533229"/>
                  <a:gd name="connsiteY10" fmla="*/ 117842 h 273031"/>
                  <a:gd name="connsiteX11" fmla="*/ 271744 w 1533229"/>
                  <a:gd name="connsiteY11" fmla="*/ 90152 h 273031"/>
                  <a:gd name="connsiteX12" fmla="*/ 358677 w 1533229"/>
                  <a:gd name="connsiteY12" fmla="*/ 169357 h 273031"/>
                  <a:gd name="connsiteX13" fmla="*/ 765005 w 1533229"/>
                  <a:gd name="connsiteY13" fmla="*/ 36705 h 273031"/>
                  <a:gd name="connsiteX14" fmla="*/ 692239 w 1533229"/>
                  <a:gd name="connsiteY14" fmla="*/ 36705 h 273031"/>
                  <a:gd name="connsiteX15" fmla="*/ 692239 w 1533229"/>
                  <a:gd name="connsiteY15" fmla="*/ 92084 h 273031"/>
                  <a:gd name="connsiteX16" fmla="*/ 652959 w 1533229"/>
                  <a:gd name="connsiteY16" fmla="*/ 92084 h 273031"/>
                  <a:gd name="connsiteX17" fmla="*/ 652959 w 1533229"/>
                  <a:gd name="connsiteY17" fmla="*/ 151327 h 273031"/>
                  <a:gd name="connsiteX18" fmla="*/ 692239 w 1533229"/>
                  <a:gd name="connsiteY18" fmla="*/ 151327 h 273031"/>
                  <a:gd name="connsiteX19" fmla="*/ 692239 w 1533229"/>
                  <a:gd name="connsiteY19" fmla="*/ 269168 h 273031"/>
                  <a:gd name="connsiteX20" fmla="*/ 838415 w 1533229"/>
                  <a:gd name="connsiteY20" fmla="*/ 269168 h 273031"/>
                  <a:gd name="connsiteX21" fmla="*/ 838415 w 1533229"/>
                  <a:gd name="connsiteY21" fmla="*/ 209926 h 273031"/>
                  <a:gd name="connsiteX22" fmla="*/ 765649 w 1533229"/>
                  <a:gd name="connsiteY22" fmla="*/ 209926 h 273031"/>
                  <a:gd name="connsiteX23" fmla="*/ 765649 w 1533229"/>
                  <a:gd name="connsiteY23" fmla="*/ 151327 h 273031"/>
                  <a:gd name="connsiteX24" fmla="*/ 838415 w 1533229"/>
                  <a:gd name="connsiteY24" fmla="*/ 151327 h 273031"/>
                  <a:gd name="connsiteX25" fmla="*/ 838415 w 1533229"/>
                  <a:gd name="connsiteY25" fmla="*/ 92084 h 273031"/>
                  <a:gd name="connsiteX26" fmla="*/ 765649 w 1533229"/>
                  <a:gd name="connsiteY26" fmla="*/ 92084 h 273031"/>
                  <a:gd name="connsiteX27" fmla="*/ 765649 w 1533229"/>
                  <a:gd name="connsiteY27" fmla="*/ 36705 h 273031"/>
                  <a:gd name="connsiteX28" fmla="*/ 632997 w 1533229"/>
                  <a:gd name="connsiteY28" fmla="*/ 192539 h 273031"/>
                  <a:gd name="connsiteX29" fmla="*/ 462352 w 1533229"/>
                  <a:gd name="connsiteY29" fmla="*/ 192539 h 273031"/>
                  <a:gd name="connsiteX30" fmla="*/ 508072 w 1533229"/>
                  <a:gd name="connsiteY30" fmla="*/ 216365 h 273031"/>
                  <a:gd name="connsiteX31" fmla="*/ 548640 w 1533229"/>
                  <a:gd name="connsiteY31" fmla="*/ 209926 h 273031"/>
                  <a:gd name="connsiteX32" fmla="*/ 627845 w 1533229"/>
                  <a:gd name="connsiteY32" fmla="*/ 209926 h 273031"/>
                  <a:gd name="connsiteX33" fmla="*/ 508072 w 1533229"/>
                  <a:gd name="connsiteY33" fmla="*/ 273032 h 273031"/>
                  <a:gd name="connsiteX34" fmla="*/ 388942 w 1533229"/>
                  <a:gd name="connsiteY34" fmla="*/ 180304 h 273031"/>
                  <a:gd name="connsiteX35" fmla="*/ 511291 w 1533229"/>
                  <a:gd name="connsiteY35" fmla="*/ 87576 h 273031"/>
                  <a:gd name="connsiteX36" fmla="*/ 632997 w 1533229"/>
                  <a:gd name="connsiteY36" fmla="*/ 192539 h 273031"/>
                  <a:gd name="connsiteX37" fmla="*/ 556367 w 1533229"/>
                  <a:gd name="connsiteY37" fmla="*/ 152615 h 273031"/>
                  <a:gd name="connsiteX38" fmla="*/ 510647 w 1533229"/>
                  <a:gd name="connsiteY38" fmla="*/ 135228 h 273031"/>
                  <a:gd name="connsiteX39" fmla="*/ 465571 w 1533229"/>
                  <a:gd name="connsiteY39" fmla="*/ 152615 h 273031"/>
                  <a:gd name="connsiteX40" fmla="*/ 556367 w 1533229"/>
                  <a:gd name="connsiteY40" fmla="*/ 152615 h 273031"/>
                  <a:gd name="connsiteX41" fmla="*/ 1041901 w 1533229"/>
                  <a:gd name="connsiteY41" fmla="*/ 186744 h 273031"/>
                  <a:gd name="connsiteX42" fmla="*/ 985878 w 1533229"/>
                  <a:gd name="connsiteY42" fmla="*/ 208638 h 273031"/>
                  <a:gd name="connsiteX43" fmla="*/ 943377 w 1533229"/>
                  <a:gd name="connsiteY43" fmla="*/ 165493 h 273031"/>
                  <a:gd name="connsiteX44" fmla="*/ 943377 w 1533229"/>
                  <a:gd name="connsiteY44" fmla="*/ 92084 h 273031"/>
                  <a:gd name="connsiteX45" fmla="*/ 870612 w 1533229"/>
                  <a:gd name="connsiteY45" fmla="*/ 92084 h 273031"/>
                  <a:gd name="connsiteX46" fmla="*/ 870612 w 1533229"/>
                  <a:gd name="connsiteY46" fmla="*/ 194471 h 273031"/>
                  <a:gd name="connsiteX47" fmla="*/ 957544 w 1533229"/>
                  <a:gd name="connsiteY47" fmla="*/ 269812 h 273031"/>
                  <a:gd name="connsiteX48" fmla="*/ 1041901 w 1533229"/>
                  <a:gd name="connsiteY48" fmla="*/ 243411 h 273031"/>
                  <a:gd name="connsiteX49" fmla="*/ 1041901 w 1533229"/>
                  <a:gd name="connsiteY49" fmla="*/ 268524 h 273031"/>
                  <a:gd name="connsiteX50" fmla="*/ 1114667 w 1533229"/>
                  <a:gd name="connsiteY50" fmla="*/ 268524 h 273031"/>
                  <a:gd name="connsiteX51" fmla="*/ 1114667 w 1533229"/>
                  <a:gd name="connsiteY51" fmla="*/ 91440 h 273031"/>
                  <a:gd name="connsiteX52" fmla="*/ 1041901 w 1533229"/>
                  <a:gd name="connsiteY52" fmla="*/ 91440 h 273031"/>
                  <a:gd name="connsiteX53" fmla="*/ 1041901 w 1533229"/>
                  <a:gd name="connsiteY53" fmla="*/ 186744 h 273031"/>
                  <a:gd name="connsiteX54" fmla="*/ 1457888 w 1533229"/>
                  <a:gd name="connsiteY54" fmla="*/ 89508 h 273031"/>
                  <a:gd name="connsiteX55" fmla="*/ 1371600 w 1533229"/>
                  <a:gd name="connsiteY55" fmla="*/ 123637 h 273031"/>
                  <a:gd name="connsiteX56" fmla="*/ 1305274 w 1533229"/>
                  <a:gd name="connsiteY56" fmla="*/ 89508 h 273031"/>
                  <a:gd name="connsiteX57" fmla="*/ 1225425 w 1533229"/>
                  <a:gd name="connsiteY57" fmla="*/ 121705 h 273031"/>
                  <a:gd name="connsiteX58" fmla="*/ 1225425 w 1533229"/>
                  <a:gd name="connsiteY58" fmla="*/ 92084 h 273031"/>
                  <a:gd name="connsiteX59" fmla="*/ 1152659 w 1533229"/>
                  <a:gd name="connsiteY59" fmla="*/ 92084 h 273031"/>
                  <a:gd name="connsiteX60" fmla="*/ 1152659 w 1533229"/>
                  <a:gd name="connsiteY60" fmla="*/ 269168 h 273031"/>
                  <a:gd name="connsiteX61" fmla="*/ 1225425 w 1533229"/>
                  <a:gd name="connsiteY61" fmla="*/ 269168 h 273031"/>
                  <a:gd name="connsiteX62" fmla="*/ 1225425 w 1533229"/>
                  <a:gd name="connsiteY62" fmla="*/ 173865 h 273031"/>
                  <a:gd name="connsiteX63" fmla="*/ 1273721 w 1533229"/>
                  <a:gd name="connsiteY63" fmla="*/ 151327 h 273031"/>
                  <a:gd name="connsiteX64" fmla="*/ 1307850 w 1533229"/>
                  <a:gd name="connsiteY64" fmla="*/ 194471 h 273031"/>
                  <a:gd name="connsiteX65" fmla="*/ 1307850 w 1533229"/>
                  <a:gd name="connsiteY65" fmla="*/ 269168 h 273031"/>
                  <a:gd name="connsiteX66" fmla="*/ 1380615 w 1533229"/>
                  <a:gd name="connsiteY66" fmla="*/ 269168 h 273031"/>
                  <a:gd name="connsiteX67" fmla="*/ 1380615 w 1533229"/>
                  <a:gd name="connsiteY67" fmla="*/ 171933 h 273031"/>
                  <a:gd name="connsiteX68" fmla="*/ 1426335 w 1533229"/>
                  <a:gd name="connsiteY68" fmla="*/ 151327 h 273031"/>
                  <a:gd name="connsiteX69" fmla="*/ 1460464 w 1533229"/>
                  <a:gd name="connsiteY69" fmla="*/ 194471 h 273031"/>
                  <a:gd name="connsiteX70" fmla="*/ 1460464 w 1533229"/>
                  <a:gd name="connsiteY70" fmla="*/ 269168 h 273031"/>
                  <a:gd name="connsiteX71" fmla="*/ 1533230 w 1533229"/>
                  <a:gd name="connsiteY71" fmla="*/ 269168 h 273031"/>
                  <a:gd name="connsiteX72" fmla="*/ 1533230 w 1533229"/>
                  <a:gd name="connsiteY72" fmla="*/ 162918 h 273031"/>
                  <a:gd name="connsiteX73" fmla="*/ 1457888 w 1533229"/>
                  <a:gd name="connsiteY73" fmla="*/ 89508 h 273031"/>
                  <a:gd name="connsiteX74" fmla="*/ 0 w 1533229"/>
                  <a:gd name="connsiteY74" fmla="*/ 92084 h 273031"/>
                  <a:gd name="connsiteX75" fmla="*/ 0 w 1533229"/>
                  <a:gd name="connsiteY75" fmla="*/ 269168 h 273031"/>
                  <a:gd name="connsiteX76" fmla="*/ 72766 w 1533229"/>
                  <a:gd name="connsiteY76" fmla="*/ 269168 h 273031"/>
                  <a:gd name="connsiteX77" fmla="*/ 72766 w 1533229"/>
                  <a:gd name="connsiteY77" fmla="*/ 92084 h 273031"/>
                  <a:gd name="connsiteX78" fmla="*/ 0 w 1533229"/>
                  <a:gd name="connsiteY78" fmla="*/ 92084 h 273031"/>
                  <a:gd name="connsiteX79" fmla="*/ 72766 w 1533229"/>
                  <a:gd name="connsiteY79" fmla="*/ 0 h 273031"/>
                  <a:gd name="connsiteX80" fmla="*/ 0 w 1533229"/>
                  <a:gd name="connsiteY80" fmla="*/ 0 h 273031"/>
                  <a:gd name="connsiteX81" fmla="*/ 0 w 1533229"/>
                  <a:gd name="connsiteY81" fmla="*/ 72766 h 273031"/>
                  <a:gd name="connsiteX82" fmla="*/ 72766 w 1533229"/>
                  <a:gd name="connsiteY82" fmla="*/ 72766 h 273031"/>
                  <a:gd name="connsiteX83" fmla="*/ 72766 w 1533229"/>
                  <a:gd name="connsiteY83" fmla="*/ 0 h 2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533229" h="273031">
                    <a:moveTo>
                      <a:pt x="358677" y="169357"/>
                    </a:moveTo>
                    <a:lnTo>
                      <a:pt x="358677" y="269168"/>
                    </a:lnTo>
                    <a:lnTo>
                      <a:pt x="285267" y="269168"/>
                    </a:lnTo>
                    <a:lnTo>
                      <a:pt x="285267" y="198978"/>
                    </a:lnTo>
                    <a:cubicBezTo>
                      <a:pt x="285267" y="167425"/>
                      <a:pt x="274964" y="154546"/>
                      <a:pt x="242123" y="154546"/>
                    </a:cubicBezTo>
                    <a:cubicBezTo>
                      <a:pt x="220229" y="154546"/>
                      <a:pt x="197691" y="164206"/>
                      <a:pt x="183524" y="177728"/>
                    </a:cubicBezTo>
                    <a:lnTo>
                      <a:pt x="183524" y="269812"/>
                    </a:lnTo>
                    <a:lnTo>
                      <a:pt x="110758" y="269812"/>
                    </a:lnTo>
                    <a:lnTo>
                      <a:pt x="110758" y="92084"/>
                    </a:lnTo>
                    <a:lnTo>
                      <a:pt x="183524" y="92084"/>
                    </a:lnTo>
                    <a:lnTo>
                      <a:pt x="183524" y="117842"/>
                    </a:lnTo>
                    <a:cubicBezTo>
                      <a:pt x="205418" y="102387"/>
                      <a:pt x="233108" y="90152"/>
                      <a:pt x="271744" y="90152"/>
                    </a:cubicBezTo>
                    <a:cubicBezTo>
                      <a:pt x="312957" y="90152"/>
                      <a:pt x="358677" y="103675"/>
                      <a:pt x="358677" y="169357"/>
                    </a:cubicBezTo>
                    <a:close/>
                    <a:moveTo>
                      <a:pt x="765005" y="36705"/>
                    </a:moveTo>
                    <a:lnTo>
                      <a:pt x="692239" y="36705"/>
                    </a:lnTo>
                    <a:lnTo>
                      <a:pt x="692239" y="92084"/>
                    </a:lnTo>
                    <a:lnTo>
                      <a:pt x="652959" y="92084"/>
                    </a:lnTo>
                    <a:lnTo>
                      <a:pt x="652959" y="151327"/>
                    </a:lnTo>
                    <a:lnTo>
                      <a:pt x="692239" y="151327"/>
                    </a:lnTo>
                    <a:lnTo>
                      <a:pt x="692239" y="269168"/>
                    </a:lnTo>
                    <a:lnTo>
                      <a:pt x="838415" y="269168"/>
                    </a:lnTo>
                    <a:lnTo>
                      <a:pt x="838415" y="209926"/>
                    </a:lnTo>
                    <a:lnTo>
                      <a:pt x="765649" y="209926"/>
                    </a:lnTo>
                    <a:lnTo>
                      <a:pt x="765649" y="151327"/>
                    </a:lnTo>
                    <a:lnTo>
                      <a:pt x="838415" y="151327"/>
                    </a:lnTo>
                    <a:lnTo>
                      <a:pt x="838415" y="92084"/>
                    </a:lnTo>
                    <a:lnTo>
                      <a:pt x="765649" y="92084"/>
                    </a:lnTo>
                    <a:lnTo>
                      <a:pt x="765649" y="36705"/>
                    </a:lnTo>
                    <a:close/>
                    <a:moveTo>
                      <a:pt x="632997" y="192539"/>
                    </a:moveTo>
                    <a:lnTo>
                      <a:pt x="462352" y="192539"/>
                    </a:lnTo>
                    <a:cubicBezTo>
                      <a:pt x="468147" y="211857"/>
                      <a:pt x="488109" y="216365"/>
                      <a:pt x="508072" y="216365"/>
                    </a:cubicBezTo>
                    <a:cubicBezTo>
                      <a:pt x="527390" y="216365"/>
                      <a:pt x="538337" y="215077"/>
                      <a:pt x="548640" y="209926"/>
                    </a:cubicBezTo>
                    <a:lnTo>
                      <a:pt x="627845" y="209926"/>
                    </a:lnTo>
                    <a:cubicBezTo>
                      <a:pt x="616254" y="252426"/>
                      <a:pt x="577617" y="273032"/>
                      <a:pt x="508072" y="273032"/>
                    </a:cubicBezTo>
                    <a:cubicBezTo>
                      <a:pt x="437882" y="273032"/>
                      <a:pt x="388942" y="246630"/>
                      <a:pt x="388942" y="180304"/>
                    </a:cubicBezTo>
                    <a:cubicBezTo>
                      <a:pt x="388942" y="113978"/>
                      <a:pt x="437882" y="87576"/>
                      <a:pt x="511291" y="87576"/>
                    </a:cubicBezTo>
                    <a:cubicBezTo>
                      <a:pt x="585345" y="87576"/>
                      <a:pt x="632997" y="113978"/>
                      <a:pt x="632997" y="192539"/>
                    </a:cubicBezTo>
                    <a:close/>
                    <a:moveTo>
                      <a:pt x="556367" y="152615"/>
                    </a:moveTo>
                    <a:cubicBezTo>
                      <a:pt x="547996" y="140380"/>
                      <a:pt x="529966" y="135228"/>
                      <a:pt x="510647" y="135228"/>
                    </a:cubicBezTo>
                    <a:cubicBezTo>
                      <a:pt x="491329" y="135228"/>
                      <a:pt x="473299" y="141024"/>
                      <a:pt x="465571" y="152615"/>
                    </a:cubicBezTo>
                    <a:lnTo>
                      <a:pt x="556367" y="152615"/>
                    </a:lnTo>
                    <a:close/>
                    <a:moveTo>
                      <a:pt x="1041901" y="186744"/>
                    </a:moveTo>
                    <a:cubicBezTo>
                      <a:pt x="1028378" y="199622"/>
                      <a:pt x="1006484" y="208638"/>
                      <a:pt x="985878" y="208638"/>
                    </a:cubicBezTo>
                    <a:cubicBezTo>
                      <a:pt x="954325" y="208638"/>
                      <a:pt x="943377" y="195759"/>
                      <a:pt x="943377" y="165493"/>
                    </a:cubicBezTo>
                    <a:lnTo>
                      <a:pt x="943377" y="92084"/>
                    </a:lnTo>
                    <a:lnTo>
                      <a:pt x="870612" y="92084"/>
                    </a:lnTo>
                    <a:lnTo>
                      <a:pt x="870612" y="194471"/>
                    </a:lnTo>
                    <a:cubicBezTo>
                      <a:pt x="870612" y="257577"/>
                      <a:pt x="918264" y="269812"/>
                      <a:pt x="957544" y="269812"/>
                    </a:cubicBezTo>
                    <a:cubicBezTo>
                      <a:pt x="994249" y="269812"/>
                      <a:pt x="1021295" y="258221"/>
                      <a:pt x="1041901" y="243411"/>
                    </a:cubicBezTo>
                    <a:lnTo>
                      <a:pt x="1041901" y="268524"/>
                    </a:lnTo>
                    <a:lnTo>
                      <a:pt x="1114667" y="268524"/>
                    </a:lnTo>
                    <a:lnTo>
                      <a:pt x="1114667" y="91440"/>
                    </a:lnTo>
                    <a:lnTo>
                      <a:pt x="1041901" y="91440"/>
                    </a:lnTo>
                    <a:lnTo>
                      <a:pt x="1041901" y="186744"/>
                    </a:lnTo>
                    <a:close/>
                    <a:moveTo>
                      <a:pt x="1457888" y="89508"/>
                    </a:moveTo>
                    <a:cubicBezTo>
                      <a:pt x="1414744" y="89508"/>
                      <a:pt x="1388987" y="103031"/>
                      <a:pt x="1371600" y="123637"/>
                    </a:cubicBezTo>
                    <a:cubicBezTo>
                      <a:pt x="1357433" y="97879"/>
                      <a:pt x="1327168" y="89508"/>
                      <a:pt x="1305274" y="89508"/>
                    </a:cubicBezTo>
                    <a:cubicBezTo>
                      <a:pt x="1262130" y="89508"/>
                      <a:pt x="1241523" y="106895"/>
                      <a:pt x="1225425" y="121705"/>
                    </a:cubicBezTo>
                    <a:lnTo>
                      <a:pt x="1225425" y="92084"/>
                    </a:lnTo>
                    <a:lnTo>
                      <a:pt x="1152659" y="92084"/>
                    </a:lnTo>
                    <a:lnTo>
                      <a:pt x="1152659" y="269168"/>
                    </a:lnTo>
                    <a:lnTo>
                      <a:pt x="1225425" y="269168"/>
                    </a:lnTo>
                    <a:lnTo>
                      <a:pt x="1225425" y="173865"/>
                    </a:lnTo>
                    <a:cubicBezTo>
                      <a:pt x="1240236" y="159054"/>
                      <a:pt x="1255690" y="151327"/>
                      <a:pt x="1273721" y="151327"/>
                    </a:cubicBezTo>
                    <a:cubicBezTo>
                      <a:pt x="1299478" y="151327"/>
                      <a:pt x="1307850" y="164206"/>
                      <a:pt x="1307850" y="194471"/>
                    </a:cubicBezTo>
                    <a:lnTo>
                      <a:pt x="1307850" y="269168"/>
                    </a:lnTo>
                    <a:lnTo>
                      <a:pt x="1380615" y="269168"/>
                    </a:lnTo>
                    <a:lnTo>
                      <a:pt x="1380615" y="171933"/>
                    </a:lnTo>
                    <a:cubicBezTo>
                      <a:pt x="1395426" y="157122"/>
                      <a:pt x="1408305" y="151327"/>
                      <a:pt x="1426335" y="151327"/>
                    </a:cubicBezTo>
                    <a:cubicBezTo>
                      <a:pt x="1452093" y="151327"/>
                      <a:pt x="1460464" y="164206"/>
                      <a:pt x="1460464" y="194471"/>
                    </a:cubicBezTo>
                    <a:lnTo>
                      <a:pt x="1460464" y="269168"/>
                    </a:lnTo>
                    <a:lnTo>
                      <a:pt x="1533230" y="269168"/>
                    </a:lnTo>
                    <a:lnTo>
                      <a:pt x="1533230" y="162918"/>
                    </a:lnTo>
                    <a:cubicBezTo>
                      <a:pt x="1533230" y="101743"/>
                      <a:pt x="1488798" y="89508"/>
                      <a:pt x="1457888" y="89508"/>
                    </a:cubicBezTo>
                    <a:close/>
                    <a:moveTo>
                      <a:pt x="0" y="92084"/>
                    </a:moveTo>
                    <a:lnTo>
                      <a:pt x="0" y="269168"/>
                    </a:lnTo>
                    <a:lnTo>
                      <a:pt x="72766" y="269168"/>
                    </a:lnTo>
                    <a:lnTo>
                      <a:pt x="72766" y="92084"/>
                    </a:lnTo>
                    <a:lnTo>
                      <a:pt x="0" y="92084"/>
                    </a:lnTo>
                    <a:close/>
                    <a:moveTo>
                      <a:pt x="72766" y="0"/>
                    </a:moveTo>
                    <a:lnTo>
                      <a:pt x="0" y="0"/>
                    </a:lnTo>
                    <a:lnTo>
                      <a:pt x="0" y="72766"/>
                    </a:lnTo>
                    <a:lnTo>
                      <a:pt x="72766" y="72766"/>
                    </a:lnTo>
                    <a:lnTo>
                      <a:pt x="72766" y="0"/>
                    </a:lnTo>
                    <a:close/>
                  </a:path>
                </a:pathLst>
              </a:custGeom>
              <a:solidFill>
                <a:schemeClr val="tx2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noProof="0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E66A88E7-6071-4EAC-880E-DC729DF67D56}"/>
                  </a:ext>
                </a:extLst>
              </p:cNvPr>
              <p:cNvSpPr/>
              <p:nvPr/>
            </p:nvSpPr>
            <p:spPr>
              <a:xfrm>
                <a:off x="15119439" y="697487"/>
                <a:ext cx="218296" cy="218940"/>
              </a:xfrm>
              <a:custGeom>
                <a:avLst/>
                <a:gdLst>
                  <a:gd name="connsiteX0" fmla="*/ 72766 w 218296"/>
                  <a:gd name="connsiteY0" fmla="*/ 0 h 218940"/>
                  <a:gd name="connsiteX1" fmla="*/ 72766 w 218296"/>
                  <a:gd name="connsiteY1" fmla="*/ 72766 h 218940"/>
                  <a:gd name="connsiteX2" fmla="*/ 145531 w 218296"/>
                  <a:gd name="connsiteY2" fmla="*/ 72766 h 218940"/>
                  <a:gd name="connsiteX3" fmla="*/ 145531 w 218296"/>
                  <a:gd name="connsiteY3" fmla="*/ 145531 h 218940"/>
                  <a:gd name="connsiteX4" fmla="*/ 218297 w 218296"/>
                  <a:gd name="connsiteY4" fmla="*/ 145531 h 218940"/>
                  <a:gd name="connsiteX5" fmla="*/ 218297 w 218296"/>
                  <a:gd name="connsiteY5" fmla="*/ 0 h 218940"/>
                  <a:gd name="connsiteX6" fmla="*/ 72766 w 218296"/>
                  <a:gd name="connsiteY6" fmla="*/ 0 h 218940"/>
                  <a:gd name="connsiteX7" fmla="*/ 72766 w 218296"/>
                  <a:gd name="connsiteY7" fmla="*/ 146175 h 218940"/>
                  <a:gd name="connsiteX8" fmla="*/ 0 w 218296"/>
                  <a:gd name="connsiteY8" fmla="*/ 146175 h 218940"/>
                  <a:gd name="connsiteX9" fmla="*/ 0 w 218296"/>
                  <a:gd name="connsiteY9" fmla="*/ 218941 h 218940"/>
                  <a:gd name="connsiteX10" fmla="*/ 72766 w 218296"/>
                  <a:gd name="connsiteY10" fmla="*/ 218941 h 218940"/>
                  <a:gd name="connsiteX11" fmla="*/ 72766 w 218296"/>
                  <a:gd name="connsiteY11" fmla="*/ 146175 h 2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296" h="218940">
                    <a:moveTo>
                      <a:pt x="72766" y="0"/>
                    </a:moveTo>
                    <a:lnTo>
                      <a:pt x="72766" y="72766"/>
                    </a:lnTo>
                    <a:lnTo>
                      <a:pt x="145531" y="72766"/>
                    </a:lnTo>
                    <a:lnTo>
                      <a:pt x="145531" y="145531"/>
                    </a:lnTo>
                    <a:lnTo>
                      <a:pt x="218297" y="145531"/>
                    </a:lnTo>
                    <a:lnTo>
                      <a:pt x="218297" y="0"/>
                    </a:lnTo>
                    <a:lnTo>
                      <a:pt x="72766" y="0"/>
                    </a:lnTo>
                    <a:close/>
                    <a:moveTo>
                      <a:pt x="72766" y="146175"/>
                    </a:moveTo>
                    <a:lnTo>
                      <a:pt x="0" y="146175"/>
                    </a:lnTo>
                    <a:lnTo>
                      <a:pt x="0" y="218941"/>
                    </a:lnTo>
                    <a:lnTo>
                      <a:pt x="72766" y="218941"/>
                    </a:lnTo>
                    <a:lnTo>
                      <a:pt x="72766" y="146175"/>
                    </a:lnTo>
                    <a:close/>
                  </a:path>
                </a:pathLst>
              </a:custGeom>
              <a:solidFill>
                <a:srgbClr val="00AA9B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noProof="0"/>
              </a:p>
            </p:txBody>
          </p:sp>
        </p:grpSp>
      </p:grp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/>
        </p:nvSpPr>
        <p:spPr>
          <a:xfrm>
            <a:off x="10820390" y="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/>
        </p:nvSpPr>
        <p:spPr>
          <a:xfrm>
            <a:off x="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/>
        </p:nvSpPr>
        <p:spPr>
          <a:xfrm>
            <a:off x="11506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sz="1350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4246712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8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4"/>
            <a:ext cx="6759416" cy="1655632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1681147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C8E13DE4-5314-44E1-9E54-71B64E53C8D6}"/>
              </a:ext>
            </a:extLst>
          </p:cNvPr>
          <p:cNvSpPr/>
          <p:nvPr/>
        </p:nvSpPr>
        <p:spPr>
          <a:xfrm>
            <a:off x="3962400" y="41148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1" y="2743200"/>
            <a:ext cx="6172200" cy="3428999"/>
          </a:xfrm>
          <a:solidFill>
            <a:schemeClr val="bg1"/>
          </a:solidFill>
        </p:spPr>
        <p:txBody>
          <a:bodyPr wrap="square" lIns="378000" tIns="39600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pic>
        <p:nvPicPr>
          <p:cNvPr id="5" name="Graphique 30">
            <a:extLst>
              <a:ext uri="{FF2B5EF4-FFF2-40B4-BE49-F238E27FC236}">
                <a16:creationId xmlns:a16="http://schemas.microsoft.com/office/drawing/2014/main" id="{E0424D29-3A81-4B93-B976-4CFAA6EE3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2156-85B6-4A34-BE33-8131FE9999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342381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/>
        </p:nvSpPr>
        <p:spPr>
          <a:xfrm>
            <a:off x="1219200" y="685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/>
        </p:nvSpPr>
        <p:spPr>
          <a:xfrm>
            <a:off x="73914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/>
        </p:nvSpPr>
        <p:spPr>
          <a:xfrm>
            <a:off x="3962400" y="5486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5000" y="1371600"/>
            <a:ext cx="685800" cy="685794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275"/>
              </a:spcBef>
              <a:defRPr sz="3000" b="1" spc="-12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0" y="2057394"/>
            <a:ext cx="5486400" cy="27432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C103ADA-D47B-4E9B-AEDE-C787C53F5E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76550" y="3895801"/>
            <a:ext cx="1407319" cy="488156"/>
          </a:xfrm>
          <a:noFill/>
          <a:ln>
            <a:noFill/>
          </a:ln>
        </p:spPr>
        <p:txBody>
          <a:bodyPr anchor="ctr"/>
          <a:lstStyle>
            <a:lvl1pPr algn="ctr">
              <a:defRPr sz="975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EF4B44C-FC5F-4865-A2CA-6AD146697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84512" y="3895801"/>
            <a:ext cx="1407319" cy="488156"/>
          </a:xfrm>
          <a:noFill/>
          <a:ln>
            <a:noFill/>
          </a:ln>
        </p:spPr>
        <p:txBody>
          <a:bodyPr anchor="ctr"/>
          <a:lstStyle>
            <a:lvl1pPr algn="ctr">
              <a:defRPr sz="975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32F59FA-5C54-4BEE-A151-61D1A5F550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9835" y="3802008"/>
            <a:ext cx="731820" cy="675798"/>
          </a:xfrm>
          <a:noFill/>
          <a:ln>
            <a:noFill/>
          </a:ln>
        </p:spPr>
        <p:txBody>
          <a:bodyPr anchor="ctr"/>
          <a:lstStyle>
            <a:lvl1pPr algn="ctr">
              <a:defRPr sz="975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AF6ED36D-FDAC-4123-A48A-812DD31A9E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27798" y="3764498"/>
            <a:ext cx="750600" cy="7506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sz="975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D0662-49C5-48D6-8BC7-54C5A2356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3421259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1C329BC-FFDC-4CD3-ABE4-D824343B7B3C}"/>
              </a:ext>
            </a:extLst>
          </p:cNvPr>
          <p:cNvSpPr/>
          <p:nvPr/>
        </p:nvSpPr>
        <p:spPr>
          <a:xfrm>
            <a:off x="10349184" y="739971"/>
            <a:ext cx="942499" cy="69056"/>
          </a:xfrm>
          <a:custGeom>
            <a:avLst/>
            <a:gdLst/>
            <a:ahLst/>
            <a:cxnLst/>
            <a:rect l="l" t="t" r="r" b="b"/>
            <a:pathLst>
              <a:path w="1256665" h="92075">
                <a:moveTo>
                  <a:pt x="1158062" y="19088"/>
                </a:moveTo>
                <a:lnTo>
                  <a:pt x="1141564" y="19088"/>
                </a:lnTo>
                <a:lnTo>
                  <a:pt x="1164450" y="69951"/>
                </a:lnTo>
                <a:lnTo>
                  <a:pt x="1184147" y="69951"/>
                </a:lnTo>
                <a:lnTo>
                  <a:pt x="1189028" y="58381"/>
                </a:lnTo>
                <a:lnTo>
                  <a:pt x="1174737" y="58381"/>
                </a:lnTo>
                <a:lnTo>
                  <a:pt x="1158062" y="19088"/>
                </a:lnTo>
                <a:close/>
              </a:path>
              <a:path w="1256665" h="92075">
                <a:moveTo>
                  <a:pt x="1214012" y="34544"/>
                </a:moveTo>
                <a:lnTo>
                  <a:pt x="1199083" y="34544"/>
                </a:lnTo>
                <a:lnTo>
                  <a:pt x="1214005" y="69951"/>
                </a:lnTo>
                <a:lnTo>
                  <a:pt x="1233703" y="69951"/>
                </a:lnTo>
                <a:lnTo>
                  <a:pt x="1238949" y="58293"/>
                </a:lnTo>
                <a:lnTo>
                  <a:pt x="1223429" y="58293"/>
                </a:lnTo>
                <a:lnTo>
                  <a:pt x="1214012" y="34544"/>
                </a:lnTo>
                <a:close/>
              </a:path>
              <a:path w="1256665" h="92075">
                <a:moveTo>
                  <a:pt x="1207884" y="19088"/>
                </a:moveTo>
                <a:lnTo>
                  <a:pt x="1190269" y="19088"/>
                </a:lnTo>
                <a:lnTo>
                  <a:pt x="1174737" y="58381"/>
                </a:lnTo>
                <a:lnTo>
                  <a:pt x="1189028" y="58381"/>
                </a:lnTo>
                <a:lnTo>
                  <a:pt x="1199083" y="34544"/>
                </a:lnTo>
                <a:lnTo>
                  <a:pt x="1214012" y="34544"/>
                </a:lnTo>
                <a:lnTo>
                  <a:pt x="1207884" y="19088"/>
                </a:lnTo>
                <a:close/>
              </a:path>
              <a:path w="1256665" h="92075">
                <a:moveTo>
                  <a:pt x="1256588" y="19088"/>
                </a:moveTo>
                <a:lnTo>
                  <a:pt x="1240091" y="19088"/>
                </a:lnTo>
                <a:lnTo>
                  <a:pt x="1223429" y="58293"/>
                </a:lnTo>
                <a:lnTo>
                  <a:pt x="1238949" y="58293"/>
                </a:lnTo>
                <a:lnTo>
                  <a:pt x="1256588" y="19088"/>
                </a:lnTo>
                <a:close/>
              </a:path>
              <a:path w="1256665" h="92075">
                <a:moveTo>
                  <a:pt x="1104366" y="18224"/>
                </a:moveTo>
                <a:lnTo>
                  <a:pt x="1089978" y="19704"/>
                </a:lnTo>
                <a:lnTo>
                  <a:pt x="1078855" y="24364"/>
                </a:lnTo>
                <a:lnTo>
                  <a:pt x="1071680" y="32540"/>
                </a:lnTo>
                <a:lnTo>
                  <a:pt x="1069136" y="44564"/>
                </a:lnTo>
                <a:lnTo>
                  <a:pt x="1071680" y="56531"/>
                </a:lnTo>
                <a:lnTo>
                  <a:pt x="1078855" y="64681"/>
                </a:lnTo>
                <a:lnTo>
                  <a:pt x="1089978" y="69335"/>
                </a:lnTo>
                <a:lnTo>
                  <a:pt x="1104366" y="70815"/>
                </a:lnTo>
                <a:lnTo>
                  <a:pt x="1118724" y="69335"/>
                </a:lnTo>
                <a:lnTo>
                  <a:pt x="1129855" y="64681"/>
                </a:lnTo>
                <a:lnTo>
                  <a:pt x="1135351" y="58458"/>
                </a:lnTo>
                <a:lnTo>
                  <a:pt x="1090637" y="58458"/>
                </a:lnTo>
                <a:lnTo>
                  <a:pt x="1083906" y="55092"/>
                </a:lnTo>
                <a:lnTo>
                  <a:pt x="1083906" y="33934"/>
                </a:lnTo>
                <a:lnTo>
                  <a:pt x="1090637" y="30568"/>
                </a:lnTo>
                <a:lnTo>
                  <a:pt x="1135317" y="30568"/>
                </a:lnTo>
                <a:lnTo>
                  <a:pt x="1129855" y="24364"/>
                </a:lnTo>
                <a:lnTo>
                  <a:pt x="1118724" y="19704"/>
                </a:lnTo>
                <a:lnTo>
                  <a:pt x="1104366" y="18224"/>
                </a:lnTo>
                <a:close/>
              </a:path>
              <a:path w="1256665" h="92075">
                <a:moveTo>
                  <a:pt x="1135317" y="30568"/>
                </a:moveTo>
                <a:lnTo>
                  <a:pt x="1118019" y="30568"/>
                </a:lnTo>
                <a:lnTo>
                  <a:pt x="1124750" y="33934"/>
                </a:lnTo>
                <a:lnTo>
                  <a:pt x="1124750" y="55092"/>
                </a:lnTo>
                <a:lnTo>
                  <a:pt x="1118019" y="58458"/>
                </a:lnTo>
                <a:lnTo>
                  <a:pt x="1135351" y="58458"/>
                </a:lnTo>
                <a:lnTo>
                  <a:pt x="1137052" y="56531"/>
                </a:lnTo>
                <a:lnTo>
                  <a:pt x="1139609" y="44564"/>
                </a:lnTo>
                <a:lnTo>
                  <a:pt x="1137052" y="32540"/>
                </a:lnTo>
                <a:lnTo>
                  <a:pt x="1135317" y="30568"/>
                </a:lnTo>
                <a:close/>
              </a:path>
              <a:path w="1256665" h="92075">
                <a:moveTo>
                  <a:pt x="1058354" y="863"/>
                </a:moveTo>
                <a:lnTo>
                  <a:pt x="1043584" y="863"/>
                </a:lnTo>
                <a:lnTo>
                  <a:pt x="1043584" y="69951"/>
                </a:lnTo>
                <a:lnTo>
                  <a:pt x="1058354" y="69951"/>
                </a:lnTo>
                <a:lnTo>
                  <a:pt x="1058354" y="863"/>
                </a:lnTo>
                <a:close/>
              </a:path>
              <a:path w="1256665" h="92075">
                <a:moveTo>
                  <a:pt x="1011313" y="31432"/>
                </a:moveTo>
                <a:lnTo>
                  <a:pt x="996467" y="31432"/>
                </a:lnTo>
                <a:lnTo>
                  <a:pt x="996467" y="69951"/>
                </a:lnTo>
                <a:lnTo>
                  <a:pt x="1011313" y="69951"/>
                </a:lnTo>
                <a:lnTo>
                  <a:pt x="1011313" y="31432"/>
                </a:lnTo>
                <a:close/>
              </a:path>
              <a:path w="1256665" h="92075">
                <a:moveTo>
                  <a:pt x="1032814" y="19088"/>
                </a:moveTo>
                <a:lnTo>
                  <a:pt x="983081" y="19088"/>
                </a:lnTo>
                <a:lnTo>
                  <a:pt x="983081" y="31432"/>
                </a:lnTo>
                <a:lnTo>
                  <a:pt x="1032814" y="31432"/>
                </a:lnTo>
                <a:lnTo>
                  <a:pt x="1032814" y="19088"/>
                </a:lnTo>
                <a:close/>
              </a:path>
              <a:path w="1256665" h="92075">
                <a:moveTo>
                  <a:pt x="1025296" y="0"/>
                </a:moveTo>
                <a:lnTo>
                  <a:pt x="1017523" y="0"/>
                </a:lnTo>
                <a:lnTo>
                  <a:pt x="1007970" y="931"/>
                </a:lnTo>
                <a:lnTo>
                  <a:pt x="1001428" y="3759"/>
                </a:lnTo>
                <a:lnTo>
                  <a:pt x="997669" y="8529"/>
                </a:lnTo>
                <a:lnTo>
                  <a:pt x="996467" y="15290"/>
                </a:lnTo>
                <a:lnTo>
                  <a:pt x="996467" y="19088"/>
                </a:lnTo>
                <a:lnTo>
                  <a:pt x="1011313" y="19088"/>
                </a:lnTo>
                <a:lnTo>
                  <a:pt x="1011567" y="12700"/>
                </a:lnTo>
                <a:lnTo>
                  <a:pt x="1013726" y="10883"/>
                </a:lnTo>
                <a:lnTo>
                  <a:pt x="1032814" y="10883"/>
                </a:lnTo>
                <a:lnTo>
                  <a:pt x="1032814" y="863"/>
                </a:lnTo>
                <a:lnTo>
                  <a:pt x="1025296" y="0"/>
                </a:lnTo>
                <a:close/>
              </a:path>
              <a:path w="1256665" h="92075">
                <a:moveTo>
                  <a:pt x="1032814" y="10883"/>
                </a:moveTo>
                <a:lnTo>
                  <a:pt x="1025994" y="10883"/>
                </a:lnTo>
                <a:lnTo>
                  <a:pt x="1029449" y="11061"/>
                </a:lnTo>
                <a:lnTo>
                  <a:pt x="1032814" y="11315"/>
                </a:lnTo>
                <a:lnTo>
                  <a:pt x="1032814" y="10883"/>
                </a:lnTo>
                <a:close/>
              </a:path>
              <a:path w="1256665" h="92075">
                <a:moveTo>
                  <a:pt x="926706" y="863"/>
                </a:moveTo>
                <a:lnTo>
                  <a:pt x="911936" y="863"/>
                </a:lnTo>
                <a:lnTo>
                  <a:pt x="911936" y="69951"/>
                </a:lnTo>
                <a:lnTo>
                  <a:pt x="926706" y="69951"/>
                </a:lnTo>
                <a:lnTo>
                  <a:pt x="926706" y="863"/>
                </a:lnTo>
                <a:close/>
              </a:path>
              <a:path w="1256665" h="92075">
                <a:moveTo>
                  <a:pt x="870343" y="37401"/>
                </a:moveTo>
                <a:lnTo>
                  <a:pt x="861631" y="37401"/>
                </a:lnTo>
                <a:lnTo>
                  <a:pt x="850026" y="38252"/>
                </a:lnTo>
                <a:lnTo>
                  <a:pt x="840244" y="41117"/>
                </a:lnTo>
                <a:lnTo>
                  <a:pt x="833492" y="46461"/>
                </a:lnTo>
                <a:lnTo>
                  <a:pt x="830973" y="54749"/>
                </a:lnTo>
                <a:lnTo>
                  <a:pt x="832585" y="62103"/>
                </a:lnTo>
                <a:lnTo>
                  <a:pt x="837199" y="67087"/>
                </a:lnTo>
                <a:lnTo>
                  <a:pt x="844486" y="69919"/>
                </a:lnTo>
                <a:lnTo>
                  <a:pt x="854113" y="70815"/>
                </a:lnTo>
                <a:lnTo>
                  <a:pt x="862743" y="70313"/>
                </a:lnTo>
                <a:lnTo>
                  <a:pt x="870702" y="68880"/>
                </a:lnTo>
                <a:lnTo>
                  <a:pt x="878094" y="66620"/>
                </a:lnTo>
                <a:lnTo>
                  <a:pt x="885024" y="63639"/>
                </a:lnTo>
                <a:lnTo>
                  <a:pt x="899871" y="63639"/>
                </a:lnTo>
                <a:lnTo>
                  <a:pt x="899871" y="59931"/>
                </a:lnTo>
                <a:lnTo>
                  <a:pt x="850658" y="59931"/>
                </a:lnTo>
                <a:lnTo>
                  <a:pt x="845731" y="59499"/>
                </a:lnTo>
                <a:lnTo>
                  <a:pt x="845731" y="48971"/>
                </a:lnTo>
                <a:lnTo>
                  <a:pt x="852385" y="47066"/>
                </a:lnTo>
                <a:lnTo>
                  <a:pt x="899871" y="47066"/>
                </a:lnTo>
                <a:lnTo>
                  <a:pt x="899871" y="44297"/>
                </a:lnTo>
                <a:lnTo>
                  <a:pt x="899248" y="41021"/>
                </a:lnTo>
                <a:lnTo>
                  <a:pt x="885024" y="41021"/>
                </a:lnTo>
                <a:lnTo>
                  <a:pt x="878382" y="38773"/>
                </a:lnTo>
                <a:lnTo>
                  <a:pt x="870343" y="37401"/>
                </a:lnTo>
                <a:close/>
              </a:path>
              <a:path w="1256665" h="92075">
                <a:moveTo>
                  <a:pt x="899871" y="63639"/>
                </a:moveTo>
                <a:lnTo>
                  <a:pt x="885024" y="63639"/>
                </a:lnTo>
                <a:lnTo>
                  <a:pt x="885024" y="69951"/>
                </a:lnTo>
                <a:lnTo>
                  <a:pt x="899871" y="69951"/>
                </a:lnTo>
                <a:lnTo>
                  <a:pt x="899871" y="63639"/>
                </a:lnTo>
                <a:close/>
              </a:path>
              <a:path w="1256665" h="92075">
                <a:moveTo>
                  <a:pt x="899871" y="47066"/>
                </a:moveTo>
                <a:lnTo>
                  <a:pt x="872858" y="47066"/>
                </a:lnTo>
                <a:lnTo>
                  <a:pt x="879843" y="48526"/>
                </a:lnTo>
                <a:lnTo>
                  <a:pt x="885024" y="50177"/>
                </a:lnTo>
                <a:lnTo>
                  <a:pt x="885024" y="54152"/>
                </a:lnTo>
                <a:lnTo>
                  <a:pt x="878782" y="56432"/>
                </a:lnTo>
                <a:lnTo>
                  <a:pt x="871850" y="58266"/>
                </a:lnTo>
                <a:lnTo>
                  <a:pt x="864834" y="59487"/>
                </a:lnTo>
                <a:lnTo>
                  <a:pt x="858342" y="59931"/>
                </a:lnTo>
                <a:lnTo>
                  <a:pt x="899871" y="59931"/>
                </a:lnTo>
                <a:lnTo>
                  <a:pt x="899871" y="47066"/>
                </a:lnTo>
                <a:close/>
              </a:path>
              <a:path w="1256665" h="92075">
                <a:moveTo>
                  <a:pt x="896313" y="30568"/>
                </a:moveTo>
                <a:lnTo>
                  <a:pt x="872591" y="30568"/>
                </a:lnTo>
                <a:lnTo>
                  <a:pt x="885024" y="31356"/>
                </a:lnTo>
                <a:lnTo>
                  <a:pt x="885024" y="41021"/>
                </a:lnTo>
                <a:lnTo>
                  <a:pt x="899248" y="41021"/>
                </a:lnTo>
                <a:lnTo>
                  <a:pt x="897554" y="32101"/>
                </a:lnTo>
                <a:lnTo>
                  <a:pt x="896313" y="30568"/>
                </a:lnTo>
                <a:close/>
              </a:path>
              <a:path w="1256665" h="92075">
                <a:moveTo>
                  <a:pt x="866381" y="18224"/>
                </a:moveTo>
                <a:lnTo>
                  <a:pt x="858482" y="18572"/>
                </a:lnTo>
                <a:lnTo>
                  <a:pt x="850692" y="19592"/>
                </a:lnTo>
                <a:lnTo>
                  <a:pt x="842951" y="21246"/>
                </a:lnTo>
                <a:lnTo>
                  <a:pt x="835202" y="23495"/>
                </a:lnTo>
                <a:lnTo>
                  <a:pt x="840473" y="34277"/>
                </a:lnTo>
                <a:lnTo>
                  <a:pt x="847882" y="32390"/>
                </a:lnTo>
                <a:lnTo>
                  <a:pt x="854502" y="31261"/>
                </a:lnTo>
                <a:lnTo>
                  <a:pt x="860409" y="30712"/>
                </a:lnTo>
                <a:lnTo>
                  <a:pt x="865682" y="30568"/>
                </a:lnTo>
                <a:lnTo>
                  <a:pt x="896313" y="30568"/>
                </a:lnTo>
                <a:lnTo>
                  <a:pt x="891027" y="24041"/>
                </a:lnTo>
                <a:lnTo>
                  <a:pt x="880549" y="19590"/>
                </a:lnTo>
                <a:lnTo>
                  <a:pt x="866381" y="18224"/>
                </a:lnTo>
                <a:close/>
              </a:path>
              <a:path w="1256665" h="92075">
                <a:moveTo>
                  <a:pt x="796963" y="31432"/>
                </a:moveTo>
                <a:lnTo>
                  <a:pt x="782116" y="31432"/>
                </a:lnTo>
                <a:lnTo>
                  <a:pt x="782116" y="54673"/>
                </a:lnTo>
                <a:lnTo>
                  <a:pt x="783645" y="61926"/>
                </a:lnTo>
                <a:lnTo>
                  <a:pt x="787992" y="66949"/>
                </a:lnTo>
                <a:lnTo>
                  <a:pt x="794798" y="69870"/>
                </a:lnTo>
                <a:lnTo>
                  <a:pt x="803706" y="70815"/>
                </a:lnTo>
                <a:lnTo>
                  <a:pt x="810526" y="70815"/>
                </a:lnTo>
                <a:lnTo>
                  <a:pt x="816140" y="70383"/>
                </a:lnTo>
                <a:lnTo>
                  <a:pt x="821054" y="69507"/>
                </a:lnTo>
                <a:lnTo>
                  <a:pt x="821054" y="58458"/>
                </a:lnTo>
                <a:lnTo>
                  <a:pt x="798868" y="58458"/>
                </a:lnTo>
                <a:lnTo>
                  <a:pt x="796963" y="55956"/>
                </a:lnTo>
                <a:lnTo>
                  <a:pt x="796963" y="31432"/>
                </a:lnTo>
                <a:close/>
              </a:path>
              <a:path w="1256665" h="92075">
                <a:moveTo>
                  <a:pt x="821054" y="57607"/>
                </a:moveTo>
                <a:lnTo>
                  <a:pt x="815098" y="58458"/>
                </a:lnTo>
                <a:lnTo>
                  <a:pt x="821054" y="58458"/>
                </a:lnTo>
                <a:lnTo>
                  <a:pt x="821054" y="57607"/>
                </a:lnTo>
                <a:close/>
              </a:path>
              <a:path w="1256665" h="92075">
                <a:moveTo>
                  <a:pt x="821054" y="19088"/>
                </a:moveTo>
                <a:lnTo>
                  <a:pt x="768730" y="19088"/>
                </a:lnTo>
                <a:lnTo>
                  <a:pt x="768730" y="31432"/>
                </a:lnTo>
                <a:lnTo>
                  <a:pt x="821054" y="31432"/>
                </a:lnTo>
                <a:lnTo>
                  <a:pt x="821054" y="19088"/>
                </a:lnTo>
                <a:close/>
              </a:path>
              <a:path w="1256665" h="92075">
                <a:moveTo>
                  <a:pt x="796963" y="4318"/>
                </a:moveTo>
                <a:lnTo>
                  <a:pt x="782116" y="8547"/>
                </a:lnTo>
                <a:lnTo>
                  <a:pt x="782116" y="19088"/>
                </a:lnTo>
                <a:lnTo>
                  <a:pt x="796963" y="19088"/>
                </a:lnTo>
                <a:lnTo>
                  <a:pt x="796963" y="4318"/>
                </a:lnTo>
                <a:close/>
              </a:path>
              <a:path w="1256665" h="92075">
                <a:moveTo>
                  <a:pt x="758456" y="19088"/>
                </a:moveTo>
                <a:lnTo>
                  <a:pt x="743699" y="19088"/>
                </a:lnTo>
                <a:lnTo>
                  <a:pt x="743699" y="69951"/>
                </a:lnTo>
                <a:lnTo>
                  <a:pt x="758456" y="69951"/>
                </a:lnTo>
                <a:lnTo>
                  <a:pt x="758456" y="19088"/>
                </a:lnTo>
                <a:close/>
              </a:path>
              <a:path w="1256665" h="92075">
                <a:moveTo>
                  <a:pt x="758456" y="863"/>
                </a:moveTo>
                <a:lnTo>
                  <a:pt x="743699" y="863"/>
                </a:lnTo>
                <a:lnTo>
                  <a:pt x="743699" y="13728"/>
                </a:lnTo>
                <a:lnTo>
                  <a:pt x="758456" y="13728"/>
                </a:lnTo>
                <a:lnTo>
                  <a:pt x="758456" y="863"/>
                </a:lnTo>
                <a:close/>
              </a:path>
              <a:path w="1256665" h="92075">
                <a:moveTo>
                  <a:pt x="666610" y="75565"/>
                </a:moveTo>
                <a:lnTo>
                  <a:pt x="666610" y="87477"/>
                </a:lnTo>
                <a:lnTo>
                  <a:pt x="671585" y="88657"/>
                </a:lnTo>
                <a:lnTo>
                  <a:pt x="678845" y="89989"/>
                </a:lnTo>
                <a:lnTo>
                  <a:pt x="687950" y="91078"/>
                </a:lnTo>
                <a:lnTo>
                  <a:pt x="698461" y="91528"/>
                </a:lnTo>
                <a:lnTo>
                  <a:pt x="711770" y="89802"/>
                </a:lnTo>
                <a:lnTo>
                  <a:pt x="722266" y="84448"/>
                </a:lnTo>
                <a:lnTo>
                  <a:pt x="726188" y="79184"/>
                </a:lnTo>
                <a:lnTo>
                  <a:pt x="695185" y="79184"/>
                </a:lnTo>
                <a:lnTo>
                  <a:pt x="686821" y="78776"/>
                </a:lnTo>
                <a:lnTo>
                  <a:pt x="678921" y="77793"/>
                </a:lnTo>
                <a:lnTo>
                  <a:pt x="672009" y="76602"/>
                </a:lnTo>
                <a:lnTo>
                  <a:pt x="666610" y="75565"/>
                </a:lnTo>
                <a:close/>
              </a:path>
              <a:path w="1256665" h="92075">
                <a:moveTo>
                  <a:pt x="731621" y="60274"/>
                </a:moveTo>
                <a:lnTo>
                  <a:pt x="716775" y="60274"/>
                </a:lnTo>
                <a:lnTo>
                  <a:pt x="715294" y="68731"/>
                </a:lnTo>
                <a:lnTo>
                  <a:pt x="711485" y="74620"/>
                </a:lnTo>
                <a:lnTo>
                  <a:pt x="704923" y="78063"/>
                </a:lnTo>
                <a:lnTo>
                  <a:pt x="695185" y="79184"/>
                </a:lnTo>
                <a:lnTo>
                  <a:pt x="726188" y="79184"/>
                </a:lnTo>
                <a:lnTo>
                  <a:pt x="729149" y="75209"/>
                </a:lnTo>
                <a:lnTo>
                  <a:pt x="731621" y="61823"/>
                </a:lnTo>
                <a:lnTo>
                  <a:pt x="731621" y="60274"/>
                </a:lnTo>
                <a:close/>
              </a:path>
              <a:path w="1256665" h="92075">
                <a:moveTo>
                  <a:pt x="691045" y="18224"/>
                </a:moveTo>
                <a:lnTo>
                  <a:pt x="679021" y="19691"/>
                </a:lnTo>
                <a:lnTo>
                  <a:pt x="669570" y="24268"/>
                </a:lnTo>
                <a:lnTo>
                  <a:pt x="663389" y="32213"/>
                </a:lnTo>
                <a:lnTo>
                  <a:pt x="661174" y="43789"/>
                </a:lnTo>
                <a:lnTo>
                  <a:pt x="663389" y="55352"/>
                </a:lnTo>
                <a:lnTo>
                  <a:pt x="669570" y="63295"/>
                </a:lnTo>
                <a:lnTo>
                  <a:pt x="679021" y="67872"/>
                </a:lnTo>
                <a:lnTo>
                  <a:pt x="691045" y="69342"/>
                </a:lnTo>
                <a:lnTo>
                  <a:pt x="699399" y="68727"/>
                </a:lnTo>
                <a:lnTo>
                  <a:pt x="706467" y="66946"/>
                </a:lnTo>
                <a:lnTo>
                  <a:pt x="712256" y="64096"/>
                </a:lnTo>
                <a:lnTo>
                  <a:pt x="716775" y="60274"/>
                </a:lnTo>
                <a:lnTo>
                  <a:pt x="731621" y="60274"/>
                </a:lnTo>
                <a:lnTo>
                  <a:pt x="731621" y="56997"/>
                </a:lnTo>
                <a:lnTo>
                  <a:pt x="682497" y="56997"/>
                </a:lnTo>
                <a:lnTo>
                  <a:pt x="675932" y="53111"/>
                </a:lnTo>
                <a:lnTo>
                  <a:pt x="675932" y="34467"/>
                </a:lnTo>
                <a:lnTo>
                  <a:pt x="682497" y="30568"/>
                </a:lnTo>
                <a:lnTo>
                  <a:pt x="731621" y="30568"/>
                </a:lnTo>
                <a:lnTo>
                  <a:pt x="731621" y="27292"/>
                </a:lnTo>
                <a:lnTo>
                  <a:pt x="716775" y="27292"/>
                </a:lnTo>
                <a:lnTo>
                  <a:pt x="712306" y="23475"/>
                </a:lnTo>
                <a:lnTo>
                  <a:pt x="706534" y="20624"/>
                </a:lnTo>
                <a:lnTo>
                  <a:pt x="699449" y="18841"/>
                </a:lnTo>
                <a:lnTo>
                  <a:pt x="691045" y="18224"/>
                </a:lnTo>
                <a:close/>
              </a:path>
              <a:path w="1256665" h="92075">
                <a:moveTo>
                  <a:pt x="731621" y="30568"/>
                </a:moveTo>
                <a:lnTo>
                  <a:pt x="710298" y="30568"/>
                </a:lnTo>
                <a:lnTo>
                  <a:pt x="716775" y="34467"/>
                </a:lnTo>
                <a:lnTo>
                  <a:pt x="716775" y="53111"/>
                </a:lnTo>
                <a:lnTo>
                  <a:pt x="710298" y="56997"/>
                </a:lnTo>
                <a:lnTo>
                  <a:pt x="731621" y="56997"/>
                </a:lnTo>
                <a:lnTo>
                  <a:pt x="731621" y="30568"/>
                </a:lnTo>
                <a:close/>
              </a:path>
              <a:path w="1256665" h="92075">
                <a:moveTo>
                  <a:pt x="731621" y="19088"/>
                </a:moveTo>
                <a:lnTo>
                  <a:pt x="716775" y="19088"/>
                </a:lnTo>
                <a:lnTo>
                  <a:pt x="716775" y="27292"/>
                </a:lnTo>
                <a:lnTo>
                  <a:pt x="731621" y="27292"/>
                </a:lnTo>
                <a:lnTo>
                  <a:pt x="731621" y="19088"/>
                </a:lnTo>
                <a:close/>
              </a:path>
              <a:path w="1256665" h="92075">
                <a:moveTo>
                  <a:pt x="650379" y="19088"/>
                </a:moveTo>
                <a:lnTo>
                  <a:pt x="635609" y="19088"/>
                </a:lnTo>
                <a:lnTo>
                  <a:pt x="635609" y="69951"/>
                </a:lnTo>
                <a:lnTo>
                  <a:pt x="650379" y="69951"/>
                </a:lnTo>
                <a:lnTo>
                  <a:pt x="650379" y="19088"/>
                </a:lnTo>
                <a:close/>
              </a:path>
              <a:path w="1256665" h="92075">
                <a:moveTo>
                  <a:pt x="650379" y="863"/>
                </a:moveTo>
                <a:lnTo>
                  <a:pt x="635609" y="863"/>
                </a:lnTo>
                <a:lnTo>
                  <a:pt x="635609" y="13728"/>
                </a:lnTo>
                <a:lnTo>
                  <a:pt x="650379" y="13728"/>
                </a:lnTo>
                <a:lnTo>
                  <a:pt x="650379" y="863"/>
                </a:lnTo>
                <a:close/>
              </a:path>
              <a:path w="1256665" h="92075">
                <a:moveTo>
                  <a:pt x="583387" y="18224"/>
                </a:moveTo>
                <a:lnTo>
                  <a:pt x="571773" y="19607"/>
                </a:lnTo>
                <a:lnTo>
                  <a:pt x="562121" y="24107"/>
                </a:lnTo>
                <a:lnTo>
                  <a:pt x="555526" y="32251"/>
                </a:lnTo>
                <a:lnTo>
                  <a:pt x="553084" y="44564"/>
                </a:lnTo>
                <a:lnTo>
                  <a:pt x="555526" y="56863"/>
                </a:lnTo>
                <a:lnTo>
                  <a:pt x="562121" y="64976"/>
                </a:lnTo>
                <a:lnTo>
                  <a:pt x="571773" y="69445"/>
                </a:lnTo>
                <a:lnTo>
                  <a:pt x="583387" y="70815"/>
                </a:lnTo>
                <a:lnTo>
                  <a:pt x="591206" y="70252"/>
                </a:lnTo>
                <a:lnTo>
                  <a:pt x="598125" y="68580"/>
                </a:lnTo>
                <a:lnTo>
                  <a:pt x="604025" y="65821"/>
                </a:lnTo>
                <a:lnTo>
                  <a:pt x="608787" y="62001"/>
                </a:lnTo>
                <a:lnTo>
                  <a:pt x="623544" y="62001"/>
                </a:lnTo>
                <a:lnTo>
                  <a:pt x="623544" y="58458"/>
                </a:lnTo>
                <a:lnTo>
                  <a:pt x="575106" y="58458"/>
                </a:lnTo>
                <a:lnTo>
                  <a:pt x="567943" y="54571"/>
                </a:lnTo>
                <a:lnTo>
                  <a:pt x="567943" y="34467"/>
                </a:lnTo>
                <a:lnTo>
                  <a:pt x="575106" y="30568"/>
                </a:lnTo>
                <a:lnTo>
                  <a:pt x="623544" y="30568"/>
                </a:lnTo>
                <a:lnTo>
                  <a:pt x="623544" y="27025"/>
                </a:lnTo>
                <a:lnTo>
                  <a:pt x="608787" y="27025"/>
                </a:lnTo>
                <a:lnTo>
                  <a:pt x="604025" y="23212"/>
                </a:lnTo>
                <a:lnTo>
                  <a:pt x="598125" y="20458"/>
                </a:lnTo>
                <a:lnTo>
                  <a:pt x="591206" y="18787"/>
                </a:lnTo>
                <a:lnTo>
                  <a:pt x="583387" y="18224"/>
                </a:lnTo>
                <a:close/>
              </a:path>
              <a:path w="1256665" h="92075">
                <a:moveTo>
                  <a:pt x="623544" y="62001"/>
                </a:moveTo>
                <a:lnTo>
                  <a:pt x="608787" y="62001"/>
                </a:lnTo>
                <a:lnTo>
                  <a:pt x="608787" y="69951"/>
                </a:lnTo>
                <a:lnTo>
                  <a:pt x="623544" y="69951"/>
                </a:lnTo>
                <a:lnTo>
                  <a:pt x="623544" y="62001"/>
                </a:lnTo>
                <a:close/>
              </a:path>
              <a:path w="1256665" h="92075">
                <a:moveTo>
                  <a:pt x="623544" y="30568"/>
                </a:moveTo>
                <a:lnTo>
                  <a:pt x="601522" y="30568"/>
                </a:lnTo>
                <a:lnTo>
                  <a:pt x="608787" y="34467"/>
                </a:lnTo>
                <a:lnTo>
                  <a:pt x="608787" y="54571"/>
                </a:lnTo>
                <a:lnTo>
                  <a:pt x="601522" y="58458"/>
                </a:lnTo>
                <a:lnTo>
                  <a:pt x="623544" y="58458"/>
                </a:lnTo>
                <a:lnTo>
                  <a:pt x="623544" y="30568"/>
                </a:lnTo>
                <a:close/>
              </a:path>
              <a:path w="1256665" h="92075">
                <a:moveTo>
                  <a:pt x="623544" y="863"/>
                </a:moveTo>
                <a:lnTo>
                  <a:pt x="608787" y="863"/>
                </a:lnTo>
                <a:lnTo>
                  <a:pt x="608787" y="27025"/>
                </a:lnTo>
                <a:lnTo>
                  <a:pt x="623544" y="27025"/>
                </a:lnTo>
                <a:lnTo>
                  <a:pt x="623544" y="863"/>
                </a:lnTo>
                <a:close/>
              </a:path>
              <a:path w="1256665" h="92075">
                <a:moveTo>
                  <a:pt x="462800" y="18224"/>
                </a:moveTo>
                <a:lnTo>
                  <a:pt x="448589" y="19704"/>
                </a:lnTo>
                <a:lnTo>
                  <a:pt x="437446" y="24364"/>
                </a:lnTo>
                <a:lnTo>
                  <a:pt x="430173" y="32540"/>
                </a:lnTo>
                <a:lnTo>
                  <a:pt x="427570" y="44564"/>
                </a:lnTo>
                <a:lnTo>
                  <a:pt x="430220" y="56531"/>
                </a:lnTo>
                <a:lnTo>
                  <a:pt x="437500" y="64681"/>
                </a:lnTo>
                <a:lnTo>
                  <a:pt x="448407" y="69335"/>
                </a:lnTo>
                <a:lnTo>
                  <a:pt x="461937" y="70815"/>
                </a:lnTo>
                <a:lnTo>
                  <a:pt x="474841" y="69652"/>
                </a:lnTo>
                <a:lnTo>
                  <a:pt x="485132" y="66124"/>
                </a:lnTo>
                <a:lnTo>
                  <a:pt x="492524" y="60169"/>
                </a:lnTo>
                <a:lnTo>
                  <a:pt x="493200" y="58813"/>
                </a:lnTo>
                <a:lnTo>
                  <a:pt x="452094" y="58813"/>
                </a:lnTo>
                <a:lnTo>
                  <a:pt x="444322" y="56134"/>
                </a:lnTo>
                <a:lnTo>
                  <a:pt x="442683" y="48006"/>
                </a:lnTo>
                <a:lnTo>
                  <a:pt x="497585" y="48006"/>
                </a:lnTo>
                <a:lnTo>
                  <a:pt x="495815" y="38608"/>
                </a:lnTo>
                <a:lnTo>
                  <a:pt x="443191" y="38608"/>
                </a:lnTo>
                <a:lnTo>
                  <a:pt x="445528" y="31432"/>
                </a:lnTo>
                <a:lnTo>
                  <a:pt x="452615" y="29451"/>
                </a:lnTo>
                <a:lnTo>
                  <a:pt x="491513" y="29451"/>
                </a:lnTo>
                <a:lnTo>
                  <a:pt x="487446" y="24437"/>
                </a:lnTo>
                <a:lnTo>
                  <a:pt x="476395" y="19623"/>
                </a:lnTo>
                <a:lnTo>
                  <a:pt x="462800" y="18224"/>
                </a:lnTo>
                <a:close/>
              </a:path>
              <a:path w="1256665" h="92075">
                <a:moveTo>
                  <a:pt x="496735" y="51727"/>
                </a:moveTo>
                <a:lnTo>
                  <a:pt x="482053" y="51727"/>
                </a:lnTo>
                <a:lnTo>
                  <a:pt x="478345" y="56908"/>
                </a:lnTo>
                <a:lnTo>
                  <a:pt x="472122" y="58813"/>
                </a:lnTo>
                <a:lnTo>
                  <a:pt x="493200" y="58813"/>
                </a:lnTo>
                <a:lnTo>
                  <a:pt x="496735" y="51727"/>
                </a:lnTo>
                <a:close/>
              </a:path>
              <a:path w="1256665" h="92075">
                <a:moveTo>
                  <a:pt x="491513" y="29451"/>
                </a:moveTo>
                <a:lnTo>
                  <a:pt x="472046" y="29451"/>
                </a:lnTo>
                <a:lnTo>
                  <a:pt x="479297" y="31432"/>
                </a:lnTo>
                <a:lnTo>
                  <a:pt x="481787" y="38608"/>
                </a:lnTo>
                <a:lnTo>
                  <a:pt x="495815" y="38608"/>
                </a:lnTo>
                <a:lnTo>
                  <a:pt x="494870" y="33590"/>
                </a:lnTo>
                <a:lnTo>
                  <a:pt x="491513" y="29451"/>
                </a:lnTo>
                <a:close/>
              </a:path>
              <a:path w="1256665" h="92075">
                <a:moveTo>
                  <a:pt x="368858" y="19088"/>
                </a:moveTo>
                <a:lnTo>
                  <a:pt x="352463" y="19088"/>
                </a:lnTo>
                <a:lnTo>
                  <a:pt x="378193" y="69951"/>
                </a:lnTo>
                <a:lnTo>
                  <a:pt x="399262" y="69951"/>
                </a:lnTo>
                <a:lnTo>
                  <a:pt x="404565" y="59499"/>
                </a:lnTo>
                <a:lnTo>
                  <a:pt x="388810" y="59499"/>
                </a:lnTo>
                <a:lnTo>
                  <a:pt x="368858" y="19088"/>
                </a:lnTo>
                <a:close/>
              </a:path>
              <a:path w="1256665" h="92075">
                <a:moveTo>
                  <a:pt x="425068" y="19088"/>
                </a:moveTo>
                <a:lnTo>
                  <a:pt x="408673" y="19088"/>
                </a:lnTo>
                <a:lnTo>
                  <a:pt x="388810" y="59499"/>
                </a:lnTo>
                <a:lnTo>
                  <a:pt x="404565" y="59499"/>
                </a:lnTo>
                <a:lnTo>
                  <a:pt x="425068" y="19088"/>
                </a:lnTo>
                <a:close/>
              </a:path>
              <a:path w="1256665" h="92075">
                <a:moveTo>
                  <a:pt x="343052" y="19088"/>
                </a:moveTo>
                <a:lnTo>
                  <a:pt x="328282" y="19088"/>
                </a:lnTo>
                <a:lnTo>
                  <a:pt x="328282" y="69951"/>
                </a:lnTo>
                <a:lnTo>
                  <a:pt x="343052" y="69951"/>
                </a:lnTo>
                <a:lnTo>
                  <a:pt x="343052" y="19088"/>
                </a:lnTo>
                <a:close/>
              </a:path>
              <a:path w="1256665" h="92075">
                <a:moveTo>
                  <a:pt x="343052" y="863"/>
                </a:moveTo>
                <a:lnTo>
                  <a:pt x="328282" y="863"/>
                </a:lnTo>
                <a:lnTo>
                  <a:pt x="328282" y="13728"/>
                </a:lnTo>
                <a:lnTo>
                  <a:pt x="343052" y="13728"/>
                </a:lnTo>
                <a:lnTo>
                  <a:pt x="343052" y="863"/>
                </a:lnTo>
                <a:close/>
              </a:path>
              <a:path w="1256665" h="92075">
                <a:moveTo>
                  <a:pt x="293001" y="31432"/>
                </a:moveTo>
                <a:lnTo>
                  <a:pt x="278142" y="31432"/>
                </a:lnTo>
                <a:lnTo>
                  <a:pt x="278142" y="54673"/>
                </a:lnTo>
                <a:lnTo>
                  <a:pt x="279669" y="61926"/>
                </a:lnTo>
                <a:lnTo>
                  <a:pt x="284013" y="66949"/>
                </a:lnTo>
                <a:lnTo>
                  <a:pt x="290819" y="69870"/>
                </a:lnTo>
                <a:lnTo>
                  <a:pt x="299732" y="70815"/>
                </a:lnTo>
                <a:lnTo>
                  <a:pt x="306552" y="70815"/>
                </a:lnTo>
                <a:lnTo>
                  <a:pt x="312165" y="70383"/>
                </a:lnTo>
                <a:lnTo>
                  <a:pt x="317093" y="69507"/>
                </a:lnTo>
                <a:lnTo>
                  <a:pt x="317093" y="58458"/>
                </a:lnTo>
                <a:lnTo>
                  <a:pt x="294906" y="58458"/>
                </a:lnTo>
                <a:lnTo>
                  <a:pt x="293001" y="55956"/>
                </a:lnTo>
                <a:lnTo>
                  <a:pt x="293001" y="31432"/>
                </a:lnTo>
                <a:close/>
              </a:path>
              <a:path w="1256665" h="92075">
                <a:moveTo>
                  <a:pt x="317093" y="57607"/>
                </a:moveTo>
                <a:lnTo>
                  <a:pt x="311124" y="58458"/>
                </a:lnTo>
                <a:lnTo>
                  <a:pt x="317093" y="58458"/>
                </a:lnTo>
                <a:lnTo>
                  <a:pt x="317093" y="57607"/>
                </a:lnTo>
                <a:close/>
              </a:path>
              <a:path w="1256665" h="92075">
                <a:moveTo>
                  <a:pt x="317093" y="19088"/>
                </a:moveTo>
                <a:lnTo>
                  <a:pt x="264756" y="19088"/>
                </a:lnTo>
                <a:lnTo>
                  <a:pt x="264756" y="31432"/>
                </a:lnTo>
                <a:lnTo>
                  <a:pt x="317093" y="31432"/>
                </a:lnTo>
                <a:lnTo>
                  <a:pt x="317093" y="19088"/>
                </a:lnTo>
                <a:close/>
              </a:path>
              <a:path w="1256665" h="92075">
                <a:moveTo>
                  <a:pt x="293001" y="4318"/>
                </a:moveTo>
                <a:lnTo>
                  <a:pt x="278142" y="8547"/>
                </a:lnTo>
                <a:lnTo>
                  <a:pt x="278142" y="19088"/>
                </a:lnTo>
                <a:lnTo>
                  <a:pt x="293001" y="19088"/>
                </a:lnTo>
                <a:lnTo>
                  <a:pt x="293001" y="4318"/>
                </a:lnTo>
                <a:close/>
              </a:path>
              <a:path w="1256665" h="92075">
                <a:moveTo>
                  <a:pt x="254495" y="19088"/>
                </a:moveTo>
                <a:lnTo>
                  <a:pt x="239725" y="19088"/>
                </a:lnTo>
                <a:lnTo>
                  <a:pt x="239725" y="69951"/>
                </a:lnTo>
                <a:lnTo>
                  <a:pt x="254495" y="69951"/>
                </a:lnTo>
                <a:lnTo>
                  <a:pt x="254495" y="19088"/>
                </a:lnTo>
                <a:close/>
              </a:path>
              <a:path w="1256665" h="92075">
                <a:moveTo>
                  <a:pt x="254495" y="863"/>
                </a:moveTo>
                <a:lnTo>
                  <a:pt x="239725" y="863"/>
                </a:lnTo>
                <a:lnTo>
                  <a:pt x="239725" y="13728"/>
                </a:lnTo>
                <a:lnTo>
                  <a:pt x="254495" y="13728"/>
                </a:lnTo>
                <a:lnTo>
                  <a:pt x="254495" y="863"/>
                </a:lnTo>
                <a:close/>
              </a:path>
              <a:path w="1256665" h="92075">
                <a:moveTo>
                  <a:pt x="173431" y="52070"/>
                </a:moveTo>
                <a:lnTo>
                  <a:pt x="158661" y="52070"/>
                </a:lnTo>
                <a:lnTo>
                  <a:pt x="161801" y="61846"/>
                </a:lnTo>
                <a:lnTo>
                  <a:pt x="170179" y="67529"/>
                </a:lnTo>
                <a:lnTo>
                  <a:pt x="182235" y="70168"/>
                </a:lnTo>
                <a:lnTo>
                  <a:pt x="196405" y="70815"/>
                </a:lnTo>
                <a:lnTo>
                  <a:pt x="209756" y="70198"/>
                </a:lnTo>
                <a:lnTo>
                  <a:pt x="220022" y="67767"/>
                </a:lnTo>
                <a:lnTo>
                  <a:pt x="226614" y="62649"/>
                </a:lnTo>
                <a:lnTo>
                  <a:pt x="227436" y="59588"/>
                </a:lnTo>
                <a:lnTo>
                  <a:pt x="179044" y="59588"/>
                </a:lnTo>
                <a:lnTo>
                  <a:pt x="173431" y="57518"/>
                </a:lnTo>
                <a:lnTo>
                  <a:pt x="173431" y="52070"/>
                </a:lnTo>
                <a:close/>
              </a:path>
              <a:path w="1256665" h="92075">
                <a:moveTo>
                  <a:pt x="194144" y="18224"/>
                </a:moveTo>
                <a:lnTo>
                  <a:pt x="181188" y="18835"/>
                </a:lnTo>
                <a:lnTo>
                  <a:pt x="170514" y="21142"/>
                </a:lnTo>
                <a:lnTo>
                  <a:pt x="163189" y="25950"/>
                </a:lnTo>
                <a:lnTo>
                  <a:pt x="160477" y="34023"/>
                </a:lnTo>
                <a:lnTo>
                  <a:pt x="162540" y="41404"/>
                </a:lnTo>
                <a:lnTo>
                  <a:pt x="168757" y="45778"/>
                </a:lnTo>
                <a:lnTo>
                  <a:pt x="179165" y="48098"/>
                </a:lnTo>
                <a:lnTo>
                  <a:pt x="193801" y="49314"/>
                </a:lnTo>
                <a:lnTo>
                  <a:pt x="211683" y="50431"/>
                </a:lnTo>
                <a:lnTo>
                  <a:pt x="214109" y="50685"/>
                </a:lnTo>
                <a:lnTo>
                  <a:pt x="214109" y="58547"/>
                </a:lnTo>
                <a:lnTo>
                  <a:pt x="211505" y="59588"/>
                </a:lnTo>
                <a:lnTo>
                  <a:pt x="227436" y="59588"/>
                </a:lnTo>
                <a:lnTo>
                  <a:pt x="195529" y="38430"/>
                </a:lnTo>
                <a:lnTo>
                  <a:pt x="178003" y="37134"/>
                </a:lnTo>
                <a:lnTo>
                  <a:pt x="175323" y="36614"/>
                </a:lnTo>
                <a:lnTo>
                  <a:pt x="175323" y="30492"/>
                </a:lnTo>
                <a:lnTo>
                  <a:pt x="179298" y="29451"/>
                </a:lnTo>
                <a:lnTo>
                  <a:pt x="225691" y="29451"/>
                </a:lnTo>
                <a:lnTo>
                  <a:pt x="224755" y="26245"/>
                </a:lnTo>
                <a:lnTo>
                  <a:pt x="217878" y="21229"/>
                </a:lnTo>
                <a:lnTo>
                  <a:pt x="207404" y="18835"/>
                </a:lnTo>
                <a:lnTo>
                  <a:pt x="194144" y="18224"/>
                </a:lnTo>
                <a:close/>
              </a:path>
              <a:path w="1256665" h="92075">
                <a:moveTo>
                  <a:pt x="225691" y="29451"/>
                </a:moveTo>
                <a:lnTo>
                  <a:pt x="207022" y="29451"/>
                </a:lnTo>
                <a:lnTo>
                  <a:pt x="212382" y="30492"/>
                </a:lnTo>
                <a:lnTo>
                  <a:pt x="212382" y="34721"/>
                </a:lnTo>
                <a:lnTo>
                  <a:pt x="227228" y="34721"/>
                </a:lnTo>
                <a:lnTo>
                  <a:pt x="225691" y="29451"/>
                </a:lnTo>
                <a:close/>
              </a:path>
              <a:path w="1256665" h="92075">
                <a:moveTo>
                  <a:pt x="114909" y="18224"/>
                </a:moveTo>
                <a:lnTo>
                  <a:pt x="100516" y="19704"/>
                </a:lnTo>
                <a:lnTo>
                  <a:pt x="89393" y="24364"/>
                </a:lnTo>
                <a:lnTo>
                  <a:pt x="82221" y="32540"/>
                </a:lnTo>
                <a:lnTo>
                  <a:pt x="79679" y="44564"/>
                </a:lnTo>
                <a:lnTo>
                  <a:pt x="82221" y="56531"/>
                </a:lnTo>
                <a:lnTo>
                  <a:pt x="89393" y="64681"/>
                </a:lnTo>
                <a:lnTo>
                  <a:pt x="100516" y="69335"/>
                </a:lnTo>
                <a:lnTo>
                  <a:pt x="114909" y="70815"/>
                </a:lnTo>
                <a:lnTo>
                  <a:pt x="129265" y="69335"/>
                </a:lnTo>
                <a:lnTo>
                  <a:pt x="140392" y="64681"/>
                </a:lnTo>
                <a:lnTo>
                  <a:pt x="145884" y="58458"/>
                </a:lnTo>
                <a:lnTo>
                  <a:pt x="101180" y="58458"/>
                </a:lnTo>
                <a:lnTo>
                  <a:pt x="94437" y="55092"/>
                </a:lnTo>
                <a:lnTo>
                  <a:pt x="94437" y="33934"/>
                </a:lnTo>
                <a:lnTo>
                  <a:pt x="101180" y="30568"/>
                </a:lnTo>
                <a:lnTo>
                  <a:pt x="145850" y="30568"/>
                </a:lnTo>
                <a:lnTo>
                  <a:pt x="140392" y="24364"/>
                </a:lnTo>
                <a:lnTo>
                  <a:pt x="129265" y="19704"/>
                </a:lnTo>
                <a:lnTo>
                  <a:pt x="114909" y="18224"/>
                </a:lnTo>
                <a:close/>
              </a:path>
              <a:path w="1256665" h="92075">
                <a:moveTo>
                  <a:pt x="145850" y="30568"/>
                </a:moveTo>
                <a:lnTo>
                  <a:pt x="128536" y="30568"/>
                </a:lnTo>
                <a:lnTo>
                  <a:pt x="135280" y="33934"/>
                </a:lnTo>
                <a:lnTo>
                  <a:pt x="135280" y="55092"/>
                </a:lnTo>
                <a:lnTo>
                  <a:pt x="128536" y="58458"/>
                </a:lnTo>
                <a:lnTo>
                  <a:pt x="145884" y="58458"/>
                </a:lnTo>
                <a:lnTo>
                  <a:pt x="147585" y="56531"/>
                </a:lnTo>
                <a:lnTo>
                  <a:pt x="150139" y="44564"/>
                </a:lnTo>
                <a:lnTo>
                  <a:pt x="147585" y="32540"/>
                </a:lnTo>
                <a:lnTo>
                  <a:pt x="145850" y="30568"/>
                </a:lnTo>
                <a:close/>
              </a:path>
              <a:path w="1256665" h="92075">
                <a:moveTo>
                  <a:pt x="47497" y="9512"/>
                </a:moveTo>
                <a:lnTo>
                  <a:pt x="0" y="9512"/>
                </a:lnTo>
                <a:lnTo>
                  <a:pt x="0" y="69951"/>
                </a:lnTo>
                <a:lnTo>
                  <a:pt x="15544" y="69951"/>
                </a:lnTo>
                <a:lnTo>
                  <a:pt x="15544" y="53809"/>
                </a:lnTo>
                <a:lnTo>
                  <a:pt x="47497" y="53809"/>
                </a:lnTo>
                <a:lnTo>
                  <a:pt x="56905" y="52248"/>
                </a:lnTo>
                <a:lnTo>
                  <a:pt x="64215" y="47802"/>
                </a:lnTo>
                <a:lnTo>
                  <a:pt x="68952" y="40833"/>
                </a:lnTo>
                <a:lnTo>
                  <a:pt x="15544" y="40754"/>
                </a:lnTo>
                <a:lnTo>
                  <a:pt x="15544" y="22542"/>
                </a:lnTo>
                <a:lnTo>
                  <a:pt x="68948" y="22542"/>
                </a:lnTo>
                <a:lnTo>
                  <a:pt x="64215" y="15552"/>
                </a:lnTo>
                <a:lnTo>
                  <a:pt x="56905" y="11084"/>
                </a:lnTo>
                <a:lnTo>
                  <a:pt x="47497" y="9512"/>
                </a:lnTo>
                <a:close/>
              </a:path>
              <a:path w="1256665" h="92075">
                <a:moveTo>
                  <a:pt x="68948" y="22542"/>
                </a:moveTo>
                <a:lnTo>
                  <a:pt x="55092" y="22542"/>
                </a:lnTo>
                <a:lnTo>
                  <a:pt x="55092" y="40754"/>
                </a:lnTo>
                <a:lnTo>
                  <a:pt x="68967" y="40754"/>
                </a:lnTo>
                <a:lnTo>
                  <a:pt x="70637" y="31699"/>
                </a:lnTo>
                <a:lnTo>
                  <a:pt x="68948" y="22542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/>
        </p:nvSpPr>
        <p:spPr>
          <a:xfrm>
            <a:off x="8763000" y="27432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/>
        </p:nvSpPr>
        <p:spPr>
          <a:xfrm>
            <a:off x="8077200" y="1371599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5486400"/>
            <a:ext cx="1905000" cy="685799"/>
          </a:xfrm>
          <a:noFill/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6275" y="1029173"/>
            <a:ext cx="2587466" cy="2114550"/>
          </a:xfrm>
        </p:spPr>
        <p:txBody>
          <a:bodyPr/>
          <a:lstStyle/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1675" y="1029173"/>
            <a:ext cx="3084195" cy="211455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2458611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8376" y="3328906"/>
            <a:ext cx="3000374" cy="913555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email@inetum.com</a:t>
            </a:r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/>
        </p:nvSpPr>
        <p:spPr>
          <a:xfrm>
            <a:off x="0" y="5143500"/>
            <a:ext cx="12192000" cy="17145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/>
        </p:nvGrpSpPr>
        <p:grpSpPr>
          <a:xfrm>
            <a:off x="9625052" y="5902835"/>
            <a:ext cx="264795" cy="264795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/>
        </p:nvGrpSpPr>
        <p:grpSpPr>
          <a:xfrm>
            <a:off x="10027998" y="5902835"/>
            <a:ext cx="264795" cy="264795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/>
        </p:nvGrpSpPr>
        <p:grpSpPr>
          <a:xfrm>
            <a:off x="11236839" y="5902835"/>
            <a:ext cx="264795" cy="264795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/>
        </p:nvGrpSpPr>
        <p:grpSpPr>
          <a:xfrm>
            <a:off x="10833893" y="5902835"/>
            <a:ext cx="264795" cy="264795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/>
        </p:nvGrpSpPr>
        <p:grpSpPr>
          <a:xfrm>
            <a:off x="10430946" y="5902835"/>
            <a:ext cx="264795" cy="264795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/>
        </p:nvSpPr>
        <p:spPr>
          <a:xfrm>
            <a:off x="9625052" y="5487350"/>
            <a:ext cx="1891148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  <p:grpSp>
        <p:nvGrpSpPr>
          <p:cNvPr id="38" name="Graphique 30">
            <a:extLst>
              <a:ext uri="{FF2B5EF4-FFF2-40B4-BE49-F238E27FC236}">
                <a16:creationId xmlns:a16="http://schemas.microsoft.com/office/drawing/2014/main" id="{EFD8DA84-E25B-4397-9A13-BE58B213B7EB}"/>
              </a:ext>
            </a:extLst>
          </p:cNvPr>
          <p:cNvGrpSpPr>
            <a:grpSpLocks noChangeAspect="1"/>
          </p:cNvGrpSpPr>
          <p:nvPr/>
        </p:nvGrpSpPr>
        <p:grpSpPr>
          <a:xfrm>
            <a:off x="685800" y="5553303"/>
            <a:ext cx="2743200" cy="650468"/>
            <a:chOff x="6756400" y="5334000"/>
            <a:chExt cx="1824936" cy="43272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7AB141-7BCF-40C0-B8C8-1BE3AA1B10F4}"/>
                </a:ext>
              </a:extLst>
            </p:cNvPr>
            <p:cNvSpPr/>
            <p:nvPr/>
          </p:nvSpPr>
          <p:spPr>
            <a:xfrm>
              <a:off x="7041667" y="5675289"/>
              <a:ext cx="1254402" cy="91439"/>
            </a:xfrm>
            <a:custGeom>
              <a:avLst/>
              <a:gdLst>
                <a:gd name="connsiteX0" fmla="*/ 70834 w 1254402"/>
                <a:gd name="connsiteY0" fmla="*/ 31553 h 91439"/>
                <a:gd name="connsiteX1" fmla="*/ 47652 w 1254402"/>
                <a:gd name="connsiteY1" fmla="*/ 53447 h 91439"/>
                <a:gd name="connsiteX2" fmla="*/ 15455 w 1254402"/>
                <a:gd name="connsiteY2" fmla="*/ 53447 h 91439"/>
                <a:gd name="connsiteX3" fmla="*/ 15455 w 1254402"/>
                <a:gd name="connsiteY3" fmla="*/ 69546 h 91439"/>
                <a:gd name="connsiteX4" fmla="*/ 0 w 1254402"/>
                <a:gd name="connsiteY4" fmla="*/ 69546 h 91439"/>
                <a:gd name="connsiteX5" fmla="*/ 0 w 1254402"/>
                <a:gd name="connsiteY5" fmla="*/ 9015 h 91439"/>
                <a:gd name="connsiteX6" fmla="*/ 47652 w 1254402"/>
                <a:gd name="connsiteY6" fmla="*/ 9015 h 91439"/>
                <a:gd name="connsiteX7" fmla="*/ 70834 w 1254402"/>
                <a:gd name="connsiteY7" fmla="*/ 31553 h 91439"/>
                <a:gd name="connsiteX8" fmla="*/ 55379 w 1254402"/>
                <a:gd name="connsiteY8" fmla="*/ 31553 h 91439"/>
                <a:gd name="connsiteX9" fmla="*/ 43788 w 1254402"/>
                <a:gd name="connsiteY9" fmla="*/ 22538 h 91439"/>
                <a:gd name="connsiteX10" fmla="*/ 16099 w 1254402"/>
                <a:gd name="connsiteY10" fmla="*/ 22538 h 91439"/>
                <a:gd name="connsiteX11" fmla="*/ 16099 w 1254402"/>
                <a:gd name="connsiteY11" fmla="*/ 40568 h 91439"/>
                <a:gd name="connsiteX12" fmla="*/ 43144 w 1254402"/>
                <a:gd name="connsiteY12" fmla="*/ 40568 h 91439"/>
                <a:gd name="connsiteX13" fmla="*/ 55379 w 1254402"/>
                <a:gd name="connsiteY13" fmla="*/ 31553 h 91439"/>
                <a:gd name="connsiteX14" fmla="*/ 79849 w 1254402"/>
                <a:gd name="connsiteY14" fmla="*/ 44432 h 91439"/>
                <a:gd name="connsiteX15" fmla="*/ 115266 w 1254402"/>
                <a:gd name="connsiteY15" fmla="*/ 18030 h 91439"/>
                <a:gd name="connsiteX16" fmla="*/ 150683 w 1254402"/>
                <a:gd name="connsiteY16" fmla="*/ 44432 h 91439"/>
                <a:gd name="connsiteX17" fmla="*/ 115266 w 1254402"/>
                <a:gd name="connsiteY17" fmla="*/ 70834 h 91439"/>
                <a:gd name="connsiteX18" fmla="*/ 79849 w 1254402"/>
                <a:gd name="connsiteY18" fmla="*/ 44432 h 91439"/>
                <a:gd name="connsiteX19" fmla="*/ 135228 w 1254402"/>
                <a:gd name="connsiteY19" fmla="*/ 44432 h 91439"/>
                <a:gd name="connsiteX20" fmla="*/ 114622 w 1254402"/>
                <a:gd name="connsiteY20" fmla="*/ 30265 h 91439"/>
                <a:gd name="connsiteX21" fmla="*/ 94016 w 1254402"/>
                <a:gd name="connsiteY21" fmla="*/ 44432 h 91439"/>
                <a:gd name="connsiteX22" fmla="*/ 114622 w 1254402"/>
                <a:gd name="connsiteY22" fmla="*/ 58599 h 91439"/>
                <a:gd name="connsiteX23" fmla="*/ 135228 w 1254402"/>
                <a:gd name="connsiteY23" fmla="*/ 44432 h 91439"/>
                <a:gd name="connsiteX24" fmla="*/ 173221 w 1254402"/>
                <a:gd name="connsiteY24" fmla="*/ 52159 h 91439"/>
                <a:gd name="connsiteX25" fmla="*/ 195115 w 1254402"/>
                <a:gd name="connsiteY25" fmla="*/ 59887 h 91439"/>
                <a:gd name="connsiteX26" fmla="*/ 213789 w 1254402"/>
                <a:gd name="connsiteY26" fmla="*/ 54735 h 91439"/>
                <a:gd name="connsiteX27" fmla="*/ 193827 w 1254402"/>
                <a:gd name="connsiteY27" fmla="*/ 49584 h 91439"/>
                <a:gd name="connsiteX28" fmla="*/ 160342 w 1254402"/>
                <a:gd name="connsiteY28" fmla="*/ 34129 h 91439"/>
                <a:gd name="connsiteX29" fmla="*/ 193827 w 1254402"/>
                <a:gd name="connsiteY29" fmla="*/ 18674 h 91439"/>
                <a:gd name="connsiteX30" fmla="*/ 226668 w 1254402"/>
                <a:gd name="connsiteY30" fmla="*/ 35417 h 91439"/>
                <a:gd name="connsiteX31" fmla="*/ 211857 w 1254402"/>
                <a:gd name="connsiteY31" fmla="*/ 35417 h 91439"/>
                <a:gd name="connsiteX32" fmla="*/ 192539 w 1254402"/>
                <a:gd name="connsiteY32" fmla="*/ 30265 h 91439"/>
                <a:gd name="connsiteX33" fmla="*/ 174509 w 1254402"/>
                <a:gd name="connsiteY33" fmla="*/ 34129 h 91439"/>
                <a:gd name="connsiteX34" fmla="*/ 194471 w 1254402"/>
                <a:gd name="connsiteY34" fmla="*/ 39281 h 91439"/>
                <a:gd name="connsiteX35" fmla="*/ 227956 w 1254402"/>
                <a:gd name="connsiteY35" fmla="*/ 54735 h 91439"/>
                <a:gd name="connsiteX36" fmla="*/ 195759 w 1254402"/>
                <a:gd name="connsiteY36" fmla="*/ 71478 h 91439"/>
                <a:gd name="connsiteX37" fmla="*/ 158410 w 1254402"/>
                <a:gd name="connsiteY37" fmla="*/ 52803 h 91439"/>
                <a:gd name="connsiteX38" fmla="*/ 173221 w 1254402"/>
                <a:gd name="connsiteY38" fmla="*/ 52803 h 91439"/>
                <a:gd name="connsiteX39" fmla="*/ 254358 w 1254402"/>
                <a:gd name="connsiteY39" fmla="*/ 644 h 91439"/>
                <a:gd name="connsiteX40" fmla="*/ 254358 w 1254402"/>
                <a:gd name="connsiteY40" fmla="*/ 13523 h 91439"/>
                <a:gd name="connsiteX41" fmla="*/ 239547 w 1254402"/>
                <a:gd name="connsiteY41" fmla="*/ 13523 h 91439"/>
                <a:gd name="connsiteX42" fmla="*/ 239547 w 1254402"/>
                <a:gd name="connsiteY42" fmla="*/ 644 h 91439"/>
                <a:gd name="connsiteX43" fmla="*/ 254358 w 1254402"/>
                <a:gd name="connsiteY43" fmla="*/ 644 h 91439"/>
                <a:gd name="connsiteX44" fmla="*/ 254358 w 1254402"/>
                <a:gd name="connsiteY44" fmla="*/ 19318 h 91439"/>
                <a:gd name="connsiteX45" fmla="*/ 254358 w 1254402"/>
                <a:gd name="connsiteY45" fmla="*/ 70190 h 91439"/>
                <a:gd name="connsiteX46" fmla="*/ 239547 w 1254402"/>
                <a:gd name="connsiteY46" fmla="*/ 70190 h 91439"/>
                <a:gd name="connsiteX47" fmla="*/ 239547 w 1254402"/>
                <a:gd name="connsiteY47" fmla="*/ 19318 h 91439"/>
                <a:gd name="connsiteX48" fmla="*/ 254358 w 1254402"/>
                <a:gd name="connsiteY48" fmla="*/ 19318 h 91439"/>
                <a:gd name="connsiteX49" fmla="*/ 292994 w 1254402"/>
                <a:gd name="connsiteY49" fmla="*/ 31553 h 91439"/>
                <a:gd name="connsiteX50" fmla="*/ 292994 w 1254402"/>
                <a:gd name="connsiteY50" fmla="*/ 46364 h 91439"/>
                <a:gd name="connsiteX51" fmla="*/ 303941 w 1254402"/>
                <a:gd name="connsiteY51" fmla="*/ 58599 h 91439"/>
                <a:gd name="connsiteX52" fmla="*/ 316820 w 1254402"/>
                <a:gd name="connsiteY52" fmla="*/ 57955 h 91439"/>
                <a:gd name="connsiteX53" fmla="*/ 316820 w 1254402"/>
                <a:gd name="connsiteY53" fmla="*/ 69546 h 91439"/>
                <a:gd name="connsiteX54" fmla="*/ 299434 w 1254402"/>
                <a:gd name="connsiteY54" fmla="*/ 70834 h 91439"/>
                <a:gd name="connsiteX55" fmla="*/ 278184 w 1254402"/>
                <a:gd name="connsiteY55" fmla="*/ 54735 h 91439"/>
                <a:gd name="connsiteX56" fmla="*/ 278184 w 1254402"/>
                <a:gd name="connsiteY56" fmla="*/ 31553 h 91439"/>
                <a:gd name="connsiteX57" fmla="*/ 264661 w 1254402"/>
                <a:gd name="connsiteY57" fmla="*/ 31553 h 91439"/>
                <a:gd name="connsiteX58" fmla="*/ 264661 w 1254402"/>
                <a:gd name="connsiteY58" fmla="*/ 19318 h 91439"/>
                <a:gd name="connsiteX59" fmla="*/ 278184 w 1254402"/>
                <a:gd name="connsiteY59" fmla="*/ 19318 h 91439"/>
                <a:gd name="connsiteX60" fmla="*/ 278184 w 1254402"/>
                <a:gd name="connsiteY60" fmla="*/ 9015 h 91439"/>
                <a:gd name="connsiteX61" fmla="*/ 292994 w 1254402"/>
                <a:gd name="connsiteY61" fmla="*/ 4508 h 91439"/>
                <a:gd name="connsiteX62" fmla="*/ 292994 w 1254402"/>
                <a:gd name="connsiteY62" fmla="*/ 19318 h 91439"/>
                <a:gd name="connsiteX63" fmla="*/ 316820 w 1254402"/>
                <a:gd name="connsiteY63" fmla="*/ 19318 h 91439"/>
                <a:gd name="connsiteX64" fmla="*/ 316820 w 1254402"/>
                <a:gd name="connsiteY64" fmla="*/ 31553 h 91439"/>
                <a:gd name="connsiteX65" fmla="*/ 292994 w 1254402"/>
                <a:gd name="connsiteY65" fmla="*/ 31553 h 91439"/>
                <a:gd name="connsiteX66" fmla="*/ 342578 w 1254402"/>
                <a:gd name="connsiteY66" fmla="*/ 644 h 91439"/>
                <a:gd name="connsiteX67" fmla="*/ 342578 w 1254402"/>
                <a:gd name="connsiteY67" fmla="*/ 13523 h 91439"/>
                <a:gd name="connsiteX68" fmla="*/ 327767 w 1254402"/>
                <a:gd name="connsiteY68" fmla="*/ 13523 h 91439"/>
                <a:gd name="connsiteX69" fmla="*/ 327767 w 1254402"/>
                <a:gd name="connsiteY69" fmla="*/ 644 h 91439"/>
                <a:gd name="connsiteX70" fmla="*/ 342578 w 1254402"/>
                <a:gd name="connsiteY70" fmla="*/ 644 h 91439"/>
                <a:gd name="connsiteX71" fmla="*/ 342578 w 1254402"/>
                <a:gd name="connsiteY71" fmla="*/ 19318 h 91439"/>
                <a:gd name="connsiteX72" fmla="*/ 342578 w 1254402"/>
                <a:gd name="connsiteY72" fmla="*/ 70190 h 91439"/>
                <a:gd name="connsiteX73" fmla="*/ 327767 w 1254402"/>
                <a:gd name="connsiteY73" fmla="*/ 70190 h 91439"/>
                <a:gd name="connsiteX74" fmla="*/ 327767 w 1254402"/>
                <a:gd name="connsiteY74" fmla="*/ 19318 h 91439"/>
                <a:gd name="connsiteX75" fmla="*/ 342578 w 1254402"/>
                <a:gd name="connsiteY75" fmla="*/ 19318 h 91439"/>
                <a:gd name="connsiteX76" fmla="*/ 424359 w 1254402"/>
                <a:gd name="connsiteY76" fmla="*/ 19318 h 91439"/>
                <a:gd name="connsiteX77" fmla="*/ 398601 w 1254402"/>
                <a:gd name="connsiteY77" fmla="*/ 70190 h 91439"/>
                <a:gd name="connsiteX78" fmla="*/ 377995 w 1254402"/>
                <a:gd name="connsiteY78" fmla="*/ 70190 h 91439"/>
                <a:gd name="connsiteX79" fmla="*/ 352237 w 1254402"/>
                <a:gd name="connsiteY79" fmla="*/ 19318 h 91439"/>
                <a:gd name="connsiteX80" fmla="*/ 368336 w 1254402"/>
                <a:gd name="connsiteY80" fmla="*/ 19318 h 91439"/>
                <a:gd name="connsiteX81" fmla="*/ 388298 w 1254402"/>
                <a:gd name="connsiteY81" fmla="*/ 59887 h 91439"/>
                <a:gd name="connsiteX82" fmla="*/ 408260 w 1254402"/>
                <a:gd name="connsiteY82" fmla="*/ 19318 h 91439"/>
                <a:gd name="connsiteX83" fmla="*/ 424359 w 1254402"/>
                <a:gd name="connsiteY83" fmla="*/ 19318 h 91439"/>
                <a:gd name="connsiteX84" fmla="*/ 481670 w 1254402"/>
                <a:gd name="connsiteY84" fmla="*/ 51515 h 91439"/>
                <a:gd name="connsiteX85" fmla="*/ 496481 w 1254402"/>
                <a:gd name="connsiteY85" fmla="*/ 51515 h 91439"/>
                <a:gd name="connsiteX86" fmla="*/ 461708 w 1254402"/>
                <a:gd name="connsiteY86" fmla="*/ 70834 h 91439"/>
                <a:gd name="connsiteX87" fmla="*/ 427579 w 1254402"/>
                <a:gd name="connsiteY87" fmla="*/ 44432 h 91439"/>
                <a:gd name="connsiteX88" fmla="*/ 462995 w 1254402"/>
                <a:gd name="connsiteY88" fmla="*/ 18030 h 91439"/>
                <a:gd name="connsiteX89" fmla="*/ 497768 w 1254402"/>
                <a:gd name="connsiteY89" fmla="*/ 47652 h 91439"/>
                <a:gd name="connsiteX90" fmla="*/ 442389 w 1254402"/>
                <a:gd name="connsiteY90" fmla="*/ 47652 h 91439"/>
                <a:gd name="connsiteX91" fmla="*/ 461708 w 1254402"/>
                <a:gd name="connsiteY91" fmla="*/ 58599 h 91439"/>
                <a:gd name="connsiteX92" fmla="*/ 481670 w 1254402"/>
                <a:gd name="connsiteY92" fmla="*/ 51515 h 91439"/>
                <a:gd name="connsiteX93" fmla="*/ 442389 w 1254402"/>
                <a:gd name="connsiteY93" fmla="*/ 38637 h 91439"/>
                <a:gd name="connsiteX94" fmla="*/ 481026 w 1254402"/>
                <a:gd name="connsiteY94" fmla="*/ 38637 h 91439"/>
                <a:gd name="connsiteX95" fmla="*/ 461708 w 1254402"/>
                <a:gd name="connsiteY95" fmla="*/ 29621 h 91439"/>
                <a:gd name="connsiteX96" fmla="*/ 442389 w 1254402"/>
                <a:gd name="connsiteY96" fmla="*/ 38637 h 91439"/>
                <a:gd name="connsiteX97" fmla="*/ 622694 w 1254402"/>
                <a:gd name="connsiteY97" fmla="*/ 644 h 91439"/>
                <a:gd name="connsiteX98" fmla="*/ 622694 w 1254402"/>
                <a:gd name="connsiteY98" fmla="*/ 69546 h 91439"/>
                <a:gd name="connsiteX99" fmla="*/ 607883 w 1254402"/>
                <a:gd name="connsiteY99" fmla="*/ 69546 h 91439"/>
                <a:gd name="connsiteX100" fmla="*/ 607883 w 1254402"/>
                <a:gd name="connsiteY100" fmla="*/ 61819 h 91439"/>
                <a:gd name="connsiteX101" fmla="*/ 582769 w 1254402"/>
                <a:gd name="connsiteY101" fmla="*/ 70834 h 91439"/>
                <a:gd name="connsiteX102" fmla="*/ 552504 w 1254402"/>
                <a:gd name="connsiteY102" fmla="*/ 44432 h 91439"/>
                <a:gd name="connsiteX103" fmla="*/ 582769 w 1254402"/>
                <a:gd name="connsiteY103" fmla="*/ 18030 h 91439"/>
                <a:gd name="connsiteX104" fmla="*/ 607883 w 1254402"/>
                <a:gd name="connsiteY104" fmla="*/ 27046 h 91439"/>
                <a:gd name="connsiteX105" fmla="*/ 607883 w 1254402"/>
                <a:gd name="connsiteY105" fmla="*/ 644 h 91439"/>
                <a:gd name="connsiteX106" fmla="*/ 622694 w 1254402"/>
                <a:gd name="connsiteY106" fmla="*/ 644 h 91439"/>
                <a:gd name="connsiteX107" fmla="*/ 607883 w 1254402"/>
                <a:gd name="connsiteY107" fmla="*/ 44432 h 91439"/>
                <a:gd name="connsiteX108" fmla="*/ 587277 w 1254402"/>
                <a:gd name="connsiteY108" fmla="*/ 30265 h 91439"/>
                <a:gd name="connsiteX109" fmla="*/ 566670 w 1254402"/>
                <a:gd name="connsiteY109" fmla="*/ 44432 h 91439"/>
                <a:gd name="connsiteX110" fmla="*/ 587277 w 1254402"/>
                <a:gd name="connsiteY110" fmla="*/ 58599 h 91439"/>
                <a:gd name="connsiteX111" fmla="*/ 607883 w 1254402"/>
                <a:gd name="connsiteY111" fmla="*/ 44432 h 91439"/>
                <a:gd name="connsiteX112" fmla="*/ 649739 w 1254402"/>
                <a:gd name="connsiteY112" fmla="*/ 644 h 91439"/>
                <a:gd name="connsiteX113" fmla="*/ 649739 w 1254402"/>
                <a:gd name="connsiteY113" fmla="*/ 13523 h 91439"/>
                <a:gd name="connsiteX114" fmla="*/ 634928 w 1254402"/>
                <a:gd name="connsiteY114" fmla="*/ 13523 h 91439"/>
                <a:gd name="connsiteX115" fmla="*/ 634928 w 1254402"/>
                <a:gd name="connsiteY115" fmla="*/ 644 h 91439"/>
                <a:gd name="connsiteX116" fmla="*/ 649739 w 1254402"/>
                <a:gd name="connsiteY116" fmla="*/ 644 h 91439"/>
                <a:gd name="connsiteX117" fmla="*/ 649739 w 1254402"/>
                <a:gd name="connsiteY117" fmla="*/ 19318 h 91439"/>
                <a:gd name="connsiteX118" fmla="*/ 649739 w 1254402"/>
                <a:gd name="connsiteY118" fmla="*/ 70190 h 91439"/>
                <a:gd name="connsiteX119" fmla="*/ 634928 w 1254402"/>
                <a:gd name="connsiteY119" fmla="*/ 70190 h 91439"/>
                <a:gd name="connsiteX120" fmla="*/ 634928 w 1254402"/>
                <a:gd name="connsiteY120" fmla="*/ 19318 h 91439"/>
                <a:gd name="connsiteX121" fmla="*/ 649739 w 1254402"/>
                <a:gd name="connsiteY121" fmla="*/ 19318 h 91439"/>
                <a:gd name="connsiteX122" fmla="*/ 730876 w 1254402"/>
                <a:gd name="connsiteY122" fmla="*/ 19318 h 91439"/>
                <a:gd name="connsiteX123" fmla="*/ 730876 w 1254402"/>
                <a:gd name="connsiteY123" fmla="*/ 61819 h 91439"/>
                <a:gd name="connsiteX124" fmla="*/ 698035 w 1254402"/>
                <a:gd name="connsiteY124" fmla="*/ 91440 h 91439"/>
                <a:gd name="connsiteX125" fmla="*/ 666482 w 1254402"/>
                <a:gd name="connsiteY125" fmla="*/ 87576 h 91439"/>
                <a:gd name="connsiteX126" fmla="*/ 666482 w 1254402"/>
                <a:gd name="connsiteY126" fmla="*/ 75985 h 91439"/>
                <a:gd name="connsiteX127" fmla="*/ 694815 w 1254402"/>
                <a:gd name="connsiteY127" fmla="*/ 79849 h 91439"/>
                <a:gd name="connsiteX128" fmla="*/ 716065 w 1254402"/>
                <a:gd name="connsiteY128" fmla="*/ 61175 h 91439"/>
                <a:gd name="connsiteX129" fmla="*/ 690308 w 1254402"/>
                <a:gd name="connsiteY129" fmla="*/ 70190 h 91439"/>
                <a:gd name="connsiteX130" fmla="*/ 660686 w 1254402"/>
                <a:gd name="connsiteY130" fmla="*/ 44432 h 91439"/>
                <a:gd name="connsiteX131" fmla="*/ 690308 w 1254402"/>
                <a:gd name="connsiteY131" fmla="*/ 18674 h 91439"/>
                <a:gd name="connsiteX132" fmla="*/ 716065 w 1254402"/>
                <a:gd name="connsiteY132" fmla="*/ 27690 h 91439"/>
                <a:gd name="connsiteX133" fmla="*/ 716065 w 1254402"/>
                <a:gd name="connsiteY133" fmla="*/ 19318 h 91439"/>
                <a:gd name="connsiteX134" fmla="*/ 730876 w 1254402"/>
                <a:gd name="connsiteY134" fmla="*/ 19318 h 91439"/>
                <a:gd name="connsiteX135" fmla="*/ 715421 w 1254402"/>
                <a:gd name="connsiteY135" fmla="*/ 43788 h 91439"/>
                <a:gd name="connsiteX136" fmla="*/ 694815 w 1254402"/>
                <a:gd name="connsiteY136" fmla="*/ 30909 h 91439"/>
                <a:gd name="connsiteX137" fmla="*/ 674209 w 1254402"/>
                <a:gd name="connsiteY137" fmla="*/ 43788 h 91439"/>
                <a:gd name="connsiteX138" fmla="*/ 694815 w 1254402"/>
                <a:gd name="connsiteY138" fmla="*/ 56667 h 91439"/>
                <a:gd name="connsiteX139" fmla="*/ 715421 w 1254402"/>
                <a:gd name="connsiteY139" fmla="*/ 43788 h 91439"/>
                <a:gd name="connsiteX140" fmla="*/ 757278 w 1254402"/>
                <a:gd name="connsiteY140" fmla="*/ 644 h 91439"/>
                <a:gd name="connsiteX141" fmla="*/ 757278 w 1254402"/>
                <a:gd name="connsiteY141" fmla="*/ 13523 h 91439"/>
                <a:gd name="connsiteX142" fmla="*/ 742467 w 1254402"/>
                <a:gd name="connsiteY142" fmla="*/ 13523 h 91439"/>
                <a:gd name="connsiteX143" fmla="*/ 742467 w 1254402"/>
                <a:gd name="connsiteY143" fmla="*/ 644 h 91439"/>
                <a:gd name="connsiteX144" fmla="*/ 757278 w 1254402"/>
                <a:gd name="connsiteY144" fmla="*/ 644 h 91439"/>
                <a:gd name="connsiteX145" fmla="*/ 757278 w 1254402"/>
                <a:gd name="connsiteY145" fmla="*/ 19318 h 91439"/>
                <a:gd name="connsiteX146" fmla="*/ 757278 w 1254402"/>
                <a:gd name="connsiteY146" fmla="*/ 70190 h 91439"/>
                <a:gd name="connsiteX147" fmla="*/ 742467 w 1254402"/>
                <a:gd name="connsiteY147" fmla="*/ 70190 h 91439"/>
                <a:gd name="connsiteX148" fmla="*/ 742467 w 1254402"/>
                <a:gd name="connsiteY148" fmla="*/ 19318 h 91439"/>
                <a:gd name="connsiteX149" fmla="*/ 757278 w 1254402"/>
                <a:gd name="connsiteY149" fmla="*/ 19318 h 91439"/>
                <a:gd name="connsiteX150" fmla="*/ 795914 w 1254402"/>
                <a:gd name="connsiteY150" fmla="*/ 31553 h 91439"/>
                <a:gd name="connsiteX151" fmla="*/ 795914 w 1254402"/>
                <a:gd name="connsiteY151" fmla="*/ 46364 h 91439"/>
                <a:gd name="connsiteX152" fmla="*/ 806861 w 1254402"/>
                <a:gd name="connsiteY152" fmla="*/ 58599 h 91439"/>
                <a:gd name="connsiteX153" fmla="*/ 819740 w 1254402"/>
                <a:gd name="connsiteY153" fmla="*/ 57955 h 91439"/>
                <a:gd name="connsiteX154" fmla="*/ 819740 w 1254402"/>
                <a:gd name="connsiteY154" fmla="*/ 69546 h 91439"/>
                <a:gd name="connsiteX155" fmla="*/ 802354 w 1254402"/>
                <a:gd name="connsiteY155" fmla="*/ 70834 h 91439"/>
                <a:gd name="connsiteX156" fmla="*/ 781104 w 1254402"/>
                <a:gd name="connsiteY156" fmla="*/ 54735 h 91439"/>
                <a:gd name="connsiteX157" fmla="*/ 781104 w 1254402"/>
                <a:gd name="connsiteY157" fmla="*/ 31553 h 91439"/>
                <a:gd name="connsiteX158" fmla="*/ 767581 w 1254402"/>
                <a:gd name="connsiteY158" fmla="*/ 31553 h 91439"/>
                <a:gd name="connsiteX159" fmla="*/ 767581 w 1254402"/>
                <a:gd name="connsiteY159" fmla="*/ 19318 h 91439"/>
                <a:gd name="connsiteX160" fmla="*/ 781104 w 1254402"/>
                <a:gd name="connsiteY160" fmla="*/ 19318 h 91439"/>
                <a:gd name="connsiteX161" fmla="*/ 781104 w 1254402"/>
                <a:gd name="connsiteY161" fmla="*/ 9015 h 91439"/>
                <a:gd name="connsiteX162" fmla="*/ 795914 w 1254402"/>
                <a:gd name="connsiteY162" fmla="*/ 4508 h 91439"/>
                <a:gd name="connsiteX163" fmla="*/ 795914 w 1254402"/>
                <a:gd name="connsiteY163" fmla="*/ 19318 h 91439"/>
                <a:gd name="connsiteX164" fmla="*/ 819740 w 1254402"/>
                <a:gd name="connsiteY164" fmla="*/ 19318 h 91439"/>
                <a:gd name="connsiteX165" fmla="*/ 819740 w 1254402"/>
                <a:gd name="connsiteY165" fmla="*/ 31553 h 91439"/>
                <a:gd name="connsiteX166" fmla="*/ 795914 w 1254402"/>
                <a:gd name="connsiteY166" fmla="*/ 31553 h 91439"/>
                <a:gd name="connsiteX167" fmla="*/ 898301 w 1254402"/>
                <a:gd name="connsiteY167" fmla="*/ 44432 h 91439"/>
                <a:gd name="connsiteX168" fmla="*/ 898301 w 1254402"/>
                <a:gd name="connsiteY168" fmla="*/ 70190 h 91439"/>
                <a:gd name="connsiteX169" fmla="*/ 883491 w 1254402"/>
                <a:gd name="connsiteY169" fmla="*/ 70190 h 91439"/>
                <a:gd name="connsiteX170" fmla="*/ 883491 w 1254402"/>
                <a:gd name="connsiteY170" fmla="*/ 63750 h 91439"/>
                <a:gd name="connsiteX171" fmla="*/ 852581 w 1254402"/>
                <a:gd name="connsiteY171" fmla="*/ 70834 h 91439"/>
                <a:gd name="connsiteX172" fmla="*/ 829400 w 1254402"/>
                <a:gd name="connsiteY172" fmla="*/ 54735 h 91439"/>
                <a:gd name="connsiteX173" fmla="*/ 860309 w 1254402"/>
                <a:gd name="connsiteY173" fmla="*/ 37349 h 91439"/>
                <a:gd name="connsiteX174" fmla="*/ 883491 w 1254402"/>
                <a:gd name="connsiteY174" fmla="*/ 41212 h 91439"/>
                <a:gd name="connsiteX175" fmla="*/ 864172 w 1254402"/>
                <a:gd name="connsiteY175" fmla="*/ 30909 h 91439"/>
                <a:gd name="connsiteX176" fmla="*/ 839059 w 1254402"/>
                <a:gd name="connsiteY176" fmla="*/ 34773 h 91439"/>
                <a:gd name="connsiteX177" fmla="*/ 833907 w 1254402"/>
                <a:gd name="connsiteY177" fmla="*/ 23826 h 91439"/>
                <a:gd name="connsiteX178" fmla="*/ 864816 w 1254402"/>
                <a:gd name="connsiteY178" fmla="*/ 18674 h 91439"/>
                <a:gd name="connsiteX179" fmla="*/ 898301 w 1254402"/>
                <a:gd name="connsiteY179" fmla="*/ 44432 h 91439"/>
                <a:gd name="connsiteX180" fmla="*/ 883491 w 1254402"/>
                <a:gd name="connsiteY180" fmla="*/ 50228 h 91439"/>
                <a:gd name="connsiteX181" fmla="*/ 862241 w 1254402"/>
                <a:gd name="connsiteY181" fmla="*/ 47008 h 91439"/>
                <a:gd name="connsiteX182" fmla="*/ 844854 w 1254402"/>
                <a:gd name="connsiteY182" fmla="*/ 54091 h 91439"/>
                <a:gd name="connsiteX183" fmla="*/ 857733 w 1254402"/>
                <a:gd name="connsiteY183" fmla="*/ 59887 h 91439"/>
                <a:gd name="connsiteX184" fmla="*/ 884135 w 1254402"/>
                <a:gd name="connsiteY184" fmla="*/ 54091 h 91439"/>
                <a:gd name="connsiteX185" fmla="*/ 884135 w 1254402"/>
                <a:gd name="connsiteY185" fmla="*/ 50228 h 91439"/>
                <a:gd name="connsiteX186" fmla="*/ 925347 w 1254402"/>
                <a:gd name="connsiteY186" fmla="*/ 644 h 91439"/>
                <a:gd name="connsiteX187" fmla="*/ 925347 w 1254402"/>
                <a:gd name="connsiteY187" fmla="*/ 69546 h 91439"/>
                <a:gd name="connsiteX188" fmla="*/ 910536 w 1254402"/>
                <a:gd name="connsiteY188" fmla="*/ 69546 h 91439"/>
                <a:gd name="connsiteX189" fmla="*/ 910536 w 1254402"/>
                <a:gd name="connsiteY189" fmla="*/ 644 h 91439"/>
                <a:gd name="connsiteX190" fmla="*/ 925347 w 1254402"/>
                <a:gd name="connsiteY190" fmla="*/ 644 h 91439"/>
                <a:gd name="connsiteX191" fmla="*/ 1009704 w 1254402"/>
                <a:gd name="connsiteY191" fmla="*/ 19318 h 91439"/>
                <a:gd name="connsiteX192" fmla="*/ 1030954 w 1254402"/>
                <a:gd name="connsiteY192" fmla="*/ 19318 h 91439"/>
                <a:gd name="connsiteX193" fmla="*/ 1030954 w 1254402"/>
                <a:gd name="connsiteY193" fmla="*/ 31553 h 91439"/>
                <a:gd name="connsiteX194" fmla="*/ 1009704 w 1254402"/>
                <a:gd name="connsiteY194" fmla="*/ 31553 h 91439"/>
                <a:gd name="connsiteX195" fmla="*/ 1009704 w 1254402"/>
                <a:gd name="connsiteY195" fmla="*/ 70190 h 91439"/>
                <a:gd name="connsiteX196" fmla="*/ 994893 w 1254402"/>
                <a:gd name="connsiteY196" fmla="*/ 70190 h 91439"/>
                <a:gd name="connsiteX197" fmla="*/ 994893 w 1254402"/>
                <a:gd name="connsiteY197" fmla="*/ 31553 h 91439"/>
                <a:gd name="connsiteX198" fmla="*/ 981370 w 1254402"/>
                <a:gd name="connsiteY198" fmla="*/ 31553 h 91439"/>
                <a:gd name="connsiteX199" fmla="*/ 981370 w 1254402"/>
                <a:gd name="connsiteY199" fmla="*/ 19318 h 91439"/>
                <a:gd name="connsiteX200" fmla="*/ 994893 w 1254402"/>
                <a:gd name="connsiteY200" fmla="*/ 19318 h 91439"/>
                <a:gd name="connsiteX201" fmla="*/ 994893 w 1254402"/>
                <a:gd name="connsiteY201" fmla="*/ 15455 h 91439"/>
                <a:gd name="connsiteX202" fmla="*/ 1016143 w 1254402"/>
                <a:gd name="connsiteY202" fmla="*/ 0 h 91439"/>
                <a:gd name="connsiteX203" fmla="*/ 1031598 w 1254402"/>
                <a:gd name="connsiteY203" fmla="*/ 644 h 91439"/>
                <a:gd name="connsiteX204" fmla="*/ 1031598 w 1254402"/>
                <a:gd name="connsiteY204" fmla="*/ 10947 h 91439"/>
                <a:gd name="connsiteX205" fmla="*/ 1021295 w 1254402"/>
                <a:gd name="connsiteY205" fmla="*/ 10303 h 91439"/>
                <a:gd name="connsiteX206" fmla="*/ 1009704 w 1254402"/>
                <a:gd name="connsiteY206" fmla="*/ 19318 h 91439"/>
                <a:gd name="connsiteX207" fmla="*/ 1056712 w 1254402"/>
                <a:gd name="connsiteY207" fmla="*/ 644 h 91439"/>
                <a:gd name="connsiteX208" fmla="*/ 1056712 w 1254402"/>
                <a:gd name="connsiteY208" fmla="*/ 69546 h 91439"/>
                <a:gd name="connsiteX209" fmla="*/ 1041901 w 1254402"/>
                <a:gd name="connsiteY209" fmla="*/ 69546 h 91439"/>
                <a:gd name="connsiteX210" fmla="*/ 1041901 w 1254402"/>
                <a:gd name="connsiteY210" fmla="*/ 644 h 91439"/>
                <a:gd name="connsiteX211" fmla="*/ 1056712 w 1254402"/>
                <a:gd name="connsiteY211" fmla="*/ 644 h 91439"/>
                <a:gd name="connsiteX212" fmla="*/ 1067659 w 1254402"/>
                <a:gd name="connsiteY212" fmla="*/ 44432 h 91439"/>
                <a:gd name="connsiteX213" fmla="*/ 1103076 w 1254402"/>
                <a:gd name="connsiteY213" fmla="*/ 18030 h 91439"/>
                <a:gd name="connsiteX214" fmla="*/ 1138493 w 1254402"/>
                <a:gd name="connsiteY214" fmla="*/ 44432 h 91439"/>
                <a:gd name="connsiteX215" fmla="*/ 1103076 w 1254402"/>
                <a:gd name="connsiteY215" fmla="*/ 70834 h 91439"/>
                <a:gd name="connsiteX216" fmla="*/ 1067659 w 1254402"/>
                <a:gd name="connsiteY216" fmla="*/ 44432 h 91439"/>
                <a:gd name="connsiteX217" fmla="*/ 1123038 w 1254402"/>
                <a:gd name="connsiteY217" fmla="*/ 44432 h 91439"/>
                <a:gd name="connsiteX218" fmla="*/ 1102432 w 1254402"/>
                <a:gd name="connsiteY218" fmla="*/ 30265 h 91439"/>
                <a:gd name="connsiteX219" fmla="*/ 1081825 w 1254402"/>
                <a:gd name="connsiteY219" fmla="*/ 44432 h 91439"/>
                <a:gd name="connsiteX220" fmla="*/ 1102432 w 1254402"/>
                <a:gd name="connsiteY220" fmla="*/ 58599 h 91439"/>
                <a:gd name="connsiteX221" fmla="*/ 1123038 w 1254402"/>
                <a:gd name="connsiteY221" fmla="*/ 44432 h 91439"/>
                <a:gd name="connsiteX222" fmla="*/ 1254402 w 1254402"/>
                <a:gd name="connsiteY222" fmla="*/ 19318 h 91439"/>
                <a:gd name="connsiteX223" fmla="*/ 1231864 w 1254402"/>
                <a:gd name="connsiteY223" fmla="*/ 70190 h 91439"/>
                <a:gd name="connsiteX224" fmla="*/ 1211902 w 1254402"/>
                <a:gd name="connsiteY224" fmla="*/ 70190 h 91439"/>
                <a:gd name="connsiteX225" fmla="*/ 1197091 w 1254402"/>
                <a:gd name="connsiteY225" fmla="*/ 34773 h 91439"/>
                <a:gd name="connsiteX226" fmla="*/ 1182281 w 1254402"/>
                <a:gd name="connsiteY226" fmla="*/ 70190 h 91439"/>
                <a:gd name="connsiteX227" fmla="*/ 1162318 w 1254402"/>
                <a:gd name="connsiteY227" fmla="*/ 70190 h 91439"/>
                <a:gd name="connsiteX228" fmla="*/ 1139780 w 1254402"/>
                <a:gd name="connsiteY228" fmla="*/ 19318 h 91439"/>
                <a:gd name="connsiteX229" fmla="*/ 1156523 w 1254402"/>
                <a:gd name="connsiteY229" fmla="*/ 19318 h 91439"/>
                <a:gd name="connsiteX230" fmla="*/ 1173265 w 1254402"/>
                <a:gd name="connsiteY230" fmla="*/ 58599 h 91439"/>
                <a:gd name="connsiteX231" fmla="*/ 1188720 w 1254402"/>
                <a:gd name="connsiteY231" fmla="*/ 19318 h 91439"/>
                <a:gd name="connsiteX232" fmla="*/ 1206107 w 1254402"/>
                <a:gd name="connsiteY232" fmla="*/ 19318 h 91439"/>
                <a:gd name="connsiteX233" fmla="*/ 1221561 w 1254402"/>
                <a:gd name="connsiteY233" fmla="*/ 57955 h 91439"/>
                <a:gd name="connsiteX234" fmla="*/ 1238304 w 1254402"/>
                <a:gd name="connsiteY234" fmla="*/ 18674 h 91439"/>
                <a:gd name="connsiteX235" fmla="*/ 1254402 w 1254402"/>
                <a:gd name="connsiteY235" fmla="*/ 18674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254402" h="91439">
                  <a:moveTo>
                    <a:pt x="70834" y="31553"/>
                  </a:moveTo>
                  <a:cubicBezTo>
                    <a:pt x="70834" y="45076"/>
                    <a:pt x="61175" y="53447"/>
                    <a:pt x="47652" y="53447"/>
                  </a:cubicBezTo>
                  <a:lnTo>
                    <a:pt x="15455" y="53447"/>
                  </a:lnTo>
                  <a:lnTo>
                    <a:pt x="15455" y="69546"/>
                  </a:lnTo>
                  <a:lnTo>
                    <a:pt x="0" y="69546"/>
                  </a:lnTo>
                  <a:lnTo>
                    <a:pt x="0" y="9015"/>
                  </a:lnTo>
                  <a:lnTo>
                    <a:pt x="47652" y="9015"/>
                  </a:lnTo>
                  <a:cubicBezTo>
                    <a:pt x="61175" y="9659"/>
                    <a:pt x="70834" y="18030"/>
                    <a:pt x="70834" y="31553"/>
                  </a:cubicBezTo>
                  <a:close/>
                  <a:moveTo>
                    <a:pt x="55379" y="31553"/>
                  </a:moveTo>
                  <a:cubicBezTo>
                    <a:pt x="55379" y="22538"/>
                    <a:pt x="48296" y="22538"/>
                    <a:pt x="43788" y="22538"/>
                  </a:cubicBezTo>
                  <a:lnTo>
                    <a:pt x="16099" y="22538"/>
                  </a:lnTo>
                  <a:lnTo>
                    <a:pt x="16099" y="40568"/>
                  </a:lnTo>
                  <a:lnTo>
                    <a:pt x="43144" y="40568"/>
                  </a:lnTo>
                  <a:cubicBezTo>
                    <a:pt x="48296" y="40568"/>
                    <a:pt x="55379" y="40568"/>
                    <a:pt x="55379" y="31553"/>
                  </a:cubicBezTo>
                  <a:close/>
                  <a:moveTo>
                    <a:pt x="79849" y="44432"/>
                  </a:moveTo>
                  <a:cubicBezTo>
                    <a:pt x="79849" y="25758"/>
                    <a:pt x="94016" y="18030"/>
                    <a:pt x="115266" y="18030"/>
                  </a:cubicBezTo>
                  <a:cubicBezTo>
                    <a:pt x="136516" y="18030"/>
                    <a:pt x="150683" y="25758"/>
                    <a:pt x="150683" y="44432"/>
                  </a:cubicBezTo>
                  <a:cubicBezTo>
                    <a:pt x="150683" y="63106"/>
                    <a:pt x="136516" y="70834"/>
                    <a:pt x="115266" y="70834"/>
                  </a:cubicBezTo>
                  <a:cubicBezTo>
                    <a:pt x="94016" y="70834"/>
                    <a:pt x="79849" y="63106"/>
                    <a:pt x="79849" y="44432"/>
                  </a:cubicBezTo>
                  <a:close/>
                  <a:moveTo>
                    <a:pt x="135228" y="44432"/>
                  </a:moveTo>
                  <a:cubicBezTo>
                    <a:pt x="135228" y="34129"/>
                    <a:pt x="128789" y="30265"/>
                    <a:pt x="114622" y="30265"/>
                  </a:cubicBezTo>
                  <a:cubicBezTo>
                    <a:pt x="101099" y="30265"/>
                    <a:pt x="94016" y="33485"/>
                    <a:pt x="94016" y="44432"/>
                  </a:cubicBezTo>
                  <a:cubicBezTo>
                    <a:pt x="94016" y="54735"/>
                    <a:pt x="100455" y="58599"/>
                    <a:pt x="114622" y="58599"/>
                  </a:cubicBezTo>
                  <a:cubicBezTo>
                    <a:pt x="128789" y="58599"/>
                    <a:pt x="135228" y="54735"/>
                    <a:pt x="135228" y="44432"/>
                  </a:cubicBezTo>
                  <a:close/>
                  <a:moveTo>
                    <a:pt x="173221" y="52159"/>
                  </a:moveTo>
                  <a:cubicBezTo>
                    <a:pt x="173221" y="57311"/>
                    <a:pt x="179016" y="59887"/>
                    <a:pt x="195115" y="59887"/>
                  </a:cubicBezTo>
                  <a:cubicBezTo>
                    <a:pt x="211214" y="59887"/>
                    <a:pt x="213789" y="58599"/>
                    <a:pt x="213789" y="54735"/>
                  </a:cubicBezTo>
                  <a:cubicBezTo>
                    <a:pt x="213789" y="50872"/>
                    <a:pt x="211214" y="50872"/>
                    <a:pt x="193827" y="49584"/>
                  </a:cubicBezTo>
                  <a:cubicBezTo>
                    <a:pt x="171289" y="48296"/>
                    <a:pt x="160342" y="46364"/>
                    <a:pt x="160342" y="34129"/>
                  </a:cubicBezTo>
                  <a:cubicBezTo>
                    <a:pt x="160342" y="20606"/>
                    <a:pt x="175797" y="18674"/>
                    <a:pt x="193827" y="18674"/>
                  </a:cubicBezTo>
                  <a:cubicBezTo>
                    <a:pt x="213145" y="18674"/>
                    <a:pt x="226668" y="21250"/>
                    <a:pt x="226668" y="35417"/>
                  </a:cubicBezTo>
                  <a:lnTo>
                    <a:pt x="211857" y="35417"/>
                  </a:lnTo>
                  <a:cubicBezTo>
                    <a:pt x="211857" y="30909"/>
                    <a:pt x="206706" y="30265"/>
                    <a:pt x="192539" y="30265"/>
                  </a:cubicBezTo>
                  <a:cubicBezTo>
                    <a:pt x="178372" y="30265"/>
                    <a:pt x="174509" y="31553"/>
                    <a:pt x="174509" y="34129"/>
                  </a:cubicBezTo>
                  <a:cubicBezTo>
                    <a:pt x="174509" y="37349"/>
                    <a:pt x="177085" y="37993"/>
                    <a:pt x="194471" y="39281"/>
                  </a:cubicBezTo>
                  <a:cubicBezTo>
                    <a:pt x="214433" y="40568"/>
                    <a:pt x="227956" y="41212"/>
                    <a:pt x="227956" y="54735"/>
                  </a:cubicBezTo>
                  <a:cubicBezTo>
                    <a:pt x="227956" y="68902"/>
                    <a:pt x="215077" y="71478"/>
                    <a:pt x="195759" y="71478"/>
                  </a:cubicBezTo>
                  <a:cubicBezTo>
                    <a:pt x="176441" y="71478"/>
                    <a:pt x="158410" y="68902"/>
                    <a:pt x="158410" y="52803"/>
                  </a:cubicBezTo>
                  <a:lnTo>
                    <a:pt x="173221" y="52803"/>
                  </a:lnTo>
                  <a:close/>
                  <a:moveTo>
                    <a:pt x="254358" y="644"/>
                  </a:moveTo>
                  <a:lnTo>
                    <a:pt x="254358" y="13523"/>
                  </a:lnTo>
                  <a:lnTo>
                    <a:pt x="239547" y="13523"/>
                  </a:lnTo>
                  <a:lnTo>
                    <a:pt x="239547" y="644"/>
                  </a:lnTo>
                  <a:lnTo>
                    <a:pt x="254358" y="644"/>
                  </a:lnTo>
                  <a:close/>
                  <a:moveTo>
                    <a:pt x="254358" y="19318"/>
                  </a:moveTo>
                  <a:lnTo>
                    <a:pt x="254358" y="70190"/>
                  </a:lnTo>
                  <a:lnTo>
                    <a:pt x="239547" y="70190"/>
                  </a:lnTo>
                  <a:lnTo>
                    <a:pt x="239547" y="19318"/>
                  </a:lnTo>
                  <a:lnTo>
                    <a:pt x="254358" y="19318"/>
                  </a:lnTo>
                  <a:close/>
                  <a:moveTo>
                    <a:pt x="292994" y="31553"/>
                  </a:moveTo>
                  <a:lnTo>
                    <a:pt x="292994" y="46364"/>
                  </a:lnTo>
                  <a:cubicBezTo>
                    <a:pt x="292994" y="56023"/>
                    <a:pt x="294926" y="58599"/>
                    <a:pt x="303941" y="58599"/>
                  </a:cubicBezTo>
                  <a:cubicBezTo>
                    <a:pt x="308449" y="58599"/>
                    <a:pt x="311025" y="58599"/>
                    <a:pt x="316820" y="57955"/>
                  </a:cubicBezTo>
                  <a:lnTo>
                    <a:pt x="316820" y="69546"/>
                  </a:lnTo>
                  <a:cubicBezTo>
                    <a:pt x="311669" y="70190"/>
                    <a:pt x="306517" y="70834"/>
                    <a:pt x="299434" y="70834"/>
                  </a:cubicBezTo>
                  <a:cubicBezTo>
                    <a:pt x="286555" y="70834"/>
                    <a:pt x="278184" y="65682"/>
                    <a:pt x="278184" y="54735"/>
                  </a:cubicBezTo>
                  <a:lnTo>
                    <a:pt x="278184" y="31553"/>
                  </a:lnTo>
                  <a:lnTo>
                    <a:pt x="264661" y="31553"/>
                  </a:lnTo>
                  <a:lnTo>
                    <a:pt x="264661" y="19318"/>
                  </a:lnTo>
                  <a:lnTo>
                    <a:pt x="278184" y="19318"/>
                  </a:lnTo>
                  <a:lnTo>
                    <a:pt x="278184" y="9015"/>
                  </a:lnTo>
                  <a:lnTo>
                    <a:pt x="292994" y="4508"/>
                  </a:lnTo>
                  <a:lnTo>
                    <a:pt x="292994" y="19318"/>
                  </a:lnTo>
                  <a:lnTo>
                    <a:pt x="316820" y="19318"/>
                  </a:lnTo>
                  <a:lnTo>
                    <a:pt x="316820" y="31553"/>
                  </a:lnTo>
                  <a:lnTo>
                    <a:pt x="292994" y="31553"/>
                  </a:lnTo>
                  <a:close/>
                  <a:moveTo>
                    <a:pt x="342578" y="644"/>
                  </a:moveTo>
                  <a:lnTo>
                    <a:pt x="342578" y="13523"/>
                  </a:lnTo>
                  <a:lnTo>
                    <a:pt x="327767" y="13523"/>
                  </a:lnTo>
                  <a:lnTo>
                    <a:pt x="327767" y="644"/>
                  </a:lnTo>
                  <a:lnTo>
                    <a:pt x="342578" y="644"/>
                  </a:lnTo>
                  <a:close/>
                  <a:moveTo>
                    <a:pt x="342578" y="19318"/>
                  </a:moveTo>
                  <a:lnTo>
                    <a:pt x="342578" y="70190"/>
                  </a:lnTo>
                  <a:lnTo>
                    <a:pt x="327767" y="70190"/>
                  </a:lnTo>
                  <a:lnTo>
                    <a:pt x="327767" y="19318"/>
                  </a:lnTo>
                  <a:lnTo>
                    <a:pt x="342578" y="19318"/>
                  </a:lnTo>
                  <a:close/>
                  <a:moveTo>
                    <a:pt x="424359" y="19318"/>
                  </a:moveTo>
                  <a:lnTo>
                    <a:pt x="398601" y="70190"/>
                  </a:lnTo>
                  <a:lnTo>
                    <a:pt x="377995" y="70190"/>
                  </a:lnTo>
                  <a:lnTo>
                    <a:pt x="352237" y="19318"/>
                  </a:lnTo>
                  <a:lnTo>
                    <a:pt x="368336" y="19318"/>
                  </a:lnTo>
                  <a:lnTo>
                    <a:pt x="388298" y="59887"/>
                  </a:lnTo>
                  <a:lnTo>
                    <a:pt x="408260" y="19318"/>
                  </a:lnTo>
                  <a:lnTo>
                    <a:pt x="424359" y="19318"/>
                  </a:lnTo>
                  <a:close/>
                  <a:moveTo>
                    <a:pt x="481670" y="51515"/>
                  </a:moveTo>
                  <a:lnTo>
                    <a:pt x="496481" y="51515"/>
                  </a:lnTo>
                  <a:cubicBezTo>
                    <a:pt x="493261" y="64394"/>
                    <a:pt x="480382" y="70834"/>
                    <a:pt x="461708" y="70834"/>
                  </a:cubicBezTo>
                  <a:cubicBezTo>
                    <a:pt x="442389" y="70834"/>
                    <a:pt x="427579" y="63106"/>
                    <a:pt x="427579" y="44432"/>
                  </a:cubicBezTo>
                  <a:cubicBezTo>
                    <a:pt x="427579" y="25758"/>
                    <a:pt x="442389" y="18030"/>
                    <a:pt x="462995" y="18030"/>
                  </a:cubicBezTo>
                  <a:cubicBezTo>
                    <a:pt x="482314" y="18030"/>
                    <a:pt x="497768" y="24470"/>
                    <a:pt x="497768" y="47652"/>
                  </a:cubicBezTo>
                  <a:lnTo>
                    <a:pt x="442389" y="47652"/>
                  </a:lnTo>
                  <a:cubicBezTo>
                    <a:pt x="444321" y="56023"/>
                    <a:pt x="452048" y="58599"/>
                    <a:pt x="461708" y="58599"/>
                  </a:cubicBezTo>
                  <a:cubicBezTo>
                    <a:pt x="471367" y="58599"/>
                    <a:pt x="477806" y="56667"/>
                    <a:pt x="481670" y="51515"/>
                  </a:cubicBezTo>
                  <a:close/>
                  <a:moveTo>
                    <a:pt x="442389" y="38637"/>
                  </a:moveTo>
                  <a:lnTo>
                    <a:pt x="481026" y="38637"/>
                  </a:lnTo>
                  <a:cubicBezTo>
                    <a:pt x="478450" y="31553"/>
                    <a:pt x="471367" y="29621"/>
                    <a:pt x="461708" y="29621"/>
                  </a:cubicBezTo>
                  <a:cubicBezTo>
                    <a:pt x="452048" y="29621"/>
                    <a:pt x="444965" y="31553"/>
                    <a:pt x="442389" y="38637"/>
                  </a:cubicBezTo>
                  <a:close/>
                  <a:moveTo>
                    <a:pt x="622694" y="644"/>
                  </a:moveTo>
                  <a:lnTo>
                    <a:pt x="622694" y="69546"/>
                  </a:lnTo>
                  <a:lnTo>
                    <a:pt x="607883" y="69546"/>
                  </a:lnTo>
                  <a:lnTo>
                    <a:pt x="607883" y="61819"/>
                  </a:lnTo>
                  <a:cubicBezTo>
                    <a:pt x="602087" y="67614"/>
                    <a:pt x="593716" y="70834"/>
                    <a:pt x="582769" y="70834"/>
                  </a:cubicBezTo>
                  <a:cubicBezTo>
                    <a:pt x="566670" y="70834"/>
                    <a:pt x="552504" y="63750"/>
                    <a:pt x="552504" y="44432"/>
                  </a:cubicBezTo>
                  <a:cubicBezTo>
                    <a:pt x="552504" y="25114"/>
                    <a:pt x="566670" y="18030"/>
                    <a:pt x="582769" y="18030"/>
                  </a:cubicBezTo>
                  <a:cubicBezTo>
                    <a:pt x="593716" y="18030"/>
                    <a:pt x="602731" y="21250"/>
                    <a:pt x="607883" y="27046"/>
                  </a:cubicBezTo>
                  <a:lnTo>
                    <a:pt x="607883" y="644"/>
                  </a:lnTo>
                  <a:lnTo>
                    <a:pt x="622694" y="644"/>
                  </a:lnTo>
                  <a:close/>
                  <a:moveTo>
                    <a:pt x="607883" y="44432"/>
                  </a:moveTo>
                  <a:cubicBezTo>
                    <a:pt x="607883" y="34129"/>
                    <a:pt x="600800" y="30265"/>
                    <a:pt x="587277" y="30265"/>
                  </a:cubicBezTo>
                  <a:cubicBezTo>
                    <a:pt x="574398" y="30265"/>
                    <a:pt x="566670" y="34129"/>
                    <a:pt x="566670" y="44432"/>
                  </a:cubicBezTo>
                  <a:cubicBezTo>
                    <a:pt x="566670" y="54735"/>
                    <a:pt x="573754" y="58599"/>
                    <a:pt x="587277" y="58599"/>
                  </a:cubicBezTo>
                  <a:cubicBezTo>
                    <a:pt x="600800" y="58599"/>
                    <a:pt x="607883" y="54735"/>
                    <a:pt x="607883" y="44432"/>
                  </a:cubicBezTo>
                  <a:close/>
                  <a:moveTo>
                    <a:pt x="649739" y="644"/>
                  </a:moveTo>
                  <a:lnTo>
                    <a:pt x="649739" y="13523"/>
                  </a:lnTo>
                  <a:lnTo>
                    <a:pt x="634928" y="13523"/>
                  </a:lnTo>
                  <a:lnTo>
                    <a:pt x="634928" y="644"/>
                  </a:lnTo>
                  <a:lnTo>
                    <a:pt x="649739" y="644"/>
                  </a:lnTo>
                  <a:close/>
                  <a:moveTo>
                    <a:pt x="649739" y="19318"/>
                  </a:moveTo>
                  <a:lnTo>
                    <a:pt x="649739" y="70190"/>
                  </a:lnTo>
                  <a:lnTo>
                    <a:pt x="634928" y="70190"/>
                  </a:lnTo>
                  <a:lnTo>
                    <a:pt x="634928" y="19318"/>
                  </a:lnTo>
                  <a:lnTo>
                    <a:pt x="649739" y="19318"/>
                  </a:lnTo>
                  <a:close/>
                  <a:moveTo>
                    <a:pt x="730876" y="19318"/>
                  </a:moveTo>
                  <a:lnTo>
                    <a:pt x="730876" y="61819"/>
                  </a:lnTo>
                  <a:cubicBezTo>
                    <a:pt x="730876" y="82425"/>
                    <a:pt x="716709" y="91440"/>
                    <a:pt x="698035" y="91440"/>
                  </a:cubicBezTo>
                  <a:cubicBezTo>
                    <a:pt x="683224" y="91440"/>
                    <a:pt x="670989" y="88864"/>
                    <a:pt x="666482" y="87576"/>
                  </a:cubicBezTo>
                  <a:lnTo>
                    <a:pt x="666482" y="75985"/>
                  </a:lnTo>
                  <a:cubicBezTo>
                    <a:pt x="672277" y="77273"/>
                    <a:pt x="683868" y="79849"/>
                    <a:pt x="694815" y="79849"/>
                  </a:cubicBezTo>
                  <a:cubicBezTo>
                    <a:pt x="710270" y="79849"/>
                    <a:pt x="716065" y="74053"/>
                    <a:pt x="716065" y="61175"/>
                  </a:cubicBezTo>
                  <a:cubicBezTo>
                    <a:pt x="710914" y="66970"/>
                    <a:pt x="702543" y="70190"/>
                    <a:pt x="690308" y="70190"/>
                  </a:cubicBezTo>
                  <a:cubicBezTo>
                    <a:pt x="672921" y="70190"/>
                    <a:pt x="660686" y="62463"/>
                    <a:pt x="660686" y="44432"/>
                  </a:cubicBezTo>
                  <a:cubicBezTo>
                    <a:pt x="660686" y="26402"/>
                    <a:pt x="672921" y="18674"/>
                    <a:pt x="690308" y="18674"/>
                  </a:cubicBezTo>
                  <a:cubicBezTo>
                    <a:pt x="702543" y="18674"/>
                    <a:pt x="710914" y="21894"/>
                    <a:pt x="716065" y="27690"/>
                  </a:cubicBezTo>
                  <a:lnTo>
                    <a:pt x="716065" y="19318"/>
                  </a:lnTo>
                  <a:lnTo>
                    <a:pt x="730876" y="19318"/>
                  </a:lnTo>
                  <a:close/>
                  <a:moveTo>
                    <a:pt x="715421" y="43788"/>
                  </a:moveTo>
                  <a:cubicBezTo>
                    <a:pt x="715421" y="34773"/>
                    <a:pt x="708982" y="30909"/>
                    <a:pt x="694815" y="30909"/>
                  </a:cubicBezTo>
                  <a:cubicBezTo>
                    <a:pt x="680648" y="30909"/>
                    <a:pt x="674209" y="34773"/>
                    <a:pt x="674209" y="43788"/>
                  </a:cubicBezTo>
                  <a:cubicBezTo>
                    <a:pt x="674209" y="52803"/>
                    <a:pt x="680648" y="56667"/>
                    <a:pt x="694815" y="56667"/>
                  </a:cubicBezTo>
                  <a:cubicBezTo>
                    <a:pt x="708982" y="56667"/>
                    <a:pt x="715421" y="52803"/>
                    <a:pt x="715421" y="43788"/>
                  </a:cubicBezTo>
                  <a:close/>
                  <a:moveTo>
                    <a:pt x="757278" y="644"/>
                  </a:moveTo>
                  <a:lnTo>
                    <a:pt x="757278" y="13523"/>
                  </a:lnTo>
                  <a:lnTo>
                    <a:pt x="742467" y="13523"/>
                  </a:lnTo>
                  <a:lnTo>
                    <a:pt x="742467" y="644"/>
                  </a:lnTo>
                  <a:lnTo>
                    <a:pt x="757278" y="644"/>
                  </a:lnTo>
                  <a:close/>
                  <a:moveTo>
                    <a:pt x="757278" y="19318"/>
                  </a:moveTo>
                  <a:lnTo>
                    <a:pt x="757278" y="70190"/>
                  </a:lnTo>
                  <a:lnTo>
                    <a:pt x="742467" y="70190"/>
                  </a:lnTo>
                  <a:lnTo>
                    <a:pt x="742467" y="19318"/>
                  </a:lnTo>
                  <a:lnTo>
                    <a:pt x="757278" y="19318"/>
                  </a:lnTo>
                  <a:close/>
                  <a:moveTo>
                    <a:pt x="795914" y="31553"/>
                  </a:moveTo>
                  <a:lnTo>
                    <a:pt x="795914" y="46364"/>
                  </a:lnTo>
                  <a:cubicBezTo>
                    <a:pt x="795914" y="56023"/>
                    <a:pt x="797846" y="58599"/>
                    <a:pt x="806861" y="58599"/>
                  </a:cubicBezTo>
                  <a:cubicBezTo>
                    <a:pt x="811369" y="58599"/>
                    <a:pt x="813945" y="58599"/>
                    <a:pt x="819740" y="57955"/>
                  </a:cubicBezTo>
                  <a:lnTo>
                    <a:pt x="819740" y="69546"/>
                  </a:lnTo>
                  <a:cubicBezTo>
                    <a:pt x="814589" y="70190"/>
                    <a:pt x="809437" y="70834"/>
                    <a:pt x="802354" y="70834"/>
                  </a:cubicBezTo>
                  <a:cubicBezTo>
                    <a:pt x="789475" y="70834"/>
                    <a:pt x="781104" y="65682"/>
                    <a:pt x="781104" y="54735"/>
                  </a:cubicBezTo>
                  <a:lnTo>
                    <a:pt x="781104" y="31553"/>
                  </a:lnTo>
                  <a:lnTo>
                    <a:pt x="767581" y="31553"/>
                  </a:lnTo>
                  <a:lnTo>
                    <a:pt x="767581" y="19318"/>
                  </a:lnTo>
                  <a:lnTo>
                    <a:pt x="781104" y="19318"/>
                  </a:lnTo>
                  <a:lnTo>
                    <a:pt x="781104" y="9015"/>
                  </a:lnTo>
                  <a:lnTo>
                    <a:pt x="795914" y="4508"/>
                  </a:lnTo>
                  <a:lnTo>
                    <a:pt x="795914" y="19318"/>
                  </a:lnTo>
                  <a:lnTo>
                    <a:pt x="819740" y="19318"/>
                  </a:lnTo>
                  <a:lnTo>
                    <a:pt x="819740" y="31553"/>
                  </a:lnTo>
                  <a:lnTo>
                    <a:pt x="795914" y="31553"/>
                  </a:lnTo>
                  <a:close/>
                  <a:moveTo>
                    <a:pt x="898301" y="44432"/>
                  </a:moveTo>
                  <a:lnTo>
                    <a:pt x="898301" y="70190"/>
                  </a:lnTo>
                  <a:lnTo>
                    <a:pt x="883491" y="70190"/>
                  </a:lnTo>
                  <a:lnTo>
                    <a:pt x="883491" y="63750"/>
                  </a:lnTo>
                  <a:cubicBezTo>
                    <a:pt x="874476" y="68258"/>
                    <a:pt x="864816" y="70834"/>
                    <a:pt x="852581" y="70834"/>
                  </a:cubicBezTo>
                  <a:cubicBezTo>
                    <a:pt x="838415" y="70834"/>
                    <a:pt x="829400" y="66326"/>
                    <a:pt x="829400" y="54735"/>
                  </a:cubicBezTo>
                  <a:cubicBezTo>
                    <a:pt x="829400" y="41856"/>
                    <a:pt x="843566" y="37349"/>
                    <a:pt x="860309" y="37349"/>
                  </a:cubicBezTo>
                  <a:cubicBezTo>
                    <a:pt x="869324" y="37349"/>
                    <a:pt x="877051" y="38637"/>
                    <a:pt x="883491" y="41212"/>
                  </a:cubicBezTo>
                  <a:cubicBezTo>
                    <a:pt x="883491" y="31553"/>
                    <a:pt x="871256" y="30909"/>
                    <a:pt x="864172" y="30909"/>
                  </a:cubicBezTo>
                  <a:cubicBezTo>
                    <a:pt x="857733" y="30909"/>
                    <a:pt x="849362" y="31553"/>
                    <a:pt x="839059" y="34773"/>
                  </a:cubicBezTo>
                  <a:lnTo>
                    <a:pt x="833907" y="23826"/>
                  </a:lnTo>
                  <a:cubicBezTo>
                    <a:pt x="844210" y="20606"/>
                    <a:pt x="854513" y="18674"/>
                    <a:pt x="864816" y="18674"/>
                  </a:cubicBezTo>
                  <a:cubicBezTo>
                    <a:pt x="886066" y="18030"/>
                    <a:pt x="898301" y="25114"/>
                    <a:pt x="898301" y="44432"/>
                  </a:cubicBezTo>
                  <a:close/>
                  <a:moveTo>
                    <a:pt x="883491" y="50228"/>
                  </a:moveTo>
                  <a:cubicBezTo>
                    <a:pt x="878339" y="48296"/>
                    <a:pt x="871256" y="47008"/>
                    <a:pt x="862241" y="47008"/>
                  </a:cubicBezTo>
                  <a:cubicBezTo>
                    <a:pt x="851294" y="47008"/>
                    <a:pt x="844854" y="48940"/>
                    <a:pt x="844854" y="54091"/>
                  </a:cubicBezTo>
                  <a:cubicBezTo>
                    <a:pt x="844854" y="59243"/>
                    <a:pt x="850006" y="59887"/>
                    <a:pt x="857733" y="59887"/>
                  </a:cubicBezTo>
                  <a:cubicBezTo>
                    <a:pt x="865460" y="59887"/>
                    <a:pt x="877051" y="57311"/>
                    <a:pt x="884135" y="54091"/>
                  </a:cubicBezTo>
                  <a:lnTo>
                    <a:pt x="884135" y="50228"/>
                  </a:lnTo>
                  <a:close/>
                  <a:moveTo>
                    <a:pt x="925347" y="644"/>
                  </a:moveTo>
                  <a:lnTo>
                    <a:pt x="925347" y="69546"/>
                  </a:lnTo>
                  <a:lnTo>
                    <a:pt x="910536" y="69546"/>
                  </a:lnTo>
                  <a:lnTo>
                    <a:pt x="910536" y="644"/>
                  </a:lnTo>
                  <a:lnTo>
                    <a:pt x="925347" y="644"/>
                  </a:lnTo>
                  <a:close/>
                  <a:moveTo>
                    <a:pt x="1009704" y="19318"/>
                  </a:moveTo>
                  <a:lnTo>
                    <a:pt x="1030954" y="19318"/>
                  </a:lnTo>
                  <a:lnTo>
                    <a:pt x="1030954" y="31553"/>
                  </a:lnTo>
                  <a:lnTo>
                    <a:pt x="1009704" y="31553"/>
                  </a:lnTo>
                  <a:lnTo>
                    <a:pt x="1009704" y="70190"/>
                  </a:lnTo>
                  <a:lnTo>
                    <a:pt x="994893" y="70190"/>
                  </a:lnTo>
                  <a:lnTo>
                    <a:pt x="994893" y="31553"/>
                  </a:lnTo>
                  <a:lnTo>
                    <a:pt x="981370" y="31553"/>
                  </a:lnTo>
                  <a:lnTo>
                    <a:pt x="981370" y="19318"/>
                  </a:lnTo>
                  <a:lnTo>
                    <a:pt x="994893" y="19318"/>
                  </a:lnTo>
                  <a:lnTo>
                    <a:pt x="994893" y="15455"/>
                  </a:lnTo>
                  <a:cubicBezTo>
                    <a:pt x="994893" y="5152"/>
                    <a:pt x="1001332" y="0"/>
                    <a:pt x="1016143" y="0"/>
                  </a:cubicBezTo>
                  <a:cubicBezTo>
                    <a:pt x="1021295" y="0"/>
                    <a:pt x="1023870" y="0"/>
                    <a:pt x="1031598" y="644"/>
                  </a:cubicBezTo>
                  <a:lnTo>
                    <a:pt x="1031598" y="10947"/>
                  </a:lnTo>
                  <a:cubicBezTo>
                    <a:pt x="1028378" y="10947"/>
                    <a:pt x="1024514" y="10303"/>
                    <a:pt x="1021295" y="10303"/>
                  </a:cubicBezTo>
                  <a:cubicBezTo>
                    <a:pt x="1012279" y="10947"/>
                    <a:pt x="1009704" y="12879"/>
                    <a:pt x="1009704" y="19318"/>
                  </a:cubicBezTo>
                  <a:close/>
                  <a:moveTo>
                    <a:pt x="1056712" y="644"/>
                  </a:moveTo>
                  <a:lnTo>
                    <a:pt x="1056712" y="69546"/>
                  </a:lnTo>
                  <a:lnTo>
                    <a:pt x="1041901" y="69546"/>
                  </a:lnTo>
                  <a:lnTo>
                    <a:pt x="1041901" y="644"/>
                  </a:lnTo>
                  <a:lnTo>
                    <a:pt x="1056712" y="644"/>
                  </a:lnTo>
                  <a:close/>
                  <a:moveTo>
                    <a:pt x="1067659" y="44432"/>
                  </a:moveTo>
                  <a:cubicBezTo>
                    <a:pt x="1067659" y="25758"/>
                    <a:pt x="1081825" y="18030"/>
                    <a:pt x="1103076" y="18030"/>
                  </a:cubicBezTo>
                  <a:cubicBezTo>
                    <a:pt x="1124326" y="18030"/>
                    <a:pt x="1138493" y="25758"/>
                    <a:pt x="1138493" y="44432"/>
                  </a:cubicBezTo>
                  <a:cubicBezTo>
                    <a:pt x="1138493" y="63106"/>
                    <a:pt x="1124326" y="70834"/>
                    <a:pt x="1103076" y="70834"/>
                  </a:cubicBezTo>
                  <a:cubicBezTo>
                    <a:pt x="1081825" y="70834"/>
                    <a:pt x="1067659" y="63106"/>
                    <a:pt x="1067659" y="44432"/>
                  </a:cubicBezTo>
                  <a:close/>
                  <a:moveTo>
                    <a:pt x="1123038" y="44432"/>
                  </a:moveTo>
                  <a:cubicBezTo>
                    <a:pt x="1123038" y="34129"/>
                    <a:pt x="1116598" y="30265"/>
                    <a:pt x="1102432" y="30265"/>
                  </a:cubicBezTo>
                  <a:cubicBezTo>
                    <a:pt x="1088909" y="30265"/>
                    <a:pt x="1081825" y="33485"/>
                    <a:pt x="1081825" y="44432"/>
                  </a:cubicBezTo>
                  <a:cubicBezTo>
                    <a:pt x="1081825" y="54735"/>
                    <a:pt x="1088265" y="58599"/>
                    <a:pt x="1102432" y="58599"/>
                  </a:cubicBezTo>
                  <a:cubicBezTo>
                    <a:pt x="1115954" y="58599"/>
                    <a:pt x="1123038" y="54735"/>
                    <a:pt x="1123038" y="44432"/>
                  </a:cubicBezTo>
                  <a:close/>
                  <a:moveTo>
                    <a:pt x="1254402" y="19318"/>
                  </a:moveTo>
                  <a:lnTo>
                    <a:pt x="1231864" y="70190"/>
                  </a:lnTo>
                  <a:lnTo>
                    <a:pt x="1211902" y="70190"/>
                  </a:lnTo>
                  <a:lnTo>
                    <a:pt x="1197091" y="34773"/>
                  </a:lnTo>
                  <a:lnTo>
                    <a:pt x="1182281" y="70190"/>
                  </a:lnTo>
                  <a:lnTo>
                    <a:pt x="1162318" y="70190"/>
                  </a:lnTo>
                  <a:lnTo>
                    <a:pt x="1139780" y="19318"/>
                  </a:lnTo>
                  <a:lnTo>
                    <a:pt x="1156523" y="19318"/>
                  </a:lnTo>
                  <a:lnTo>
                    <a:pt x="1173265" y="58599"/>
                  </a:lnTo>
                  <a:lnTo>
                    <a:pt x="1188720" y="19318"/>
                  </a:lnTo>
                  <a:lnTo>
                    <a:pt x="1206107" y="19318"/>
                  </a:lnTo>
                  <a:lnTo>
                    <a:pt x="1221561" y="57955"/>
                  </a:lnTo>
                  <a:lnTo>
                    <a:pt x="1238304" y="18674"/>
                  </a:lnTo>
                  <a:lnTo>
                    <a:pt x="1254402" y="18674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40" name="Graphique 30">
              <a:extLst>
                <a:ext uri="{FF2B5EF4-FFF2-40B4-BE49-F238E27FC236}">
                  <a16:creationId xmlns:a16="http://schemas.microsoft.com/office/drawing/2014/main" id="{C1A2F515-8375-4C33-99AF-323CF12CD29D}"/>
                </a:ext>
              </a:extLst>
            </p:cNvPr>
            <p:cNvGrpSpPr/>
            <p:nvPr/>
          </p:nvGrpSpPr>
          <p:grpSpPr>
            <a:xfrm>
              <a:off x="6756400" y="5334000"/>
              <a:ext cx="1824936" cy="273031"/>
              <a:chOff x="6756400" y="5334000"/>
              <a:chExt cx="1824936" cy="273031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1F09EFB-CB0B-4FBD-B3D9-8948AB4B0676}"/>
                  </a:ext>
                </a:extLst>
              </p:cNvPr>
              <p:cNvSpPr/>
              <p:nvPr/>
            </p:nvSpPr>
            <p:spPr>
              <a:xfrm>
                <a:off x="6756400" y="5334000"/>
                <a:ext cx="1533229" cy="273031"/>
              </a:xfrm>
              <a:custGeom>
                <a:avLst/>
                <a:gdLst>
                  <a:gd name="connsiteX0" fmla="*/ 358677 w 1533229"/>
                  <a:gd name="connsiteY0" fmla="*/ 169357 h 273031"/>
                  <a:gd name="connsiteX1" fmla="*/ 358677 w 1533229"/>
                  <a:gd name="connsiteY1" fmla="*/ 269168 h 273031"/>
                  <a:gd name="connsiteX2" fmla="*/ 285267 w 1533229"/>
                  <a:gd name="connsiteY2" fmla="*/ 269168 h 273031"/>
                  <a:gd name="connsiteX3" fmla="*/ 285267 w 1533229"/>
                  <a:gd name="connsiteY3" fmla="*/ 198978 h 273031"/>
                  <a:gd name="connsiteX4" fmla="*/ 242123 w 1533229"/>
                  <a:gd name="connsiteY4" fmla="*/ 154546 h 273031"/>
                  <a:gd name="connsiteX5" fmla="*/ 183524 w 1533229"/>
                  <a:gd name="connsiteY5" fmla="*/ 177728 h 273031"/>
                  <a:gd name="connsiteX6" fmla="*/ 183524 w 1533229"/>
                  <a:gd name="connsiteY6" fmla="*/ 269812 h 273031"/>
                  <a:gd name="connsiteX7" fmla="*/ 110758 w 1533229"/>
                  <a:gd name="connsiteY7" fmla="*/ 269812 h 273031"/>
                  <a:gd name="connsiteX8" fmla="*/ 110758 w 1533229"/>
                  <a:gd name="connsiteY8" fmla="*/ 92084 h 273031"/>
                  <a:gd name="connsiteX9" fmla="*/ 183524 w 1533229"/>
                  <a:gd name="connsiteY9" fmla="*/ 92084 h 273031"/>
                  <a:gd name="connsiteX10" fmla="*/ 183524 w 1533229"/>
                  <a:gd name="connsiteY10" fmla="*/ 117842 h 273031"/>
                  <a:gd name="connsiteX11" fmla="*/ 271744 w 1533229"/>
                  <a:gd name="connsiteY11" fmla="*/ 90152 h 273031"/>
                  <a:gd name="connsiteX12" fmla="*/ 358677 w 1533229"/>
                  <a:gd name="connsiteY12" fmla="*/ 169357 h 273031"/>
                  <a:gd name="connsiteX13" fmla="*/ 765005 w 1533229"/>
                  <a:gd name="connsiteY13" fmla="*/ 36705 h 273031"/>
                  <a:gd name="connsiteX14" fmla="*/ 692239 w 1533229"/>
                  <a:gd name="connsiteY14" fmla="*/ 36705 h 273031"/>
                  <a:gd name="connsiteX15" fmla="*/ 692239 w 1533229"/>
                  <a:gd name="connsiteY15" fmla="*/ 92084 h 273031"/>
                  <a:gd name="connsiteX16" fmla="*/ 652959 w 1533229"/>
                  <a:gd name="connsiteY16" fmla="*/ 92084 h 273031"/>
                  <a:gd name="connsiteX17" fmla="*/ 652959 w 1533229"/>
                  <a:gd name="connsiteY17" fmla="*/ 151327 h 273031"/>
                  <a:gd name="connsiteX18" fmla="*/ 692239 w 1533229"/>
                  <a:gd name="connsiteY18" fmla="*/ 151327 h 273031"/>
                  <a:gd name="connsiteX19" fmla="*/ 692239 w 1533229"/>
                  <a:gd name="connsiteY19" fmla="*/ 269168 h 273031"/>
                  <a:gd name="connsiteX20" fmla="*/ 838415 w 1533229"/>
                  <a:gd name="connsiteY20" fmla="*/ 269168 h 273031"/>
                  <a:gd name="connsiteX21" fmla="*/ 838415 w 1533229"/>
                  <a:gd name="connsiteY21" fmla="*/ 209926 h 273031"/>
                  <a:gd name="connsiteX22" fmla="*/ 765649 w 1533229"/>
                  <a:gd name="connsiteY22" fmla="*/ 209926 h 273031"/>
                  <a:gd name="connsiteX23" fmla="*/ 765649 w 1533229"/>
                  <a:gd name="connsiteY23" fmla="*/ 151327 h 273031"/>
                  <a:gd name="connsiteX24" fmla="*/ 838415 w 1533229"/>
                  <a:gd name="connsiteY24" fmla="*/ 151327 h 273031"/>
                  <a:gd name="connsiteX25" fmla="*/ 838415 w 1533229"/>
                  <a:gd name="connsiteY25" fmla="*/ 92084 h 273031"/>
                  <a:gd name="connsiteX26" fmla="*/ 765649 w 1533229"/>
                  <a:gd name="connsiteY26" fmla="*/ 92084 h 273031"/>
                  <a:gd name="connsiteX27" fmla="*/ 765649 w 1533229"/>
                  <a:gd name="connsiteY27" fmla="*/ 36705 h 273031"/>
                  <a:gd name="connsiteX28" fmla="*/ 632997 w 1533229"/>
                  <a:gd name="connsiteY28" fmla="*/ 192539 h 273031"/>
                  <a:gd name="connsiteX29" fmla="*/ 462352 w 1533229"/>
                  <a:gd name="connsiteY29" fmla="*/ 192539 h 273031"/>
                  <a:gd name="connsiteX30" fmla="*/ 508072 w 1533229"/>
                  <a:gd name="connsiteY30" fmla="*/ 216365 h 273031"/>
                  <a:gd name="connsiteX31" fmla="*/ 548640 w 1533229"/>
                  <a:gd name="connsiteY31" fmla="*/ 209926 h 273031"/>
                  <a:gd name="connsiteX32" fmla="*/ 627845 w 1533229"/>
                  <a:gd name="connsiteY32" fmla="*/ 209926 h 273031"/>
                  <a:gd name="connsiteX33" fmla="*/ 508072 w 1533229"/>
                  <a:gd name="connsiteY33" fmla="*/ 273032 h 273031"/>
                  <a:gd name="connsiteX34" fmla="*/ 388942 w 1533229"/>
                  <a:gd name="connsiteY34" fmla="*/ 180304 h 273031"/>
                  <a:gd name="connsiteX35" fmla="*/ 511291 w 1533229"/>
                  <a:gd name="connsiteY35" fmla="*/ 87576 h 273031"/>
                  <a:gd name="connsiteX36" fmla="*/ 632997 w 1533229"/>
                  <a:gd name="connsiteY36" fmla="*/ 192539 h 273031"/>
                  <a:gd name="connsiteX37" fmla="*/ 556367 w 1533229"/>
                  <a:gd name="connsiteY37" fmla="*/ 152615 h 273031"/>
                  <a:gd name="connsiteX38" fmla="*/ 510647 w 1533229"/>
                  <a:gd name="connsiteY38" fmla="*/ 135228 h 273031"/>
                  <a:gd name="connsiteX39" fmla="*/ 465571 w 1533229"/>
                  <a:gd name="connsiteY39" fmla="*/ 152615 h 273031"/>
                  <a:gd name="connsiteX40" fmla="*/ 556367 w 1533229"/>
                  <a:gd name="connsiteY40" fmla="*/ 152615 h 273031"/>
                  <a:gd name="connsiteX41" fmla="*/ 1041901 w 1533229"/>
                  <a:gd name="connsiteY41" fmla="*/ 186744 h 273031"/>
                  <a:gd name="connsiteX42" fmla="*/ 985878 w 1533229"/>
                  <a:gd name="connsiteY42" fmla="*/ 208638 h 273031"/>
                  <a:gd name="connsiteX43" fmla="*/ 943377 w 1533229"/>
                  <a:gd name="connsiteY43" fmla="*/ 165493 h 273031"/>
                  <a:gd name="connsiteX44" fmla="*/ 943377 w 1533229"/>
                  <a:gd name="connsiteY44" fmla="*/ 92084 h 273031"/>
                  <a:gd name="connsiteX45" fmla="*/ 870612 w 1533229"/>
                  <a:gd name="connsiteY45" fmla="*/ 92084 h 273031"/>
                  <a:gd name="connsiteX46" fmla="*/ 870612 w 1533229"/>
                  <a:gd name="connsiteY46" fmla="*/ 194471 h 273031"/>
                  <a:gd name="connsiteX47" fmla="*/ 957544 w 1533229"/>
                  <a:gd name="connsiteY47" fmla="*/ 269812 h 273031"/>
                  <a:gd name="connsiteX48" fmla="*/ 1041901 w 1533229"/>
                  <a:gd name="connsiteY48" fmla="*/ 243411 h 273031"/>
                  <a:gd name="connsiteX49" fmla="*/ 1041901 w 1533229"/>
                  <a:gd name="connsiteY49" fmla="*/ 268524 h 273031"/>
                  <a:gd name="connsiteX50" fmla="*/ 1114667 w 1533229"/>
                  <a:gd name="connsiteY50" fmla="*/ 268524 h 273031"/>
                  <a:gd name="connsiteX51" fmla="*/ 1114667 w 1533229"/>
                  <a:gd name="connsiteY51" fmla="*/ 91440 h 273031"/>
                  <a:gd name="connsiteX52" fmla="*/ 1041901 w 1533229"/>
                  <a:gd name="connsiteY52" fmla="*/ 91440 h 273031"/>
                  <a:gd name="connsiteX53" fmla="*/ 1041901 w 1533229"/>
                  <a:gd name="connsiteY53" fmla="*/ 186744 h 273031"/>
                  <a:gd name="connsiteX54" fmla="*/ 1457888 w 1533229"/>
                  <a:gd name="connsiteY54" fmla="*/ 89508 h 273031"/>
                  <a:gd name="connsiteX55" fmla="*/ 1371600 w 1533229"/>
                  <a:gd name="connsiteY55" fmla="*/ 123637 h 273031"/>
                  <a:gd name="connsiteX56" fmla="*/ 1305274 w 1533229"/>
                  <a:gd name="connsiteY56" fmla="*/ 89508 h 273031"/>
                  <a:gd name="connsiteX57" fmla="*/ 1225425 w 1533229"/>
                  <a:gd name="connsiteY57" fmla="*/ 121705 h 273031"/>
                  <a:gd name="connsiteX58" fmla="*/ 1225425 w 1533229"/>
                  <a:gd name="connsiteY58" fmla="*/ 92084 h 273031"/>
                  <a:gd name="connsiteX59" fmla="*/ 1152659 w 1533229"/>
                  <a:gd name="connsiteY59" fmla="*/ 92084 h 273031"/>
                  <a:gd name="connsiteX60" fmla="*/ 1152659 w 1533229"/>
                  <a:gd name="connsiteY60" fmla="*/ 269168 h 273031"/>
                  <a:gd name="connsiteX61" fmla="*/ 1225425 w 1533229"/>
                  <a:gd name="connsiteY61" fmla="*/ 269168 h 273031"/>
                  <a:gd name="connsiteX62" fmla="*/ 1225425 w 1533229"/>
                  <a:gd name="connsiteY62" fmla="*/ 173865 h 273031"/>
                  <a:gd name="connsiteX63" fmla="*/ 1273721 w 1533229"/>
                  <a:gd name="connsiteY63" fmla="*/ 151327 h 273031"/>
                  <a:gd name="connsiteX64" fmla="*/ 1307850 w 1533229"/>
                  <a:gd name="connsiteY64" fmla="*/ 194471 h 273031"/>
                  <a:gd name="connsiteX65" fmla="*/ 1307850 w 1533229"/>
                  <a:gd name="connsiteY65" fmla="*/ 269168 h 273031"/>
                  <a:gd name="connsiteX66" fmla="*/ 1380615 w 1533229"/>
                  <a:gd name="connsiteY66" fmla="*/ 269168 h 273031"/>
                  <a:gd name="connsiteX67" fmla="*/ 1380615 w 1533229"/>
                  <a:gd name="connsiteY67" fmla="*/ 171933 h 273031"/>
                  <a:gd name="connsiteX68" fmla="*/ 1426335 w 1533229"/>
                  <a:gd name="connsiteY68" fmla="*/ 151327 h 273031"/>
                  <a:gd name="connsiteX69" fmla="*/ 1460464 w 1533229"/>
                  <a:gd name="connsiteY69" fmla="*/ 194471 h 273031"/>
                  <a:gd name="connsiteX70" fmla="*/ 1460464 w 1533229"/>
                  <a:gd name="connsiteY70" fmla="*/ 269168 h 273031"/>
                  <a:gd name="connsiteX71" fmla="*/ 1533230 w 1533229"/>
                  <a:gd name="connsiteY71" fmla="*/ 269168 h 273031"/>
                  <a:gd name="connsiteX72" fmla="*/ 1533230 w 1533229"/>
                  <a:gd name="connsiteY72" fmla="*/ 162918 h 273031"/>
                  <a:gd name="connsiteX73" fmla="*/ 1457888 w 1533229"/>
                  <a:gd name="connsiteY73" fmla="*/ 89508 h 273031"/>
                  <a:gd name="connsiteX74" fmla="*/ 0 w 1533229"/>
                  <a:gd name="connsiteY74" fmla="*/ 92084 h 273031"/>
                  <a:gd name="connsiteX75" fmla="*/ 0 w 1533229"/>
                  <a:gd name="connsiteY75" fmla="*/ 269168 h 273031"/>
                  <a:gd name="connsiteX76" fmla="*/ 72766 w 1533229"/>
                  <a:gd name="connsiteY76" fmla="*/ 269168 h 273031"/>
                  <a:gd name="connsiteX77" fmla="*/ 72766 w 1533229"/>
                  <a:gd name="connsiteY77" fmla="*/ 92084 h 273031"/>
                  <a:gd name="connsiteX78" fmla="*/ 0 w 1533229"/>
                  <a:gd name="connsiteY78" fmla="*/ 92084 h 273031"/>
                  <a:gd name="connsiteX79" fmla="*/ 72766 w 1533229"/>
                  <a:gd name="connsiteY79" fmla="*/ 0 h 273031"/>
                  <a:gd name="connsiteX80" fmla="*/ 0 w 1533229"/>
                  <a:gd name="connsiteY80" fmla="*/ 0 h 273031"/>
                  <a:gd name="connsiteX81" fmla="*/ 0 w 1533229"/>
                  <a:gd name="connsiteY81" fmla="*/ 72766 h 273031"/>
                  <a:gd name="connsiteX82" fmla="*/ 72766 w 1533229"/>
                  <a:gd name="connsiteY82" fmla="*/ 72766 h 273031"/>
                  <a:gd name="connsiteX83" fmla="*/ 72766 w 1533229"/>
                  <a:gd name="connsiteY83" fmla="*/ 0 h 2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533229" h="273031">
                    <a:moveTo>
                      <a:pt x="358677" y="169357"/>
                    </a:moveTo>
                    <a:lnTo>
                      <a:pt x="358677" y="269168"/>
                    </a:lnTo>
                    <a:lnTo>
                      <a:pt x="285267" y="269168"/>
                    </a:lnTo>
                    <a:lnTo>
                      <a:pt x="285267" y="198978"/>
                    </a:lnTo>
                    <a:cubicBezTo>
                      <a:pt x="285267" y="167425"/>
                      <a:pt x="274964" y="154546"/>
                      <a:pt x="242123" y="154546"/>
                    </a:cubicBezTo>
                    <a:cubicBezTo>
                      <a:pt x="220229" y="154546"/>
                      <a:pt x="197691" y="164206"/>
                      <a:pt x="183524" y="177728"/>
                    </a:cubicBezTo>
                    <a:lnTo>
                      <a:pt x="183524" y="269812"/>
                    </a:lnTo>
                    <a:lnTo>
                      <a:pt x="110758" y="269812"/>
                    </a:lnTo>
                    <a:lnTo>
                      <a:pt x="110758" y="92084"/>
                    </a:lnTo>
                    <a:lnTo>
                      <a:pt x="183524" y="92084"/>
                    </a:lnTo>
                    <a:lnTo>
                      <a:pt x="183524" y="117842"/>
                    </a:lnTo>
                    <a:cubicBezTo>
                      <a:pt x="205418" y="102387"/>
                      <a:pt x="233108" y="90152"/>
                      <a:pt x="271744" y="90152"/>
                    </a:cubicBezTo>
                    <a:cubicBezTo>
                      <a:pt x="312957" y="90152"/>
                      <a:pt x="358677" y="103675"/>
                      <a:pt x="358677" y="169357"/>
                    </a:cubicBezTo>
                    <a:close/>
                    <a:moveTo>
                      <a:pt x="765005" y="36705"/>
                    </a:moveTo>
                    <a:lnTo>
                      <a:pt x="692239" y="36705"/>
                    </a:lnTo>
                    <a:lnTo>
                      <a:pt x="692239" y="92084"/>
                    </a:lnTo>
                    <a:lnTo>
                      <a:pt x="652959" y="92084"/>
                    </a:lnTo>
                    <a:lnTo>
                      <a:pt x="652959" y="151327"/>
                    </a:lnTo>
                    <a:lnTo>
                      <a:pt x="692239" y="151327"/>
                    </a:lnTo>
                    <a:lnTo>
                      <a:pt x="692239" y="269168"/>
                    </a:lnTo>
                    <a:lnTo>
                      <a:pt x="838415" y="269168"/>
                    </a:lnTo>
                    <a:lnTo>
                      <a:pt x="838415" y="209926"/>
                    </a:lnTo>
                    <a:lnTo>
                      <a:pt x="765649" y="209926"/>
                    </a:lnTo>
                    <a:lnTo>
                      <a:pt x="765649" y="151327"/>
                    </a:lnTo>
                    <a:lnTo>
                      <a:pt x="838415" y="151327"/>
                    </a:lnTo>
                    <a:lnTo>
                      <a:pt x="838415" y="92084"/>
                    </a:lnTo>
                    <a:lnTo>
                      <a:pt x="765649" y="92084"/>
                    </a:lnTo>
                    <a:lnTo>
                      <a:pt x="765649" y="36705"/>
                    </a:lnTo>
                    <a:close/>
                    <a:moveTo>
                      <a:pt x="632997" y="192539"/>
                    </a:moveTo>
                    <a:lnTo>
                      <a:pt x="462352" y="192539"/>
                    </a:lnTo>
                    <a:cubicBezTo>
                      <a:pt x="468147" y="211857"/>
                      <a:pt x="488109" y="216365"/>
                      <a:pt x="508072" y="216365"/>
                    </a:cubicBezTo>
                    <a:cubicBezTo>
                      <a:pt x="527390" y="216365"/>
                      <a:pt x="538337" y="215077"/>
                      <a:pt x="548640" y="209926"/>
                    </a:cubicBezTo>
                    <a:lnTo>
                      <a:pt x="627845" y="209926"/>
                    </a:lnTo>
                    <a:cubicBezTo>
                      <a:pt x="616254" y="252426"/>
                      <a:pt x="577617" y="273032"/>
                      <a:pt x="508072" y="273032"/>
                    </a:cubicBezTo>
                    <a:cubicBezTo>
                      <a:pt x="437882" y="273032"/>
                      <a:pt x="388942" y="246630"/>
                      <a:pt x="388942" y="180304"/>
                    </a:cubicBezTo>
                    <a:cubicBezTo>
                      <a:pt x="388942" y="113978"/>
                      <a:pt x="437882" y="87576"/>
                      <a:pt x="511291" y="87576"/>
                    </a:cubicBezTo>
                    <a:cubicBezTo>
                      <a:pt x="585345" y="87576"/>
                      <a:pt x="632997" y="113978"/>
                      <a:pt x="632997" y="192539"/>
                    </a:cubicBezTo>
                    <a:close/>
                    <a:moveTo>
                      <a:pt x="556367" y="152615"/>
                    </a:moveTo>
                    <a:cubicBezTo>
                      <a:pt x="547996" y="140380"/>
                      <a:pt x="529966" y="135228"/>
                      <a:pt x="510647" y="135228"/>
                    </a:cubicBezTo>
                    <a:cubicBezTo>
                      <a:pt x="491329" y="135228"/>
                      <a:pt x="473299" y="141024"/>
                      <a:pt x="465571" y="152615"/>
                    </a:cubicBezTo>
                    <a:lnTo>
                      <a:pt x="556367" y="152615"/>
                    </a:lnTo>
                    <a:close/>
                    <a:moveTo>
                      <a:pt x="1041901" y="186744"/>
                    </a:moveTo>
                    <a:cubicBezTo>
                      <a:pt x="1028378" y="199622"/>
                      <a:pt x="1006484" y="208638"/>
                      <a:pt x="985878" y="208638"/>
                    </a:cubicBezTo>
                    <a:cubicBezTo>
                      <a:pt x="954325" y="208638"/>
                      <a:pt x="943377" y="195759"/>
                      <a:pt x="943377" y="165493"/>
                    </a:cubicBezTo>
                    <a:lnTo>
                      <a:pt x="943377" y="92084"/>
                    </a:lnTo>
                    <a:lnTo>
                      <a:pt x="870612" y="92084"/>
                    </a:lnTo>
                    <a:lnTo>
                      <a:pt x="870612" y="194471"/>
                    </a:lnTo>
                    <a:cubicBezTo>
                      <a:pt x="870612" y="257577"/>
                      <a:pt x="918264" y="269812"/>
                      <a:pt x="957544" y="269812"/>
                    </a:cubicBezTo>
                    <a:cubicBezTo>
                      <a:pt x="994249" y="269812"/>
                      <a:pt x="1021295" y="258221"/>
                      <a:pt x="1041901" y="243411"/>
                    </a:cubicBezTo>
                    <a:lnTo>
                      <a:pt x="1041901" y="268524"/>
                    </a:lnTo>
                    <a:lnTo>
                      <a:pt x="1114667" y="268524"/>
                    </a:lnTo>
                    <a:lnTo>
                      <a:pt x="1114667" y="91440"/>
                    </a:lnTo>
                    <a:lnTo>
                      <a:pt x="1041901" y="91440"/>
                    </a:lnTo>
                    <a:lnTo>
                      <a:pt x="1041901" y="186744"/>
                    </a:lnTo>
                    <a:close/>
                    <a:moveTo>
                      <a:pt x="1457888" y="89508"/>
                    </a:moveTo>
                    <a:cubicBezTo>
                      <a:pt x="1414744" y="89508"/>
                      <a:pt x="1388987" y="103031"/>
                      <a:pt x="1371600" y="123637"/>
                    </a:cubicBezTo>
                    <a:cubicBezTo>
                      <a:pt x="1357433" y="97879"/>
                      <a:pt x="1327168" y="89508"/>
                      <a:pt x="1305274" y="89508"/>
                    </a:cubicBezTo>
                    <a:cubicBezTo>
                      <a:pt x="1262130" y="89508"/>
                      <a:pt x="1241523" y="106895"/>
                      <a:pt x="1225425" y="121705"/>
                    </a:cubicBezTo>
                    <a:lnTo>
                      <a:pt x="1225425" y="92084"/>
                    </a:lnTo>
                    <a:lnTo>
                      <a:pt x="1152659" y="92084"/>
                    </a:lnTo>
                    <a:lnTo>
                      <a:pt x="1152659" y="269168"/>
                    </a:lnTo>
                    <a:lnTo>
                      <a:pt x="1225425" y="269168"/>
                    </a:lnTo>
                    <a:lnTo>
                      <a:pt x="1225425" y="173865"/>
                    </a:lnTo>
                    <a:cubicBezTo>
                      <a:pt x="1240236" y="159054"/>
                      <a:pt x="1255690" y="151327"/>
                      <a:pt x="1273721" y="151327"/>
                    </a:cubicBezTo>
                    <a:cubicBezTo>
                      <a:pt x="1299478" y="151327"/>
                      <a:pt x="1307850" y="164206"/>
                      <a:pt x="1307850" y="194471"/>
                    </a:cubicBezTo>
                    <a:lnTo>
                      <a:pt x="1307850" y="269168"/>
                    </a:lnTo>
                    <a:lnTo>
                      <a:pt x="1380615" y="269168"/>
                    </a:lnTo>
                    <a:lnTo>
                      <a:pt x="1380615" y="171933"/>
                    </a:lnTo>
                    <a:cubicBezTo>
                      <a:pt x="1395426" y="157122"/>
                      <a:pt x="1408305" y="151327"/>
                      <a:pt x="1426335" y="151327"/>
                    </a:cubicBezTo>
                    <a:cubicBezTo>
                      <a:pt x="1452093" y="151327"/>
                      <a:pt x="1460464" y="164206"/>
                      <a:pt x="1460464" y="194471"/>
                    </a:cubicBezTo>
                    <a:lnTo>
                      <a:pt x="1460464" y="269168"/>
                    </a:lnTo>
                    <a:lnTo>
                      <a:pt x="1533230" y="269168"/>
                    </a:lnTo>
                    <a:lnTo>
                      <a:pt x="1533230" y="162918"/>
                    </a:lnTo>
                    <a:cubicBezTo>
                      <a:pt x="1533230" y="101743"/>
                      <a:pt x="1488798" y="89508"/>
                      <a:pt x="1457888" y="89508"/>
                    </a:cubicBezTo>
                    <a:close/>
                    <a:moveTo>
                      <a:pt x="0" y="92084"/>
                    </a:moveTo>
                    <a:lnTo>
                      <a:pt x="0" y="269168"/>
                    </a:lnTo>
                    <a:lnTo>
                      <a:pt x="72766" y="269168"/>
                    </a:lnTo>
                    <a:lnTo>
                      <a:pt x="72766" y="92084"/>
                    </a:lnTo>
                    <a:lnTo>
                      <a:pt x="0" y="92084"/>
                    </a:lnTo>
                    <a:close/>
                    <a:moveTo>
                      <a:pt x="72766" y="0"/>
                    </a:moveTo>
                    <a:lnTo>
                      <a:pt x="0" y="0"/>
                    </a:lnTo>
                    <a:lnTo>
                      <a:pt x="0" y="72766"/>
                    </a:lnTo>
                    <a:lnTo>
                      <a:pt x="72766" y="72766"/>
                    </a:lnTo>
                    <a:lnTo>
                      <a:pt x="72766" y="0"/>
                    </a:lnTo>
                    <a:close/>
                  </a:path>
                </a:pathLst>
              </a:custGeom>
              <a:solidFill>
                <a:schemeClr val="bg1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87CE0B4-A958-4D06-9420-19E32A7A994A}"/>
                  </a:ext>
                </a:extLst>
              </p:cNvPr>
              <p:cNvSpPr/>
              <p:nvPr/>
            </p:nvSpPr>
            <p:spPr>
              <a:xfrm>
                <a:off x="8363039" y="5384227"/>
                <a:ext cx="218296" cy="218940"/>
              </a:xfrm>
              <a:custGeom>
                <a:avLst/>
                <a:gdLst>
                  <a:gd name="connsiteX0" fmla="*/ 72766 w 218296"/>
                  <a:gd name="connsiteY0" fmla="*/ 0 h 218940"/>
                  <a:gd name="connsiteX1" fmla="*/ 72766 w 218296"/>
                  <a:gd name="connsiteY1" fmla="*/ 72766 h 218940"/>
                  <a:gd name="connsiteX2" fmla="*/ 145531 w 218296"/>
                  <a:gd name="connsiteY2" fmla="*/ 72766 h 218940"/>
                  <a:gd name="connsiteX3" fmla="*/ 145531 w 218296"/>
                  <a:gd name="connsiteY3" fmla="*/ 145531 h 218940"/>
                  <a:gd name="connsiteX4" fmla="*/ 218297 w 218296"/>
                  <a:gd name="connsiteY4" fmla="*/ 145531 h 218940"/>
                  <a:gd name="connsiteX5" fmla="*/ 218297 w 218296"/>
                  <a:gd name="connsiteY5" fmla="*/ 0 h 218940"/>
                  <a:gd name="connsiteX6" fmla="*/ 72766 w 218296"/>
                  <a:gd name="connsiteY6" fmla="*/ 0 h 218940"/>
                  <a:gd name="connsiteX7" fmla="*/ 72766 w 218296"/>
                  <a:gd name="connsiteY7" fmla="*/ 146175 h 218940"/>
                  <a:gd name="connsiteX8" fmla="*/ 0 w 218296"/>
                  <a:gd name="connsiteY8" fmla="*/ 146175 h 218940"/>
                  <a:gd name="connsiteX9" fmla="*/ 0 w 218296"/>
                  <a:gd name="connsiteY9" fmla="*/ 218941 h 218940"/>
                  <a:gd name="connsiteX10" fmla="*/ 72766 w 218296"/>
                  <a:gd name="connsiteY10" fmla="*/ 218941 h 218940"/>
                  <a:gd name="connsiteX11" fmla="*/ 72766 w 218296"/>
                  <a:gd name="connsiteY11" fmla="*/ 146175 h 2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296" h="218940">
                    <a:moveTo>
                      <a:pt x="72766" y="0"/>
                    </a:moveTo>
                    <a:lnTo>
                      <a:pt x="72766" y="72766"/>
                    </a:lnTo>
                    <a:lnTo>
                      <a:pt x="145531" y="72766"/>
                    </a:lnTo>
                    <a:lnTo>
                      <a:pt x="145531" y="145531"/>
                    </a:lnTo>
                    <a:lnTo>
                      <a:pt x="218297" y="145531"/>
                    </a:lnTo>
                    <a:lnTo>
                      <a:pt x="218297" y="0"/>
                    </a:lnTo>
                    <a:lnTo>
                      <a:pt x="72766" y="0"/>
                    </a:lnTo>
                    <a:close/>
                    <a:moveTo>
                      <a:pt x="72766" y="146175"/>
                    </a:moveTo>
                    <a:lnTo>
                      <a:pt x="0" y="146175"/>
                    </a:lnTo>
                    <a:lnTo>
                      <a:pt x="0" y="218941"/>
                    </a:lnTo>
                    <a:lnTo>
                      <a:pt x="72766" y="218941"/>
                    </a:lnTo>
                    <a:lnTo>
                      <a:pt x="72766" y="146175"/>
                    </a:lnTo>
                    <a:close/>
                  </a:path>
                </a:pathLst>
              </a:custGeom>
              <a:solidFill>
                <a:srgbClr val="00AA9B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</p:grp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38376" y="1614406"/>
            <a:ext cx="3000374" cy="913555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email@inetum.com</a:t>
            </a:r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389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1476" y="3328906"/>
            <a:ext cx="3000374" cy="913555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email@inetum.com</a:t>
            </a:r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389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1476" y="1614406"/>
            <a:ext cx="3000374" cy="913555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email@inetum.com</a:t>
            </a:r>
          </a:p>
          <a:p>
            <a:pPr lvl="2"/>
            <a:r>
              <a:rPr lang="en-US" dirty="0"/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2817783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/>
        </p:nvSpPr>
        <p:spPr>
          <a:xfrm>
            <a:off x="685339" y="5552612"/>
            <a:ext cx="266977" cy="266977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/>
        </p:nvSpPr>
        <p:spPr>
          <a:xfrm>
            <a:off x="1088401" y="5552612"/>
            <a:ext cx="266977" cy="266977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C83DFE0C-84EB-4342-A444-67F30DED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713307"/>
            <a:ext cx="2743200" cy="647163"/>
          </a:xfrm>
          <a:prstGeom prst="rect">
            <a:avLst/>
          </a:prstGeom>
        </p:spPr>
      </p:pic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/>
        </p:nvGrpSpPr>
        <p:grpSpPr>
          <a:xfrm>
            <a:off x="8763000" y="4800600"/>
            <a:ext cx="3429000" cy="20574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/>
        </p:nvSpPr>
        <p:spPr>
          <a:xfrm>
            <a:off x="7391495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/>
        </p:nvSpPr>
        <p:spPr>
          <a:xfrm>
            <a:off x="10134600" y="0"/>
            <a:ext cx="1371600" cy="20574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/>
        </p:nvSpPr>
        <p:spPr>
          <a:xfrm>
            <a:off x="67056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/>
        </p:nvSpPr>
        <p:spPr>
          <a:xfrm>
            <a:off x="4486275" y="3895725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/>
        </p:nvSpPr>
        <p:spPr>
          <a:xfrm>
            <a:off x="676275" y="4791073"/>
            <a:ext cx="6105525" cy="663163"/>
          </a:xfrm>
          <a:prstGeom prst="rect">
            <a:avLst/>
          </a:prstGeom>
        </p:spPr>
        <p:txBody>
          <a:bodyPr vert="horz" wrap="square" lIns="0" tIns="16669" rIns="0" bIns="0" rtlCol="0">
            <a:spAutoFit/>
          </a:bodyPr>
          <a:lstStyle/>
          <a:p>
            <a:pPr marL="10001" marR="3810" indent="-953" algn="just">
              <a:lnSpc>
                <a:spcPct val="100000"/>
              </a:lnSpc>
              <a:spcBef>
                <a:spcPts val="131"/>
              </a:spcBef>
            </a:pP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1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050" spc="7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spc="23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050" dirty="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/>
        </p:nvSpPr>
        <p:spPr>
          <a:xfrm>
            <a:off x="1491463" y="5552611"/>
            <a:ext cx="266977" cy="266977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/>
        </p:nvSpPr>
        <p:spPr>
          <a:xfrm>
            <a:off x="1894525" y="5552611"/>
            <a:ext cx="266977" cy="266977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/>
        </p:nvSpPr>
        <p:spPr>
          <a:xfrm>
            <a:off x="2297588" y="5552611"/>
            <a:ext cx="266977" cy="266977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D4A96E6-C3EB-45C1-B3BA-4E240EF4D554}"/>
              </a:ext>
            </a:extLst>
          </p:cNvPr>
          <p:cNvSpPr/>
          <p:nvPr/>
        </p:nvSpPr>
        <p:spPr>
          <a:xfrm>
            <a:off x="9448800" y="3429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30402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End 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/>
        </p:nvSpPr>
        <p:spPr>
          <a:xfrm>
            <a:off x="685339" y="5552612"/>
            <a:ext cx="266977" cy="266977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/>
        </p:nvSpPr>
        <p:spPr>
          <a:xfrm>
            <a:off x="1088401" y="5552612"/>
            <a:ext cx="266977" cy="266977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C83DFE0C-84EB-4342-A444-67F30DED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3713307"/>
            <a:ext cx="2743198" cy="647163"/>
          </a:xfrm>
          <a:prstGeom prst="rect">
            <a:avLst/>
          </a:prstGeom>
        </p:spPr>
      </p:pic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/>
        </p:nvGrpSpPr>
        <p:grpSpPr>
          <a:xfrm>
            <a:off x="8763000" y="4800600"/>
            <a:ext cx="3429000" cy="20574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/>
        </p:nvSpPr>
        <p:spPr>
          <a:xfrm>
            <a:off x="7391495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/>
        </p:nvSpPr>
        <p:spPr>
          <a:xfrm>
            <a:off x="10134600" y="0"/>
            <a:ext cx="1371600" cy="20574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/>
        </p:nvSpPr>
        <p:spPr>
          <a:xfrm>
            <a:off x="67056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/>
        </p:nvSpPr>
        <p:spPr>
          <a:xfrm>
            <a:off x="676275" y="4791073"/>
            <a:ext cx="6105525" cy="663163"/>
          </a:xfrm>
          <a:prstGeom prst="rect">
            <a:avLst/>
          </a:prstGeom>
        </p:spPr>
        <p:txBody>
          <a:bodyPr vert="horz" wrap="square" lIns="0" tIns="16669" rIns="0" bIns="0" rtlCol="0">
            <a:spAutoFit/>
          </a:bodyPr>
          <a:lstStyle/>
          <a:p>
            <a:pPr marL="10001" marR="3810" indent="-953" algn="just">
              <a:lnSpc>
                <a:spcPct val="100000"/>
              </a:lnSpc>
              <a:spcBef>
                <a:spcPts val="131"/>
              </a:spcBef>
            </a:pP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1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050" spc="7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spc="23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050" dirty="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/>
        </p:nvSpPr>
        <p:spPr>
          <a:xfrm>
            <a:off x="1491463" y="5552611"/>
            <a:ext cx="266977" cy="266977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/>
        </p:nvSpPr>
        <p:spPr>
          <a:xfrm>
            <a:off x="1894525" y="5552611"/>
            <a:ext cx="266977" cy="266977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/>
        </p:nvSpPr>
        <p:spPr>
          <a:xfrm>
            <a:off x="2297588" y="5552611"/>
            <a:ext cx="266977" cy="266977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BBE171D-EA4E-452C-8EBE-60BD260840FF}"/>
              </a:ext>
            </a:extLst>
          </p:cNvPr>
          <p:cNvSpPr/>
          <p:nvPr/>
        </p:nvSpPr>
        <p:spPr>
          <a:xfrm>
            <a:off x="9448800" y="3429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09C26D4-87EE-42AD-8338-D5EE327E9EA9}"/>
              </a:ext>
            </a:extLst>
          </p:cNvPr>
          <p:cNvSpPr txBox="1"/>
          <p:nvPr/>
        </p:nvSpPr>
        <p:spPr>
          <a:xfrm>
            <a:off x="4486275" y="3895725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3426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End F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/>
        </p:nvSpPr>
        <p:spPr>
          <a:xfrm>
            <a:off x="685339" y="5552612"/>
            <a:ext cx="266977" cy="266977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/>
        </p:nvSpPr>
        <p:spPr>
          <a:xfrm>
            <a:off x="1088401" y="5552612"/>
            <a:ext cx="266977" cy="266977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C83DFE0C-84EB-4342-A444-67F30DED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3713307"/>
            <a:ext cx="2743198" cy="647163"/>
          </a:xfrm>
          <a:prstGeom prst="rect">
            <a:avLst/>
          </a:prstGeom>
        </p:spPr>
      </p:pic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/>
        </p:nvGrpSpPr>
        <p:grpSpPr>
          <a:xfrm>
            <a:off x="8763000" y="4800600"/>
            <a:ext cx="3429000" cy="20574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/>
        </p:nvSpPr>
        <p:spPr>
          <a:xfrm>
            <a:off x="7391495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/>
        </p:nvSpPr>
        <p:spPr>
          <a:xfrm>
            <a:off x="10134600" y="0"/>
            <a:ext cx="1371600" cy="20574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/>
        </p:nvSpPr>
        <p:spPr>
          <a:xfrm>
            <a:off x="67056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/>
        </p:nvSpPr>
        <p:spPr>
          <a:xfrm>
            <a:off x="1491463" y="5552611"/>
            <a:ext cx="266977" cy="266977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/>
        </p:nvSpPr>
        <p:spPr>
          <a:xfrm>
            <a:off x="1894525" y="5552611"/>
            <a:ext cx="266977" cy="266977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/>
        </p:nvSpPr>
        <p:spPr>
          <a:xfrm>
            <a:off x="2297588" y="5552611"/>
            <a:ext cx="266977" cy="266977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BBE171D-EA4E-452C-8EBE-60BD260840FF}"/>
              </a:ext>
            </a:extLst>
          </p:cNvPr>
          <p:cNvSpPr/>
          <p:nvPr/>
        </p:nvSpPr>
        <p:spPr>
          <a:xfrm>
            <a:off x="9448800" y="3429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09C26D4-87EE-42AD-8338-D5EE327E9EA9}"/>
              </a:ext>
            </a:extLst>
          </p:cNvPr>
          <p:cNvSpPr txBox="1"/>
          <p:nvPr/>
        </p:nvSpPr>
        <p:spPr>
          <a:xfrm>
            <a:off x="4486275" y="3895725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19" name="object 29">
            <a:extLst>
              <a:ext uri="{FF2B5EF4-FFF2-40B4-BE49-F238E27FC236}">
                <a16:creationId xmlns:a16="http://schemas.microsoft.com/office/drawing/2014/main" id="{6F3CD315-706A-434B-868F-34214EBB8D8B}"/>
              </a:ext>
            </a:extLst>
          </p:cNvPr>
          <p:cNvSpPr txBox="1"/>
          <p:nvPr/>
        </p:nvSpPr>
        <p:spPr>
          <a:xfrm>
            <a:off x="676275" y="4791073"/>
            <a:ext cx="6105525" cy="663163"/>
          </a:xfrm>
          <a:prstGeom prst="rect">
            <a:avLst/>
          </a:prstGeom>
        </p:spPr>
        <p:txBody>
          <a:bodyPr vert="horz" wrap="square" lIns="0" tIns="16669" rIns="0" bIns="0" rtlCol="0">
            <a:spAutoFit/>
          </a:bodyPr>
          <a:lstStyle/>
          <a:p>
            <a:pPr marL="10001" marR="3810" indent="-953" algn="just">
              <a:lnSpc>
                <a:spcPct val="100000"/>
              </a:lnSpc>
              <a:spcBef>
                <a:spcPts val="131"/>
              </a:spcBef>
            </a:pP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lang="fr-FR"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ESPAGNE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</a:t>
            </a:r>
            <a:r>
              <a:rPr lang="fr-FR"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QUE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lang="fr-FR"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SUISSE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lang="fr-FR"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ANGLETERRE</a:t>
            </a:r>
            <a:r>
              <a:rPr sz="1050" spc="8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OGNE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MANI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AROC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N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GAL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N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ÉS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IL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QUE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1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</a:t>
            </a:r>
            <a:r>
              <a:rPr lang="fr-FR" sz="1050" spc="11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DU</a:t>
            </a:r>
            <a:r>
              <a:rPr sz="1050" spc="11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</a:t>
            </a:r>
            <a:r>
              <a:rPr lang="fr-FR"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</a:t>
            </a:r>
            <a:r>
              <a:rPr lang="fr-FR"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O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PUBLI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QUE DOMINICAINE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</a:t>
            </a:r>
            <a:r>
              <a:rPr lang="fr-FR"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UR</a:t>
            </a:r>
            <a:r>
              <a:rPr sz="1050" spc="19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050" spc="7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lang="fr-FR" sz="1050" spc="23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E.A.U</a:t>
            </a:r>
            <a:endParaRPr sz="1050" dirty="0">
              <a:latin typeface="Verdana" panose="020B0604030504040204" pitchFamily="34" charset="0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802190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920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A925C-6283-4104-B56D-9934CEF7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9BE770-42CE-4DE4-9E03-61A42673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2863F-2158-4B7A-A36D-9A93D068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26FB9-D70D-4735-B6D7-747602DF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933148-92C1-4FC8-A87C-4DCD08FE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2C6-492C-4E7C-BBE1-F141671B8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86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495425" y="1669251"/>
            <a:ext cx="6315075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Introduction</a:t>
            </a: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/>
        </p:nvSpPr>
        <p:spPr>
          <a:xfrm>
            <a:off x="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D3C0EACF-3AD5-4884-9531-06FDA14E14F3}"/>
              </a:ext>
            </a:extLst>
          </p:cNvPr>
          <p:cNvSpPr/>
          <p:nvPr/>
        </p:nvSpPr>
        <p:spPr>
          <a:xfrm>
            <a:off x="7391400" y="685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F84A533-D15F-4251-B825-30C4967127B7}"/>
              </a:ext>
            </a:extLst>
          </p:cNvPr>
          <p:cNvSpPr/>
          <p:nvPr/>
        </p:nvSpPr>
        <p:spPr>
          <a:xfrm>
            <a:off x="534799" y="4800600"/>
            <a:ext cx="684848" cy="684848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815314C-9423-41A5-BEA4-E339EE8896AB}"/>
              </a:ext>
            </a:extLst>
          </p:cNvPr>
          <p:cNvSpPr/>
          <p:nvPr/>
        </p:nvSpPr>
        <p:spPr>
          <a:xfrm>
            <a:off x="10820400" y="4114800"/>
            <a:ext cx="1369219" cy="1370648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1E59CB-5F39-462D-B61D-4A4C7D89D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425" y="2227416"/>
            <a:ext cx="6315075" cy="221841"/>
          </a:xfrm>
        </p:spPr>
        <p:txBody>
          <a:bodyPr wrap="square" tIns="14400">
            <a:spAutoFit/>
          </a:bodyPr>
          <a:lstStyle>
            <a:lvl1pPr>
              <a:spcBef>
                <a:spcPts val="0"/>
              </a:spcBef>
              <a:defRPr sz="1350">
                <a:solidFill>
                  <a:schemeClr val="accent3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3F9D-3345-4E29-AB08-377E0B10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86706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13" name="Text Placeholder 31">
            <a:extLst>
              <a:ext uri="{FF2B5EF4-FFF2-40B4-BE49-F238E27FC236}">
                <a16:creationId xmlns:a16="http://schemas.microsoft.com/office/drawing/2014/main" id="{3511C7BF-3840-4CE8-BB5B-C7B08391350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445647" y="3908831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14" name="Text Placeholder 18">
            <a:extLst>
              <a:ext uri="{FF2B5EF4-FFF2-40B4-BE49-F238E27FC236}">
                <a16:creationId xmlns:a16="http://schemas.microsoft.com/office/drawing/2014/main" id="{EFD58F2A-B07B-4D2B-8951-E00DDA67D7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140973" y="4079664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5" name="Text Placeholder 18">
            <a:extLst>
              <a:ext uri="{FF2B5EF4-FFF2-40B4-BE49-F238E27FC236}">
                <a16:creationId xmlns:a16="http://schemas.microsoft.com/office/drawing/2014/main" id="{A3AA694F-FB48-41A8-B07B-EC1F3B40C39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140972" y="4492280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0" name="Text Placeholder 18">
            <a:extLst>
              <a:ext uri="{FF2B5EF4-FFF2-40B4-BE49-F238E27FC236}">
                <a16:creationId xmlns:a16="http://schemas.microsoft.com/office/drawing/2014/main" id="{8465A35D-EC66-40E8-80CC-6934147C890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0876620" y="4492279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3" name="Text Placeholder 31">
            <a:extLst>
              <a:ext uri="{FF2B5EF4-FFF2-40B4-BE49-F238E27FC236}">
                <a16:creationId xmlns:a16="http://schemas.microsoft.com/office/drawing/2014/main" id="{F5A26CFA-C26B-4F48-AFCC-68C933599A6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85800" y="3908831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4" name="Text Placeholder 18">
            <a:extLst>
              <a:ext uri="{FF2B5EF4-FFF2-40B4-BE49-F238E27FC236}">
                <a16:creationId xmlns:a16="http://schemas.microsoft.com/office/drawing/2014/main" id="{248854A8-0EED-4EC1-81BB-9B97B87D84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81126" y="4079664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5" name="Text Placeholder 18">
            <a:extLst>
              <a:ext uri="{FF2B5EF4-FFF2-40B4-BE49-F238E27FC236}">
                <a16:creationId xmlns:a16="http://schemas.microsoft.com/office/drawing/2014/main" id="{FF847E46-100F-4B85-ABC9-C63CBCF3D74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381125" y="4492280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6" name="Text Placeholder 18">
            <a:extLst>
              <a:ext uri="{FF2B5EF4-FFF2-40B4-BE49-F238E27FC236}">
                <a16:creationId xmlns:a16="http://schemas.microsoft.com/office/drawing/2014/main" id="{1EDAB9D3-F6BE-48C5-94F8-F0CEB0166F3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116773" y="4492279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7" name="Text Placeholder 31">
            <a:extLst>
              <a:ext uri="{FF2B5EF4-FFF2-40B4-BE49-F238E27FC236}">
                <a16:creationId xmlns:a16="http://schemas.microsoft.com/office/drawing/2014/main" id="{6FFEF1B8-6626-4B8C-86D2-FD64ECC7E0E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85800" y="148077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8" name="Text Placeholder 18">
            <a:extLst>
              <a:ext uri="{FF2B5EF4-FFF2-40B4-BE49-F238E27FC236}">
                <a16:creationId xmlns:a16="http://schemas.microsoft.com/office/drawing/2014/main" id="{5F1270D3-9E35-4323-99FB-4AA40123E72B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1126" y="165160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9" name="Text Placeholder 18">
            <a:extLst>
              <a:ext uri="{FF2B5EF4-FFF2-40B4-BE49-F238E27FC236}">
                <a16:creationId xmlns:a16="http://schemas.microsoft.com/office/drawing/2014/main" id="{1C93CA53-2F3D-4CA4-A60D-15B2C8F9278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1125" y="206422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0" name="Text Placeholder 18">
            <a:extLst>
              <a:ext uri="{FF2B5EF4-FFF2-40B4-BE49-F238E27FC236}">
                <a16:creationId xmlns:a16="http://schemas.microsoft.com/office/drawing/2014/main" id="{93C6D7CE-3B53-4781-9604-D0FE8BEF0B5C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116773" y="206422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1" name="Text Placeholder 31">
            <a:extLst>
              <a:ext uri="{FF2B5EF4-FFF2-40B4-BE49-F238E27FC236}">
                <a16:creationId xmlns:a16="http://schemas.microsoft.com/office/drawing/2014/main" id="{F09C8D30-46AD-4E01-B69D-ECF0E963972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445647" y="148077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2" name="Text Placeholder 18">
            <a:extLst>
              <a:ext uri="{FF2B5EF4-FFF2-40B4-BE49-F238E27FC236}">
                <a16:creationId xmlns:a16="http://schemas.microsoft.com/office/drawing/2014/main" id="{6BBF8358-0312-4476-A379-4092F5096A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140973" y="165160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131FAF0A-F8E5-4E88-BBC2-856B2610CB5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7140972" y="206422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DF585C99-0360-4056-A9DA-37C046EC20FC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0876620" y="206422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049B-FF10-4FE9-B55A-5E1428FB2026}"/>
              </a:ext>
            </a:extLst>
          </p:cNvPr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  <p:sp>
        <p:nvSpPr>
          <p:cNvPr id="21" name="Titre 3">
            <a:extLst>
              <a:ext uri="{FF2B5EF4-FFF2-40B4-BE49-F238E27FC236}">
                <a16:creationId xmlns:a16="http://schemas.microsoft.com/office/drawing/2014/main" id="{AE0B397F-537F-475A-B197-1EC9819F9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406" y="697701"/>
            <a:ext cx="9014246" cy="771656"/>
          </a:xfrm>
          <a:prstGeom prst="rect">
            <a:avLst/>
          </a:prstGeom>
        </p:spPr>
        <p:txBody>
          <a:bodyPr lIns="0" tIns="0" rIns="0" bIns="0"/>
          <a:lstStyle>
            <a:lvl1pPr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8404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02" name="Text Placeholder 31">
            <a:extLst>
              <a:ext uri="{FF2B5EF4-FFF2-40B4-BE49-F238E27FC236}">
                <a16:creationId xmlns:a16="http://schemas.microsoft.com/office/drawing/2014/main" id="{7EC72E04-62A6-456D-9129-8BFC76A3EA7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85800" y="148077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03" name="Text Placeholder 18">
            <a:extLst>
              <a:ext uri="{FF2B5EF4-FFF2-40B4-BE49-F238E27FC236}">
                <a16:creationId xmlns:a16="http://schemas.microsoft.com/office/drawing/2014/main" id="{75D73ABA-CA4C-4758-A70B-18788A7152E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1126" y="165160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4" name="Text Placeholder 18">
            <a:extLst>
              <a:ext uri="{FF2B5EF4-FFF2-40B4-BE49-F238E27FC236}">
                <a16:creationId xmlns:a16="http://schemas.microsoft.com/office/drawing/2014/main" id="{46C41AE2-59D8-4B49-848B-EA4CBB40268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1125" y="206422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5" name="Text Placeholder 18">
            <a:extLst>
              <a:ext uri="{FF2B5EF4-FFF2-40B4-BE49-F238E27FC236}">
                <a16:creationId xmlns:a16="http://schemas.microsoft.com/office/drawing/2014/main" id="{2220B1D5-71D2-48C3-A929-898FF8C1F57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116773" y="206422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6" name="Text Placeholder 31">
            <a:extLst>
              <a:ext uri="{FF2B5EF4-FFF2-40B4-BE49-F238E27FC236}">
                <a16:creationId xmlns:a16="http://schemas.microsoft.com/office/drawing/2014/main" id="{E2D825A0-520D-4092-8235-41A32121B04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85800" y="301959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07" name="Text Placeholder 18">
            <a:extLst>
              <a:ext uri="{FF2B5EF4-FFF2-40B4-BE49-F238E27FC236}">
                <a16:creationId xmlns:a16="http://schemas.microsoft.com/office/drawing/2014/main" id="{22E612C7-1A1F-493A-8A38-C03F18CC687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1126" y="319042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8" name="Text Placeholder 18">
            <a:extLst>
              <a:ext uri="{FF2B5EF4-FFF2-40B4-BE49-F238E27FC236}">
                <a16:creationId xmlns:a16="http://schemas.microsoft.com/office/drawing/2014/main" id="{649F1CE4-C3CE-4985-AD3E-FC4A4AC0C2B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1125" y="360304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9" name="Text Placeholder 18">
            <a:extLst>
              <a:ext uri="{FF2B5EF4-FFF2-40B4-BE49-F238E27FC236}">
                <a16:creationId xmlns:a16="http://schemas.microsoft.com/office/drawing/2014/main" id="{CB3A685A-DB20-4E5A-9F48-2108FDDDF82A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5116773" y="360304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5" name="Text Placeholder 31">
            <a:extLst>
              <a:ext uri="{FF2B5EF4-FFF2-40B4-BE49-F238E27FC236}">
                <a16:creationId xmlns:a16="http://schemas.microsoft.com/office/drawing/2014/main" id="{FB61BDCE-020E-4BCF-9B3C-320CC2C9B7A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445647" y="148077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26" name="Text Placeholder 18">
            <a:extLst>
              <a:ext uri="{FF2B5EF4-FFF2-40B4-BE49-F238E27FC236}">
                <a16:creationId xmlns:a16="http://schemas.microsoft.com/office/drawing/2014/main" id="{13C2CDE7-3771-468A-A640-29AA16C285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140973" y="165160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27" name="Text Placeholder 18">
            <a:extLst>
              <a:ext uri="{FF2B5EF4-FFF2-40B4-BE49-F238E27FC236}">
                <a16:creationId xmlns:a16="http://schemas.microsoft.com/office/drawing/2014/main" id="{831093BB-2135-4302-AD17-917734EC88A6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7140972" y="206422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8" name="Text Placeholder 18">
            <a:extLst>
              <a:ext uri="{FF2B5EF4-FFF2-40B4-BE49-F238E27FC236}">
                <a16:creationId xmlns:a16="http://schemas.microsoft.com/office/drawing/2014/main" id="{EF93369E-2C3E-4EE7-8D1D-99C239A339E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0876620" y="206422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9" name="Text Placeholder 31">
            <a:extLst>
              <a:ext uri="{FF2B5EF4-FFF2-40B4-BE49-F238E27FC236}">
                <a16:creationId xmlns:a16="http://schemas.microsoft.com/office/drawing/2014/main" id="{C287AF80-AE6B-424F-8FDB-B11EF6A13FB2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6445647" y="301959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1" name="Text Placeholder 18">
            <a:extLst>
              <a:ext uri="{FF2B5EF4-FFF2-40B4-BE49-F238E27FC236}">
                <a16:creationId xmlns:a16="http://schemas.microsoft.com/office/drawing/2014/main" id="{61424F3E-758A-41A8-BED0-46CF7C78F3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7140973" y="319042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2" name="Text Placeholder 18">
            <a:extLst>
              <a:ext uri="{FF2B5EF4-FFF2-40B4-BE49-F238E27FC236}">
                <a16:creationId xmlns:a16="http://schemas.microsoft.com/office/drawing/2014/main" id="{C48A6046-5F7C-45C3-832A-2C969ACC9C87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7140972" y="360304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7" name="Text Placeholder 18">
            <a:extLst>
              <a:ext uri="{FF2B5EF4-FFF2-40B4-BE49-F238E27FC236}">
                <a16:creationId xmlns:a16="http://schemas.microsoft.com/office/drawing/2014/main" id="{27D74F4C-9A89-4C62-9FBF-A53BF21FC90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0876620" y="360304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2" name="Text Placeholder 31">
            <a:extLst>
              <a:ext uri="{FF2B5EF4-FFF2-40B4-BE49-F238E27FC236}">
                <a16:creationId xmlns:a16="http://schemas.microsoft.com/office/drawing/2014/main" id="{BD95E687-7F93-472F-98D4-EC938AA6550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85800" y="4558414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025B0146-CB38-42F3-839F-A26A6143E0F2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381126" y="4729247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A284474C-E457-4B47-BD17-F5D8229E4172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381125" y="5141863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5" name="Text Placeholder 18">
            <a:extLst>
              <a:ext uri="{FF2B5EF4-FFF2-40B4-BE49-F238E27FC236}">
                <a16:creationId xmlns:a16="http://schemas.microsoft.com/office/drawing/2014/main" id="{BD29F203-3EED-448C-9A44-6A9AF6E4D1A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5116773" y="5141862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6" name="Text Placeholder 31">
            <a:extLst>
              <a:ext uri="{FF2B5EF4-FFF2-40B4-BE49-F238E27FC236}">
                <a16:creationId xmlns:a16="http://schemas.microsoft.com/office/drawing/2014/main" id="{37A450F0-202F-4585-8D10-F0C9C63E8342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445647" y="4558414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F15D7F17-C51A-401A-B45B-C0DD68E1A185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7140973" y="4729247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8" name="Text Placeholder 18">
            <a:extLst>
              <a:ext uri="{FF2B5EF4-FFF2-40B4-BE49-F238E27FC236}">
                <a16:creationId xmlns:a16="http://schemas.microsoft.com/office/drawing/2014/main" id="{EA613244-6AF1-4BED-B339-59144E1E2378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7140972" y="5141863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9" name="Text Placeholder 18">
            <a:extLst>
              <a:ext uri="{FF2B5EF4-FFF2-40B4-BE49-F238E27FC236}">
                <a16:creationId xmlns:a16="http://schemas.microsoft.com/office/drawing/2014/main" id="{015CB9AD-585C-4445-80B0-B9C7F59AD01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0876620" y="5141862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7EFA-6F22-4F7A-86D6-B9B9EFDEBF45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  <p:sp>
        <p:nvSpPr>
          <p:cNvPr id="29" name="Titre 3">
            <a:extLst>
              <a:ext uri="{FF2B5EF4-FFF2-40B4-BE49-F238E27FC236}">
                <a16:creationId xmlns:a16="http://schemas.microsoft.com/office/drawing/2014/main" id="{EC744315-8B20-4BBE-A882-04AFDA114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406" y="697701"/>
            <a:ext cx="9014246" cy="771656"/>
          </a:xfrm>
          <a:prstGeom prst="rect">
            <a:avLst/>
          </a:prstGeom>
        </p:spPr>
        <p:txBody>
          <a:bodyPr lIns="0" tIns="0" rIns="0" bIns="0"/>
          <a:lstStyle>
            <a:lvl1pPr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58771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28FBECDA-E756-436B-A2DF-561D7CBEB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48352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29DD076-5F15-437B-BFD1-4316097E0A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81126" y="165435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2B1B91FE-791C-486B-BB38-16A0BC617D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1125" y="206697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1AD460FF-7D8C-43FC-A584-F7A2A0070B2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16773" y="206697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196209E-A760-418E-ABA2-4DD925C316F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85800" y="2443594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6316DC73-28D4-4F73-B949-6F6F5D61C2F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1126" y="2614427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E6BEF16F-6B19-411C-B67C-B5AA0800E01A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1125" y="3027043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898B7DDA-82C5-4103-8C26-5F9811B20C9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116773" y="3027042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7" name="Text Placeholder 31">
            <a:extLst>
              <a:ext uri="{FF2B5EF4-FFF2-40B4-BE49-F238E27FC236}">
                <a16:creationId xmlns:a16="http://schemas.microsoft.com/office/drawing/2014/main" id="{7DA447D7-A877-45B8-B6FB-AE90751E8876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85800" y="340120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CFE91535-724D-49F0-92FE-8CAB5C480A12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1126" y="357203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3D27B957-835E-4BF0-9537-A1AC3D952B2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1125" y="398465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0" name="Text Placeholder 18">
            <a:extLst>
              <a:ext uri="{FF2B5EF4-FFF2-40B4-BE49-F238E27FC236}">
                <a16:creationId xmlns:a16="http://schemas.microsoft.com/office/drawing/2014/main" id="{F84C2754-E4E9-4354-B6CB-7B5B7AA5A828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5116773" y="398465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8C74BB45-5D6F-48E6-9347-96EE0CC93A2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85800" y="435881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62" name="Text Placeholder 18">
            <a:extLst>
              <a:ext uri="{FF2B5EF4-FFF2-40B4-BE49-F238E27FC236}">
                <a16:creationId xmlns:a16="http://schemas.microsoft.com/office/drawing/2014/main" id="{BCD1C6AA-1F9C-4210-9D36-274FD1A6AE79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381126" y="452964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3" name="Text Placeholder 18">
            <a:extLst>
              <a:ext uri="{FF2B5EF4-FFF2-40B4-BE49-F238E27FC236}">
                <a16:creationId xmlns:a16="http://schemas.microsoft.com/office/drawing/2014/main" id="{D180E97C-CAF1-4493-AD31-C1A8E60EAEFF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381125" y="494226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4" name="Text Placeholder 18">
            <a:extLst>
              <a:ext uri="{FF2B5EF4-FFF2-40B4-BE49-F238E27FC236}">
                <a16:creationId xmlns:a16="http://schemas.microsoft.com/office/drawing/2014/main" id="{7FE91E81-87F3-42A4-9446-8670F0C28A15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5116773" y="494226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EDFC2B06-95E3-4B46-9D78-C5B889187574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445647" y="148352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66" name="Text Placeholder 18">
            <a:extLst>
              <a:ext uri="{FF2B5EF4-FFF2-40B4-BE49-F238E27FC236}">
                <a16:creationId xmlns:a16="http://schemas.microsoft.com/office/drawing/2014/main" id="{5C8CF654-7CDC-4671-BA3F-6E43C2F3D930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140973" y="165435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7" name="Text Placeholder 18">
            <a:extLst>
              <a:ext uri="{FF2B5EF4-FFF2-40B4-BE49-F238E27FC236}">
                <a16:creationId xmlns:a16="http://schemas.microsoft.com/office/drawing/2014/main" id="{AA689F23-6793-46A5-BC3A-C3C394EB61B7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7140972" y="206697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ED61CF7D-5129-427A-9E6A-C2D5A0108EF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0876620" y="206697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C7919060-BAE1-42EF-8A05-3D8F26EC8E7B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10876620" y="206697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4" name="Text Placeholder 31">
            <a:extLst>
              <a:ext uri="{FF2B5EF4-FFF2-40B4-BE49-F238E27FC236}">
                <a16:creationId xmlns:a16="http://schemas.microsoft.com/office/drawing/2014/main" id="{DA0FFCE8-6B8A-4E0A-9547-C340275471AA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445647" y="2443594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B46C006F-C71D-4DE1-A056-5B3A93CF50D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140973" y="2614427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6" name="Text Placeholder 18">
            <a:extLst>
              <a:ext uri="{FF2B5EF4-FFF2-40B4-BE49-F238E27FC236}">
                <a16:creationId xmlns:a16="http://schemas.microsoft.com/office/drawing/2014/main" id="{C3771224-2466-4D8A-A811-964F73AA64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7140972" y="3027043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6FE5254-0432-4E51-B71F-918A5A083FA8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0876620" y="3027042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0" name="Text Placeholder 31">
            <a:extLst>
              <a:ext uri="{FF2B5EF4-FFF2-40B4-BE49-F238E27FC236}">
                <a16:creationId xmlns:a16="http://schemas.microsoft.com/office/drawing/2014/main" id="{77CAFDB0-A524-4811-9A5F-832074D34A45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6445647" y="340120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2F7D0EC5-CECB-4014-B06D-B2DBCBFBBF3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7140973" y="357203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2" name="Text Placeholder 18">
            <a:extLst>
              <a:ext uri="{FF2B5EF4-FFF2-40B4-BE49-F238E27FC236}">
                <a16:creationId xmlns:a16="http://schemas.microsoft.com/office/drawing/2014/main" id="{8751CD9A-A0F4-4CC8-8C88-10310AE524D6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7140972" y="398465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26FADFFE-C225-4705-860D-DF5D47B6C04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0876620" y="398465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4" name="Text Placeholder 31">
            <a:extLst>
              <a:ext uri="{FF2B5EF4-FFF2-40B4-BE49-F238E27FC236}">
                <a16:creationId xmlns:a16="http://schemas.microsoft.com/office/drawing/2014/main" id="{ED08C253-1799-4939-89C2-67FE0903595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445647" y="435881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BA8F5A1C-3DDB-4EB6-A07B-B7ACBC8A5ACC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7140973" y="452964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6" name="Text Placeholder 18">
            <a:extLst>
              <a:ext uri="{FF2B5EF4-FFF2-40B4-BE49-F238E27FC236}">
                <a16:creationId xmlns:a16="http://schemas.microsoft.com/office/drawing/2014/main" id="{C6330ADC-D7C7-4EFD-8348-FF37C7A173BC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7140972" y="494226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81AE0480-C514-4AD9-8691-694E141EE29E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0876620" y="494226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7268FDA8-F92E-4936-B990-FD4E9F0CC0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85800" y="5315979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37FDC6EC-A640-488F-9644-3FDD22493BD3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381126" y="5486812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873EAFB-A062-4833-B06F-62FD2E7C3DF9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381125" y="5899428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EE221A43-C270-4544-94DF-1ABABF451BBD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5116773" y="5899427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D8E4515-6F96-4F02-B988-811445E2351C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445647" y="5315979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A17A929F-E044-48C5-9DD8-B47C3EF2AE1C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7140973" y="5486812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5D5ECF6A-91FB-4513-9425-F01C4C10BAB1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7140972" y="5899428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2F7DB677-C811-448B-9E9D-A05B83375084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0876620" y="5899427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3DF68-D79F-4DB1-B4FD-A39341DF1E94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  <p:sp>
        <p:nvSpPr>
          <p:cNvPr id="47" name="Titre 3">
            <a:extLst>
              <a:ext uri="{FF2B5EF4-FFF2-40B4-BE49-F238E27FC236}">
                <a16:creationId xmlns:a16="http://schemas.microsoft.com/office/drawing/2014/main" id="{44057687-C51E-48EF-8ABC-CF8D8466D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406" y="697701"/>
            <a:ext cx="9014246" cy="771656"/>
          </a:xfrm>
          <a:prstGeom prst="rect">
            <a:avLst/>
          </a:prstGeom>
        </p:spPr>
        <p:txBody>
          <a:bodyPr lIns="0" tIns="0" rIns="0" bIns="0"/>
          <a:lstStyle>
            <a:lvl1pPr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94935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_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1" y="485445"/>
            <a:ext cx="1371599" cy="32358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/>
        </p:nvSpPr>
        <p:spPr>
          <a:xfrm>
            <a:off x="1219200" y="685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/>
        </p:nvSpPr>
        <p:spPr>
          <a:xfrm>
            <a:off x="73914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/>
        </p:nvSpPr>
        <p:spPr>
          <a:xfrm>
            <a:off x="3962400" y="5486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5000" y="1371600"/>
            <a:ext cx="685800" cy="685794"/>
          </a:xfrm>
          <a:solidFill>
            <a:srgbClr val="005473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275"/>
              </a:spcBef>
              <a:defRPr sz="3000" b="1" spc="-12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0" y="2057394"/>
            <a:ext cx="5486400" cy="27432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39613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/>
        </p:nvSpPr>
        <p:spPr>
          <a:xfrm>
            <a:off x="1219200" y="685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/>
        </p:nvSpPr>
        <p:spPr>
          <a:xfrm>
            <a:off x="73914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/>
        </p:nvSpPr>
        <p:spPr>
          <a:xfrm>
            <a:off x="3962400" y="5486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5000" y="1371600"/>
            <a:ext cx="685800" cy="685794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275"/>
              </a:spcBef>
              <a:defRPr sz="3000" b="1" spc="-12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0" y="2057394"/>
            <a:ext cx="5486400" cy="27432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47748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/>
        </p:nvSpPr>
        <p:spPr>
          <a:xfrm>
            <a:off x="1219200" y="685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/>
        </p:nvSpPr>
        <p:spPr>
          <a:xfrm>
            <a:off x="73914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/>
        </p:nvSpPr>
        <p:spPr>
          <a:xfrm>
            <a:off x="3962400" y="5486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5000" y="1371600"/>
            <a:ext cx="685800" cy="685794"/>
          </a:xfrm>
          <a:solidFill>
            <a:schemeClr val="tx2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275"/>
              </a:spcBef>
              <a:defRPr sz="3000" b="1" spc="-12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2" name="Holder 2">
            <a:extLst>
              <a:ext uri="{FF2B5EF4-FFF2-40B4-BE49-F238E27FC236}">
                <a16:creationId xmlns:a16="http://schemas.microsoft.com/office/drawing/2014/main" id="{85B5B0C2-1E62-4343-9450-2B0AC120F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0" y="2057394"/>
            <a:ext cx="5486400" cy="2743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3129-780B-4E39-9EAF-CD2ED887D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24148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5761A52-1304-4A60-8DEE-CE0F518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  <a:p>
            <a:pPr lvl="5"/>
            <a:r>
              <a:rPr lang="en-US" noProof="0" dirty="0"/>
              <a:t>Text level 6</a:t>
            </a:r>
          </a:p>
          <a:p>
            <a:pPr lvl="6"/>
            <a:r>
              <a:rPr lang="en-US" noProof="0" dirty="0"/>
              <a:t>Text level 7</a:t>
            </a:r>
          </a:p>
          <a:p>
            <a:pPr lvl="7"/>
            <a:r>
              <a:rPr lang="en-US" noProof="0" dirty="0"/>
              <a:t>Text level 8</a:t>
            </a:r>
          </a:p>
        </p:txBody>
      </p:sp>
      <p:sp>
        <p:nvSpPr>
          <p:cNvPr id="3" name="bg object 20">
            <a:extLst>
              <a:ext uri="{FF2B5EF4-FFF2-40B4-BE49-F238E27FC236}">
                <a16:creationId xmlns:a16="http://schemas.microsoft.com/office/drawing/2014/main" id="{D3E5BA15-966F-4DD8-AA19-992D7F85BCCC}"/>
              </a:ext>
            </a:extLst>
          </p:cNvPr>
          <p:cNvSpPr/>
          <p:nvPr/>
        </p:nvSpPr>
        <p:spPr>
          <a:xfrm>
            <a:off x="11506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sz="1350" noProof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C00CF-42F5-4DD5-BD7D-F5309C838D05}"/>
              </a:ext>
            </a:extLst>
          </p:cNvPr>
          <p:cNvSpPr txBox="1"/>
          <p:nvPr/>
        </p:nvSpPr>
        <p:spPr>
          <a:xfrm>
            <a:off x="11590973" y="6409849"/>
            <a:ext cx="516256" cy="210503"/>
          </a:xfrm>
          <a:prstGeom prst="rect">
            <a:avLst/>
          </a:prstGeom>
          <a:noFill/>
        </p:spPr>
        <p:txBody>
          <a:bodyPr wrap="square" lIns="0" tIns="18900" rIns="0" bIns="0" rtlCol="0">
            <a:noAutofit/>
          </a:bodyPr>
          <a:lstStyle/>
          <a:p>
            <a:pPr marL="0" marR="13335" lvl="0" indent="0" algn="ctr" defTabSz="6858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6FCAC-631C-483D-BA00-980BAEA6F3AA}" type="slidenum">
              <a:rPr kumimoji="0" lang="en-US" sz="1500" b="0" i="0" u="none" strike="noStrike" kern="1200" cap="none" spc="75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13335" lvl="0" indent="0" algn="ctr" defTabSz="685800" rtl="0" eaLnBrk="1" fontAlgn="auto" latinLnBrk="0" hangingPunct="1">
                <a:lnSpc>
                  <a:spcPct val="100000"/>
                </a:lnSpc>
                <a:spcBef>
                  <a:spcPts val="1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975" spc="75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DCEA-0DE3-47D0-9375-2237A04C9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57320" y="6343489"/>
            <a:ext cx="4114800" cy="3231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750">
                <a:solidFill>
                  <a:schemeClr val="accent2"/>
                </a:solidFill>
              </a:defRPr>
            </a:lvl1pPr>
          </a:lstStyle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2660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dt="0"/>
  <p:txStyles>
    <p:titleStyle>
      <a:lvl1pPr marL="10800" algn="l" eaLnBrk="1" hangingPunct="1">
        <a:spcBef>
          <a:spcPts val="75"/>
        </a:spcBef>
        <a:defRPr sz="4050">
          <a:latin typeface="+mj-lt"/>
          <a:ea typeface="+mj-ea"/>
          <a:cs typeface="+mj-cs"/>
        </a:defRPr>
      </a:lvl1pPr>
    </p:titleStyle>
    <p:bodyStyle>
      <a:lvl1pPr marL="0" algn="l" eaLnBrk="1" hangingPunct="1">
        <a:lnSpc>
          <a:spcPct val="110000"/>
        </a:lnSpc>
        <a:spcBef>
          <a:spcPts val="465"/>
        </a:spcBef>
        <a:spcAft>
          <a:spcPts val="465"/>
        </a:spcAft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algn="l" eaLnBrk="1" hangingPunct="1">
        <a:lnSpc>
          <a:spcPct val="110000"/>
        </a:lnSpc>
        <a:spcBef>
          <a:spcPts val="0"/>
        </a:spcBef>
        <a:spcAft>
          <a:spcPts val="465"/>
        </a:spcAft>
        <a:defRPr sz="1575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0" algn="l" eaLnBrk="1" hangingPunct="1">
        <a:lnSpc>
          <a:spcPct val="110000"/>
        </a:lnSpc>
        <a:spcBef>
          <a:spcPts val="0"/>
        </a:spcBef>
        <a:spcAft>
          <a:spcPts val="465"/>
        </a:spcAft>
        <a:defRPr kern="1200" baseline="0">
          <a:solidFill>
            <a:schemeClr val="accent3"/>
          </a:solidFill>
          <a:latin typeface="+mn-lt"/>
          <a:ea typeface="+mn-ea"/>
          <a:cs typeface="+mn-cs"/>
        </a:defRPr>
      </a:lvl3pPr>
      <a:lvl4pPr marL="216000" indent="-162000" algn="l" eaLnBrk="1" hangingPunct="1">
        <a:lnSpc>
          <a:spcPct val="110000"/>
        </a:lnSpc>
        <a:spcBef>
          <a:spcPts val="0"/>
        </a:spcBef>
        <a:spcAft>
          <a:spcPts val="555"/>
        </a:spcAft>
        <a:buFont typeface="Wingdings" panose="05000000000000000000" pitchFamily="2" charset="2"/>
        <a:buChar char="§"/>
        <a:defRPr sz="135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0" algn="l" eaLnBrk="1" hangingPunct="1">
        <a:lnSpc>
          <a:spcPct val="110000"/>
        </a:lnSpc>
        <a:spcBef>
          <a:spcPts val="0"/>
        </a:spcBef>
        <a:spcAft>
          <a:spcPts val="465"/>
        </a:spcAft>
        <a:defRPr sz="1125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16000" indent="-162000" algn="l" eaLnBrk="1" hangingPunct="1">
        <a:lnSpc>
          <a:spcPct val="110000"/>
        </a:lnSpc>
        <a:spcBef>
          <a:spcPts val="0"/>
        </a:spcBef>
        <a:spcAft>
          <a:spcPts val="555"/>
        </a:spcAft>
        <a:buFont typeface="Wingdings" panose="05000000000000000000" pitchFamily="2" charset="2"/>
        <a:buChar char="§"/>
        <a:defRPr sz="1125">
          <a:solidFill>
            <a:schemeClr val="tx2"/>
          </a:solidFill>
          <a:latin typeface="+mn-lt"/>
          <a:ea typeface="+mn-ea"/>
          <a:cs typeface="+mn-cs"/>
        </a:defRPr>
      </a:lvl6pPr>
      <a:lvl7pPr marL="0" algn="l" eaLnBrk="1" hangingPunct="1">
        <a:lnSpc>
          <a:spcPct val="110000"/>
        </a:lnSpc>
        <a:spcBef>
          <a:spcPts val="465"/>
        </a:spcBef>
        <a:spcAft>
          <a:spcPts val="0"/>
        </a:spcAft>
        <a:defRPr sz="975">
          <a:solidFill>
            <a:schemeClr val="accent1"/>
          </a:solidFill>
          <a:latin typeface="+mn-lt"/>
          <a:ea typeface="+mn-ea"/>
          <a:cs typeface="+mn-cs"/>
        </a:defRPr>
      </a:lvl7pPr>
      <a:lvl8pPr marL="216000" indent="-162000" algn="l" eaLnBrk="1" hangingPunct="1">
        <a:lnSpc>
          <a:spcPct val="110000"/>
        </a:lnSpc>
        <a:spcBef>
          <a:spcPts val="0"/>
        </a:spcBef>
        <a:spcAft>
          <a:spcPts val="555"/>
        </a:spcAft>
        <a:buFont typeface="Wingdings" panose="05000000000000000000" pitchFamily="2" charset="2"/>
        <a:buChar char="§"/>
        <a:defRPr sz="975">
          <a:solidFill>
            <a:schemeClr val="accent1"/>
          </a:solidFill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l-gofast.laregion.fr/gofast/browser?path=/alfresco/webdav/Sites/_Groups/_Base-de-Co/_Applications_SI/HUB_PME" TargetMode="External"/><Relationship Id="rId2" Type="http://schemas.openxmlformats.org/officeDocument/2006/relationships/hyperlink" Target="https://portail-gofast.laregion.fr/gofast/browser?path=/alfresco/webdav/Sites/_Groups/_Base-de-Co/_Applications_SI/SIGMA_AO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rtail-gofast.laregion.fr/node/22756#ogdocumen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diagramData" Target="../diagrams/data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/benoit.girou@laregion.fr" TargetMode="External"/><Relationship Id="rId2" Type="http://schemas.openxmlformats.org/officeDocument/2006/relationships/hyperlink" Target="mailto:veronique.wallet@laregion.fr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9A5B62-FB17-4633-8C42-55B0578B2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3581017"/>
            <a:ext cx="8534400" cy="1284119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4100" dirty="0"/>
              <a:t>Fiche de Synthèse</a:t>
            </a:r>
            <a:br>
              <a:rPr lang="fr-FR" sz="4100" dirty="0"/>
            </a:br>
            <a:r>
              <a:rPr lang="fr-FR" sz="4100" dirty="0"/>
              <a:t>HUB Entreprendre</a:t>
            </a:r>
            <a:endParaRPr lang="fr-FR" sz="2800" dirty="0">
              <a:ea typeface="Verdana"/>
            </a:endParaRPr>
          </a:p>
        </p:txBody>
      </p:sp>
      <p:pic>
        <p:nvPicPr>
          <p:cNvPr id="5" name="Picture 2" descr="Afficher l’image source">
            <a:extLst>
              <a:ext uri="{FF2B5EF4-FFF2-40B4-BE49-F238E27FC236}">
                <a16:creationId xmlns:a16="http://schemas.microsoft.com/office/drawing/2014/main" id="{4EE45831-0447-466B-9134-5CB09AED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685800"/>
            <a:ext cx="2160427" cy="216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2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2400" dirty="0"/>
              <a:t>HUB Entreprendre</a:t>
            </a:r>
            <a:br>
              <a:rPr lang="fr-FR" sz="2400" dirty="0"/>
            </a:br>
            <a:r>
              <a:rPr lang="fr-FR" sz="1600" i="1" dirty="0">
                <a:solidFill>
                  <a:schemeClr val="tx2"/>
                </a:solidFill>
              </a:rPr>
              <a:t>Ressources </a:t>
            </a:r>
            <a:endParaRPr lang="fr-FR" sz="3350" dirty="0">
              <a:solidFill>
                <a:schemeClr val="tx2"/>
              </a:solidFill>
              <a:ea typeface="Verdana"/>
            </a:endParaRPr>
          </a:p>
        </p:txBody>
      </p:sp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C9B49353-E4A0-443F-9A5D-B806D82855EA}"/>
              </a:ext>
            </a:extLst>
          </p:cNvPr>
          <p:cNvSpPr txBox="1">
            <a:spLocks/>
          </p:cNvSpPr>
          <p:nvPr/>
        </p:nvSpPr>
        <p:spPr>
          <a:xfrm>
            <a:off x="362295" y="1695819"/>
            <a:ext cx="11601105" cy="4389120"/>
          </a:xfrm>
          <a:prstGeom prst="rect">
            <a:avLst/>
          </a:prstGeom>
        </p:spPr>
        <p:txBody>
          <a:bodyPr/>
          <a:lstStyle>
            <a:lvl1pPr marL="0" algn="l" eaLnBrk="1" hangingPunct="1">
              <a:lnSpc>
                <a:spcPct val="110000"/>
              </a:lnSpc>
              <a:spcBef>
                <a:spcPts val="465"/>
              </a:spcBef>
              <a:spcAft>
                <a:spcPts val="465"/>
              </a:spcAft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 eaLnBrk="1" hangingPunct="1">
              <a:lnSpc>
                <a:spcPct val="110000"/>
              </a:lnSpc>
              <a:spcBef>
                <a:spcPts val="0"/>
              </a:spcBef>
              <a:spcAft>
                <a:spcPts val="465"/>
              </a:spcAft>
              <a:defRPr sz="1575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eaLnBrk="1" hangingPunct="1">
              <a:lnSpc>
                <a:spcPct val="110000"/>
              </a:lnSpc>
              <a:spcBef>
                <a:spcPts val="0"/>
              </a:spcBef>
              <a:spcAft>
                <a:spcPts val="465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16000" indent="-162000" algn="l" eaLnBrk="1" hangingPunct="1">
              <a:lnSpc>
                <a:spcPct val="110000"/>
              </a:lnSpc>
              <a:spcBef>
                <a:spcPts val="0"/>
              </a:spcBef>
              <a:spcAft>
                <a:spcPts val="555"/>
              </a:spcAft>
              <a:buFont typeface="Wingdings" panose="05000000000000000000" pitchFamily="2" charset="2"/>
              <a:buChar char="§"/>
              <a:defRPr sz="135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 eaLnBrk="1" hangingPunct="1">
              <a:lnSpc>
                <a:spcPct val="110000"/>
              </a:lnSpc>
              <a:spcBef>
                <a:spcPts val="0"/>
              </a:spcBef>
              <a:spcAft>
                <a:spcPts val="465"/>
              </a:spcAft>
              <a:defRPr sz="11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16000" indent="-162000" algn="l" eaLnBrk="1" hangingPunct="1">
              <a:lnSpc>
                <a:spcPct val="110000"/>
              </a:lnSpc>
              <a:spcBef>
                <a:spcPts val="0"/>
              </a:spcBef>
              <a:spcAft>
                <a:spcPts val="555"/>
              </a:spcAft>
              <a:buFont typeface="Wingdings" panose="05000000000000000000" pitchFamily="2" charset="2"/>
              <a:buChar char="§"/>
              <a:defRPr sz="1125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 eaLnBrk="1" hangingPunct="1">
              <a:lnSpc>
                <a:spcPct val="110000"/>
              </a:lnSpc>
              <a:spcBef>
                <a:spcPts val="465"/>
              </a:spcBef>
              <a:spcAft>
                <a:spcPts val="0"/>
              </a:spcAft>
              <a:defRPr sz="975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16000" indent="-162000" algn="l" eaLnBrk="1" hangingPunct="1">
              <a:lnSpc>
                <a:spcPct val="110000"/>
              </a:lnSpc>
              <a:spcBef>
                <a:spcPts val="0"/>
              </a:spcBef>
              <a:spcAft>
                <a:spcPts val="555"/>
              </a:spcAft>
              <a:buFont typeface="Wingdings" panose="05000000000000000000" pitchFamily="2" charset="2"/>
              <a:buChar char="§"/>
              <a:defRPr sz="975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Documentation </a:t>
            </a:r>
            <a:r>
              <a:rPr lang="fr-FR" b="1" dirty="0" err="1"/>
              <a:t>GoFast</a:t>
            </a:r>
            <a:endParaRPr lang="fr-FR" sz="1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https://portail-gofast.laregion.fr/gofast/browser?path=/alfresco/webdav/Sites/_Groups/_Base-de-Co/_Applications_SI/HUB_PME</a:t>
            </a:r>
            <a:endParaRPr lang="fr-FR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https://portail-gofast.laregion.fr/gofast/browser?path=/alfresco/webdav/Sites/_Groups/_Base-de-Co/_Sources_Base de Co/_</a:t>
            </a:r>
            <a:r>
              <a:rPr lang="fr-FR" sz="1200" dirty="0" err="1"/>
              <a:t>SRC_Applications</a:t>
            </a:r>
            <a:r>
              <a:rPr lang="fr-FR" sz="1200" dirty="0"/>
              <a:t>-SI/HUB_PME </a:t>
            </a:r>
          </a:p>
          <a:p>
            <a:r>
              <a:rPr lang="fr-FR" b="1" dirty="0"/>
              <a:t>Documentation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https://portail-gofast.laregion.fr/node/22756#ogdocuments</a:t>
            </a:r>
            <a:endParaRPr lang="fr-FR" sz="1200" u="sng" dirty="0">
              <a:solidFill>
                <a:schemeClr val="accent1"/>
              </a:solidFill>
            </a:endParaRPr>
          </a:p>
          <a:p>
            <a:r>
              <a:rPr lang="fr-FR" b="1" dirty="0" err="1"/>
              <a:t>Keepass</a:t>
            </a:r>
            <a:r>
              <a:rPr lang="fr-FR" b="1" dirty="0"/>
              <a:t> d’accès aux environnements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1"/>
                </a:solidFill>
              </a:rPr>
              <a:t>A communiquer ultérieurement par la TMA Sopra Steria.</a:t>
            </a:r>
          </a:p>
          <a:p>
            <a:endParaRPr lang="fr-FR" b="1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0120D65-93A3-40F4-873F-B2FC3A60D9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289551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/>
          <a:lstStyle/>
          <a:p>
            <a:r>
              <a:rPr lang="fr-FR" sz="2400" dirty="0"/>
              <a:t>HUB Entreprendre</a:t>
            </a:r>
            <a:br>
              <a:rPr lang="fr-FR" sz="2400" dirty="0"/>
            </a:br>
            <a:r>
              <a:rPr lang="fr-FR" sz="1600" i="1" dirty="0">
                <a:solidFill>
                  <a:schemeClr val="tx2"/>
                </a:solidFill>
              </a:rPr>
              <a:t>Plan de montée en compétences</a:t>
            </a:r>
            <a:endParaRPr lang="fr-FR" sz="2400" i="1" dirty="0">
              <a:solidFill>
                <a:schemeClr val="tx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92F665-3FAE-48B9-B9A8-7164FF502515}"/>
              </a:ext>
            </a:extLst>
          </p:cNvPr>
          <p:cNvSpPr txBox="1"/>
          <p:nvPr/>
        </p:nvSpPr>
        <p:spPr>
          <a:xfrm>
            <a:off x="1690874" y="2486531"/>
            <a:ext cx="9765622" cy="16312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fr-FR" dirty="0"/>
          </a:p>
          <a:p>
            <a:r>
              <a:rPr lang="fr-FR" b="1" dirty="0">
                <a:solidFill>
                  <a:schemeClr val="accent1"/>
                </a:solidFill>
              </a:rPr>
              <a:t>Présentation fonctionnelle le 24nov2021</a:t>
            </a:r>
            <a:endParaRPr lang="fr-FR" b="1" dirty="0">
              <a:solidFill>
                <a:schemeClr val="accent1"/>
              </a:solidFill>
              <a:ea typeface="Verdana"/>
            </a:endParaRPr>
          </a:p>
          <a:p>
            <a:r>
              <a:rPr lang="fr-FR" sz="1400" dirty="0"/>
              <a:t>Carbonnier Bastien(Sopra Steria)Ramond Elodie</a:t>
            </a:r>
            <a:r>
              <a:rPr lang="fr-FR" sz="1400" dirty="0">
                <a:ea typeface="+mn-lt"/>
                <a:cs typeface="+mn-lt"/>
              </a:rPr>
              <a:t>(</a:t>
            </a:r>
            <a:r>
              <a:rPr lang="fr-FR" sz="1400" dirty="0" err="1">
                <a:ea typeface="+mn-lt"/>
                <a:cs typeface="+mn-lt"/>
              </a:rPr>
              <a:t>Inetum</a:t>
            </a:r>
            <a:r>
              <a:rPr lang="fr-FR" sz="1400" dirty="0">
                <a:ea typeface="+mn-lt"/>
                <a:cs typeface="+mn-lt"/>
              </a:rPr>
              <a:t>)</a:t>
            </a:r>
            <a:r>
              <a:rPr lang="fr-FR" sz="1400" dirty="0"/>
              <a:t>, </a:t>
            </a:r>
          </a:p>
          <a:p>
            <a:r>
              <a:rPr lang="fr-FR" sz="1400" dirty="0"/>
              <a:t>Orasavanh Bourget</a:t>
            </a:r>
            <a:r>
              <a:rPr lang="fr-FR" sz="1400" dirty="0">
                <a:ea typeface="+mn-lt"/>
                <a:cs typeface="+mn-lt"/>
              </a:rPr>
              <a:t>(</a:t>
            </a:r>
            <a:r>
              <a:rPr lang="fr-FR" sz="1400" dirty="0" err="1">
                <a:ea typeface="+mn-lt"/>
                <a:cs typeface="+mn-lt"/>
              </a:rPr>
              <a:t>Inetum</a:t>
            </a:r>
            <a:r>
              <a:rPr lang="fr-FR" sz="1400" dirty="0">
                <a:ea typeface="+mn-lt"/>
                <a:cs typeface="+mn-lt"/>
              </a:rPr>
              <a:t>)</a:t>
            </a:r>
            <a:r>
              <a:rPr lang="fr-FR" sz="1400" dirty="0"/>
              <a:t>, Alain </a:t>
            </a:r>
            <a:r>
              <a:rPr lang="fr-FR" sz="1400" dirty="0" err="1"/>
              <a:t>Hélias</a:t>
            </a:r>
            <a:r>
              <a:rPr lang="fr-FR" sz="1400" dirty="0"/>
              <a:t> (</a:t>
            </a:r>
            <a:r>
              <a:rPr lang="fr-FR" sz="1400" dirty="0" err="1"/>
              <a:t>Inetum</a:t>
            </a:r>
            <a:r>
              <a:rPr lang="fr-FR" sz="1400" dirty="0"/>
              <a:t>), Navarro Laurent(</a:t>
            </a:r>
            <a:r>
              <a:rPr lang="fr-FR" sz="1400" dirty="0" err="1"/>
              <a:t>Inetum</a:t>
            </a:r>
            <a:r>
              <a:rPr lang="fr-FR" sz="1400" dirty="0"/>
              <a:t>), Diadhiou Serigne (</a:t>
            </a:r>
            <a:r>
              <a:rPr lang="fr-FR" sz="1400" dirty="0" err="1"/>
              <a:t>Inetum</a:t>
            </a:r>
            <a:r>
              <a:rPr lang="fr-FR" sz="1400" dirty="0"/>
              <a:t>)</a:t>
            </a:r>
            <a:endParaRPr lang="fr-FR" sz="1400" dirty="0">
              <a:ea typeface="Verdana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725B16-5C8A-4B8A-A646-3D6A3EF52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257320" y="6401197"/>
            <a:ext cx="4114800" cy="207749"/>
          </a:xfrm>
        </p:spPr>
        <p:txBody>
          <a:bodyPr/>
          <a:lstStyle/>
          <a:p>
            <a:r>
              <a:rPr lang="fr-FR" dirty="0"/>
              <a:t>24/11/2021  |  ©2021 </a:t>
            </a:r>
            <a:r>
              <a:rPr lang="fr-FR" dirty="0" err="1"/>
              <a:t>Inetum</a:t>
            </a:r>
            <a:r>
              <a:rPr lang="fr-FR" dirty="0"/>
              <a:t>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174353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2400" dirty="0"/>
              <a:t>HUB Entreprendre</a:t>
            </a:r>
            <a:br>
              <a:rPr lang="fr-FR" sz="2400" dirty="0"/>
            </a:br>
            <a:r>
              <a:rPr lang="fr-FR" sz="1600" i="1" dirty="0">
                <a:solidFill>
                  <a:schemeClr val="tx2"/>
                </a:solidFill>
              </a:rPr>
              <a:t>Périmètre de l’application, volumétrie et organisation des équipes</a:t>
            </a:r>
            <a:endParaRPr lang="fr-FR" sz="2400" i="1" dirty="0">
              <a:solidFill>
                <a:schemeClr val="tx2"/>
              </a:solidFill>
              <a:ea typeface="Verdana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AB6651B-6325-4F31-A425-8F2807094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96981"/>
              </p:ext>
            </p:extLst>
          </p:nvPr>
        </p:nvGraphicFramePr>
        <p:xfrm>
          <a:off x="529518" y="994491"/>
          <a:ext cx="7234331" cy="53425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04002">
                  <a:extLst>
                    <a:ext uri="{9D8B030D-6E8A-4147-A177-3AD203B41FA5}">
                      <a16:colId xmlns:a16="http://schemas.microsoft.com/office/drawing/2014/main" val="4022881749"/>
                    </a:ext>
                  </a:extLst>
                </a:gridCol>
                <a:gridCol w="1776777">
                  <a:extLst>
                    <a:ext uri="{9D8B030D-6E8A-4147-A177-3AD203B41FA5}">
                      <a16:colId xmlns:a16="http://schemas.microsoft.com/office/drawing/2014/main" val="2937168028"/>
                    </a:ext>
                  </a:extLst>
                </a:gridCol>
                <a:gridCol w="1776775">
                  <a:extLst>
                    <a:ext uri="{9D8B030D-6E8A-4147-A177-3AD203B41FA5}">
                      <a16:colId xmlns:a16="http://schemas.microsoft.com/office/drawing/2014/main" val="725792760"/>
                    </a:ext>
                  </a:extLst>
                </a:gridCol>
                <a:gridCol w="1776777">
                  <a:extLst>
                    <a:ext uri="{9D8B030D-6E8A-4147-A177-3AD203B41FA5}">
                      <a16:colId xmlns:a16="http://schemas.microsoft.com/office/drawing/2014/main" val="516870469"/>
                    </a:ext>
                  </a:extLst>
                </a:gridCol>
              </a:tblGrid>
              <a:tr h="4234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u="none" strike="noStrike" cap="none" baseline="0" noProof="0" dirty="0">
                          <a:solidFill>
                            <a:schemeClr val="bg1"/>
                          </a:solidFill>
                          <a:effectLst/>
                        </a:rPr>
                        <a:t>PERIMÈTRE DE L’APPLICATION</a:t>
                      </a:r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16205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DESCRIPTIF FONCTIONNEL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kern="1200" noProof="0" dirty="0">
                          <a:effectLst/>
                        </a:rPr>
                        <a:t>Portail agent /partenaire au service du développement économique</a:t>
                      </a:r>
                      <a:endParaRPr lang="fr-FR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41950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SOUS-DOMAINE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kern="1200" noProof="0" dirty="0">
                          <a:effectLst/>
                        </a:rPr>
                        <a:t>Plateforme Région / Plateforme Entreprise</a:t>
                      </a:r>
                      <a:endParaRPr lang="fr-FR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8444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TECHNOLOGIE</a:t>
                      </a:r>
                      <a:b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kern="1200" noProof="0" dirty="0" err="1">
                          <a:effectLst/>
                        </a:rPr>
                        <a:t>Angular</a:t>
                      </a:r>
                      <a:r>
                        <a:rPr lang="fr-FR" sz="1100" b="0" i="0" u="none" strike="noStrike" kern="1200" noProof="0" dirty="0">
                          <a:effectLst/>
                        </a:rPr>
                        <a:t> 6, Spring Boot, Docker, </a:t>
                      </a:r>
                      <a:r>
                        <a:rPr lang="fr-FR" sz="1100" b="0" i="0" u="none" strike="noStrike" kern="1200" noProof="0" dirty="0" err="1">
                          <a:effectLst/>
                        </a:rPr>
                        <a:t>Elastic</a:t>
                      </a:r>
                      <a:r>
                        <a:rPr lang="fr-FR" sz="11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fr-FR" sz="1100" b="0" i="0" u="none" strike="noStrike" kern="1200" noProof="0" dirty="0" err="1">
                          <a:effectLst/>
                        </a:rPr>
                        <a:t>search</a:t>
                      </a:r>
                      <a:r>
                        <a:rPr lang="fr-FR" sz="1100" b="0" i="0" u="none" strike="noStrike" kern="1200" noProof="0" dirty="0">
                          <a:effectLst/>
                        </a:rPr>
                        <a:t>, </a:t>
                      </a:r>
                      <a:r>
                        <a:rPr lang="fr-FR" sz="1100" b="0" i="0" u="none" strike="noStrike" kern="1200" noProof="0" dirty="0" err="1">
                          <a:effectLst/>
                        </a:rPr>
                        <a:t>PostGres</a:t>
                      </a:r>
                      <a:endParaRPr lang="fr-FR" sz="1100" b="0" i="0" u="none" strike="noStrike" kern="1200" noProof="0" dirty="0" err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60472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EDITEUR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kern="1200" noProof="0" dirty="0" err="1">
                          <a:effectLst/>
                        </a:rPr>
                        <a:t>SopraSteria</a:t>
                      </a:r>
                      <a:endParaRPr lang="fr-FR" dirty="0" err="1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90515"/>
                  </a:ext>
                </a:extLst>
              </a:tr>
              <a:tr h="5254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COMPLEXITE GENERALE DE L’APPLICATION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Spécifique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13576"/>
                  </a:ext>
                </a:extLst>
              </a:tr>
              <a:tr h="5254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IWS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kern="1200" noProof="0" dirty="0">
                          <a:effectLst/>
                        </a:rPr>
                        <a:t>HUB_PME</a:t>
                      </a:r>
                      <a:endParaRPr lang="fr-FR" sz="11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36137"/>
                  </a:ext>
                </a:extLst>
              </a:tr>
              <a:tr h="276551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INDICATEURS TICKETS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60046"/>
                  </a:ext>
                </a:extLst>
              </a:tr>
              <a:tr h="431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CRITICITE METIER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utilisateurs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1300 </a:t>
                      </a:r>
                      <a:endParaRPr lang="fr-FR" sz="1100" b="0" i="0" u="none" strike="noStrike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104158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 UO/J/an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Spécifique complexe : </a:t>
                      </a:r>
                      <a:r>
                        <a:rPr lang="fr-FR" sz="1100" b="0" i="0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67864"/>
                  </a:ext>
                </a:extLst>
              </a:tr>
              <a:tr h="382642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 TICKETS / COMPLEXITE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MOYENNE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421399"/>
                  </a:ext>
                </a:extLst>
              </a:tr>
              <a:tr h="382642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11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11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11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830380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TICKET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 (2020)        177 (T1+T2+T3 2021)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39487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FB8F21E-8495-4D44-870F-D1036F683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18232"/>
              </p:ext>
            </p:extLst>
          </p:nvPr>
        </p:nvGraphicFramePr>
        <p:xfrm>
          <a:off x="8267699" y="994491"/>
          <a:ext cx="3600699" cy="14056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90626">
                  <a:extLst>
                    <a:ext uri="{9D8B030D-6E8A-4147-A177-3AD203B41FA5}">
                      <a16:colId xmlns:a16="http://schemas.microsoft.com/office/drawing/2014/main" val="3147761689"/>
                    </a:ext>
                  </a:extLst>
                </a:gridCol>
                <a:gridCol w="2410073">
                  <a:extLst>
                    <a:ext uri="{9D8B030D-6E8A-4147-A177-3AD203B41FA5}">
                      <a16:colId xmlns:a16="http://schemas.microsoft.com/office/drawing/2014/main" val="318376373"/>
                    </a:ext>
                  </a:extLst>
                </a:gridCol>
              </a:tblGrid>
              <a:tr h="4234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u="none" strike="noStrike" cap="none" baseline="0" noProof="0" dirty="0">
                          <a:solidFill>
                            <a:schemeClr val="bg1"/>
                          </a:solidFill>
                          <a:effectLst/>
                        </a:rPr>
                        <a:t>OCCITANIE</a:t>
                      </a:r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24669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rtl="0" eaLnBrk="1" fontAlgn="ctr" hangingPunct="1"/>
                      <a:r>
                        <a:rPr lang="fr-FR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Anne DEPAEPE</a:t>
                      </a:r>
                    </a:p>
                    <a:p>
                      <a:pPr algn="l" rtl="0" fontAlgn="ctr"/>
                      <a:r>
                        <a:rPr lang="fr-FR" sz="1100" b="0" i="1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Cheffe de projet Plateforme Entreprise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86352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rtl="0" eaLnBrk="1" fontAlgn="ctr" hangingPunct="1"/>
                      <a:r>
                        <a:rPr lang="fr-FR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INSTANCES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COTECH : </a:t>
                      </a:r>
                      <a:b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COPIL :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438945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C784C049-B8C6-474B-9701-04F5A70F7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79409"/>
              </p:ext>
            </p:extLst>
          </p:nvPr>
        </p:nvGraphicFramePr>
        <p:xfrm>
          <a:off x="8267699" y="2946899"/>
          <a:ext cx="3600699" cy="123797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81101">
                  <a:extLst>
                    <a:ext uri="{9D8B030D-6E8A-4147-A177-3AD203B41FA5}">
                      <a16:colId xmlns:a16="http://schemas.microsoft.com/office/drawing/2014/main" val="3147761689"/>
                    </a:ext>
                  </a:extLst>
                </a:gridCol>
                <a:gridCol w="2419598">
                  <a:extLst>
                    <a:ext uri="{9D8B030D-6E8A-4147-A177-3AD203B41FA5}">
                      <a16:colId xmlns:a16="http://schemas.microsoft.com/office/drawing/2014/main" val="318376373"/>
                    </a:ext>
                  </a:extLst>
                </a:gridCol>
              </a:tblGrid>
              <a:tr h="4234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u="none" strike="noStrike" cap="none" baseline="0" noProof="0" dirty="0">
                          <a:solidFill>
                            <a:schemeClr val="bg1"/>
                          </a:solidFill>
                          <a:effectLst/>
                        </a:rPr>
                        <a:t>INETUM</a:t>
                      </a:r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24669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rtl="0" eaLnBrk="1" fontAlgn="ctr" hangingPunct="1"/>
                      <a:r>
                        <a:rPr lang="fr-FR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Orasavanh BOURGET- CP</a:t>
                      </a:r>
                    </a:p>
                    <a:p>
                      <a:pPr algn="l" rtl="0" fontAlgn="ctr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Alain HELIAS- Référent Service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86352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rtl="0" eaLnBrk="1" fontAlgn="ctr" hangingPunct="1"/>
                      <a:r>
                        <a:rPr lang="fr-FR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INSTANCES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COTECH : </a:t>
                      </a:r>
                      <a:b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COPIL :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438945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EEB14056-F5E6-4028-BEE8-800767CF5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26372"/>
              </p:ext>
            </p:extLst>
          </p:nvPr>
        </p:nvGraphicFramePr>
        <p:xfrm>
          <a:off x="8267699" y="4990142"/>
          <a:ext cx="3600699" cy="121333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71576">
                  <a:extLst>
                    <a:ext uri="{9D8B030D-6E8A-4147-A177-3AD203B41FA5}">
                      <a16:colId xmlns:a16="http://schemas.microsoft.com/office/drawing/2014/main" val="3147761689"/>
                    </a:ext>
                  </a:extLst>
                </a:gridCol>
                <a:gridCol w="2429123">
                  <a:extLst>
                    <a:ext uri="{9D8B030D-6E8A-4147-A177-3AD203B41FA5}">
                      <a16:colId xmlns:a16="http://schemas.microsoft.com/office/drawing/2014/main" val="318376373"/>
                    </a:ext>
                  </a:extLst>
                </a:gridCol>
              </a:tblGrid>
              <a:tr h="4234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u="none" strike="noStrike" cap="none" baseline="0" noProof="0" dirty="0">
                          <a:solidFill>
                            <a:schemeClr val="bg1"/>
                          </a:solidFill>
                          <a:effectLst/>
                        </a:rPr>
                        <a:t>SOPRA</a:t>
                      </a:r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24669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rtl="0" eaLnBrk="1" fontAlgn="ctr" hangingPunct="1"/>
                      <a:r>
                        <a:rPr lang="fr-FR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fr-FR" sz="11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86352"/>
                  </a:ext>
                </a:extLst>
              </a:tr>
              <a:tr h="382642">
                <a:tc>
                  <a:txBody>
                    <a:bodyPr/>
                    <a:lstStyle/>
                    <a:p>
                      <a:pPr marL="0" algn="ctr" rtl="0" eaLnBrk="1" fontAlgn="ctr" hangingPunct="1"/>
                      <a:r>
                        <a:rPr lang="fr-FR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INSTANCES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COTECH : </a:t>
                      </a:r>
                      <a:br>
                        <a:rPr lang="fr-FR" sz="1100" b="0" i="0" u="none" strike="noStrike" kern="1200" noProof="0" dirty="0">
                          <a:solidFill>
                            <a:srgbClr val="222C4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1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COPIL : </a:t>
                      </a:r>
                      <a:endParaRPr lang="fr-FR" sz="1100" b="0" i="0" u="none" strike="noStrike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438945"/>
                  </a:ext>
                </a:extLst>
              </a:tr>
            </a:tbl>
          </a:graphicData>
        </a:graphic>
      </p:graphicFrame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C7C86D-D370-456E-A382-9F82228FD9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372350" y="6343489"/>
            <a:ext cx="3999770" cy="323165"/>
          </a:xfrm>
        </p:spPr>
        <p:txBody>
          <a:bodyPr/>
          <a:lstStyle/>
          <a:p>
            <a:r>
              <a:rPr lang="fr-FR" dirty="0"/>
              <a:t>24/11/2021  |  ©2021 </a:t>
            </a:r>
            <a:r>
              <a:rPr lang="fr-FR" dirty="0" err="1"/>
              <a:t>Inetum</a:t>
            </a:r>
            <a:r>
              <a:rPr lang="fr-FR" dirty="0"/>
              <a:t>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23837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/>
          <a:lstStyle/>
          <a:p>
            <a:r>
              <a:rPr lang="fr-FR" sz="2400" dirty="0"/>
              <a:t>HUB Entreprendre</a:t>
            </a:r>
            <a:br>
              <a:rPr lang="fr-FR" sz="2400" dirty="0"/>
            </a:br>
            <a:r>
              <a:rPr lang="fr-FR" sz="1600" i="1" dirty="0">
                <a:solidFill>
                  <a:schemeClr val="tx2"/>
                </a:solidFill>
              </a:rPr>
              <a:t>Présentation Fonctionnelle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C94CCE2-E579-405C-8F30-54267926A406}"/>
              </a:ext>
            </a:extLst>
          </p:cNvPr>
          <p:cNvSpPr txBox="1"/>
          <p:nvPr/>
        </p:nvSpPr>
        <p:spPr>
          <a:xfrm>
            <a:off x="434267" y="1403212"/>
            <a:ext cx="11071931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1100" dirty="0"/>
              <a:t>Le Hub Entreprendre permet de centraliser toutes les aides de la Région et de ses partenaires sur une seule plateforme : financements, appels à projets, ressources utiles, contacts… pour bénéficier d’un accompagnement 360° de son projet.</a:t>
            </a:r>
          </a:p>
          <a:p>
            <a:pPr>
              <a:spcBef>
                <a:spcPts val="600"/>
              </a:spcBef>
            </a:pPr>
            <a:r>
              <a:rPr lang="fr-FR" sz="1100" dirty="0"/>
              <a:t>Le front agent permet aux partenaires /agents d’accompagner les entreprises et les créateurs/repreneurs. Le Back-office permet d’administrer les éléments du front entreprise et du front agent</a:t>
            </a:r>
            <a:r>
              <a:rPr lang="fr-FR" sz="11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/>
            <a:br>
              <a:rPr lang="fr-FR" sz="1200" i="0" dirty="0">
                <a:solidFill>
                  <a:schemeClr val="tx2"/>
                </a:solidFill>
                <a:effectLst/>
                <a:latin typeface="+mj-lt"/>
              </a:rPr>
            </a:br>
            <a:endParaRPr lang="fr-FR" sz="1200" b="0" i="0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35ABE7-35B5-435E-9D97-6C1ABD29287F}"/>
              </a:ext>
            </a:extLst>
          </p:cNvPr>
          <p:cNvSpPr txBox="1"/>
          <p:nvPr/>
        </p:nvSpPr>
        <p:spPr>
          <a:xfrm>
            <a:off x="434267" y="2517861"/>
            <a:ext cx="11071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1" dirty="0">
                <a:solidFill>
                  <a:schemeClr val="tx2"/>
                </a:solidFill>
                <a:effectLst/>
                <a:latin typeface="+mj-lt"/>
              </a:rPr>
              <a:t>Fonctionnalités et utilisateurs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74C8B-04F9-459C-99A7-E6013197324E}"/>
              </a:ext>
            </a:extLst>
          </p:cNvPr>
          <p:cNvSpPr/>
          <p:nvPr/>
        </p:nvSpPr>
        <p:spPr>
          <a:xfrm>
            <a:off x="6304841" y="3056469"/>
            <a:ext cx="5486401" cy="2826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accent2"/>
                </a:solidFill>
              </a:rPr>
              <a:t>Consultation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/>
                </a:solidFill>
              </a:rPr>
              <a:t>Actualités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u="none" strike="noStrike" kern="1200" noProof="0" dirty="0">
                <a:solidFill>
                  <a:schemeClr val="tx2"/>
                </a:solidFill>
                <a:effectLst/>
              </a:rPr>
              <a:t>Bo</a:t>
            </a:r>
            <a:r>
              <a:rPr lang="fr-FR" sz="1200" dirty="0" err="1">
                <a:solidFill>
                  <a:schemeClr val="tx2"/>
                </a:solidFill>
              </a:rPr>
              <a:t>îte</a:t>
            </a:r>
            <a:r>
              <a:rPr lang="fr-FR" sz="1200" dirty="0">
                <a:solidFill>
                  <a:schemeClr val="tx2"/>
                </a:solidFill>
              </a:rPr>
              <a:t> à outils</a:t>
            </a:r>
          </a:p>
          <a:p>
            <a:endParaRPr lang="fr-FR" sz="1200" b="0" i="0" u="none" strike="noStrike" kern="1200" noProof="0" dirty="0">
              <a:effectLst/>
            </a:endParaRPr>
          </a:p>
          <a:p>
            <a:r>
              <a:rPr lang="fr-FR" sz="1200" b="1" dirty="0">
                <a:solidFill>
                  <a:schemeClr val="accent2"/>
                </a:solidFill>
              </a:rPr>
              <a:t>Rechercher : </a:t>
            </a:r>
            <a:endParaRPr lang="fr-FR" sz="1100" b="0" i="0" dirty="0">
              <a:solidFill>
                <a:schemeClr val="tx2"/>
              </a:solidFill>
              <a:effectLst/>
              <a:latin typeface="+mj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</a:rPr>
              <a:t>Financements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</a:rPr>
              <a:t>Evénements</a:t>
            </a:r>
          </a:p>
          <a:p>
            <a:pPr algn="just"/>
            <a:endParaRPr lang="fr-FR" sz="1100" dirty="0">
              <a:solidFill>
                <a:schemeClr val="tx2"/>
              </a:solidFill>
            </a:endParaRPr>
          </a:p>
          <a:p>
            <a:pPr algn="just"/>
            <a:r>
              <a:rPr lang="fr-FR" sz="1100" b="1" dirty="0">
                <a:solidFill>
                  <a:schemeClr val="accent2"/>
                </a:solidFill>
              </a:rPr>
              <a:t>Choisir un référent </a:t>
            </a:r>
          </a:p>
          <a:p>
            <a:pPr algn="just"/>
            <a:endParaRPr lang="fr-FR" sz="1100" b="1" dirty="0">
              <a:solidFill>
                <a:schemeClr val="accent2"/>
              </a:solidFill>
            </a:endParaRPr>
          </a:p>
          <a:p>
            <a:pPr algn="just"/>
            <a:r>
              <a:rPr lang="fr-FR" sz="1100" b="1" dirty="0">
                <a:solidFill>
                  <a:schemeClr val="accent2"/>
                </a:solidFill>
              </a:rPr>
              <a:t>Créer un projet </a:t>
            </a:r>
          </a:p>
          <a:p>
            <a:pPr algn="just"/>
            <a:endParaRPr lang="fr-FR" sz="1100" b="1" dirty="0">
              <a:solidFill>
                <a:schemeClr val="accent2"/>
              </a:solidFill>
            </a:endParaRPr>
          </a:p>
          <a:p>
            <a:pPr algn="just"/>
            <a:r>
              <a:rPr lang="fr-FR" sz="1100" b="1" dirty="0">
                <a:solidFill>
                  <a:schemeClr val="accent2"/>
                </a:solidFill>
              </a:rPr>
              <a:t>Suivre des dossiers  </a:t>
            </a:r>
          </a:p>
          <a:p>
            <a:pPr algn="just"/>
            <a:r>
              <a:rPr lang="fr-FR" sz="1100" b="1" dirty="0">
                <a:solidFill>
                  <a:schemeClr val="accent2"/>
                </a:solidFill>
              </a:rPr>
              <a:t> </a:t>
            </a:r>
          </a:p>
          <a:p>
            <a:pPr algn="just"/>
            <a:endParaRPr lang="fr-FR" sz="1100" b="0" i="0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CAB6B34-62D6-4C1E-A6C7-C8CD836EFCA1}"/>
              </a:ext>
            </a:extLst>
          </p:cNvPr>
          <p:cNvSpPr txBox="1"/>
          <p:nvPr/>
        </p:nvSpPr>
        <p:spPr>
          <a:xfrm>
            <a:off x="7808021" y="2917969"/>
            <a:ext cx="24800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200" b="1" i="1" dirty="0">
                <a:solidFill>
                  <a:schemeClr val="accent1"/>
                </a:solidFill>
                <a:effectLst/>
                <a:latin typeface="+mj-lt"/>
              </a:rPr>
              <a:t>Fonctionnalités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5F624-7336-4B8C-8490-F6D0226747FE}"/>
              </a:ext>
            </a:extLst>
          </p:cNvPr>
          <p:cNvSpPr/>
          <p:nvPr/>
        </p:nvSpPr>
        <p:spPr>
          <a:xfrm>
            <a:off x="529518" y="3056469"/>
            <a:ext cx="5486401" cy="2826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accent2"/>
                </a:solidFill>
              </a:rPr>
              <a:t>Entreprise – (3 rôles) 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b="0" i="0" dirty="0">
                <a:solidFill>
                  <a:schemeClr val="tx2"/>
                </a:solidFill>
                <a:effectLst/>
                <a:latin typeface="+mj-lt"/>
              </a:rPr>
              <a:t>Mandataire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b="0" i="0" dirty="0">
                <a:solidFill>
                  <a:schemeClr val="tx2"/>
                </a:solidFill>
                <a:effectLst/>
                <a:latin typeface="+mj-lt"/>
              </a:rPr>
              <a:t>Collaborateur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b="0" i="0" dirty="0">
                <a:solidFill>
                  <a:schemeClr val="tx2"/>
                </a:solidFill>
                <a:effectLst/>
                <a:latin typeface="+mj-lt"/>
              </a:rPr>
              <a:t>Prestataire externe.</a:t>
            </a:r>
          </a:p>
          <a:p>
            <a:pPr algn="just"/>
            <a:endParaRPr lang="fr-FR" sz="1100" b="0" i="0" dirty="0">
              <a:solidFill>
                <a:schemeClr val="tx2"/>
              </a:solidFill>
              <a:effectLst/>
              <a:latin typeface="+mj-lt"/>
            </a:endParaRPr>
          </a:p>
          <a:p>
            <a:r>
              <a:rPr lang="fr-FR" sz="1200" b="1" dirty="0">
                <a:solidFill>
                  <a:schemeClr val="accent2"/>
                </a:solidFill>
              </a:rPr>
              <a:t>Créateurs - repreneurs </a:t>
            </a:r>
          </a:p>
          <a:p>
            <a:pPr algn="just"/>
            <a:endParaRPr lang="fr-FR" sz="1100" b="0" i="0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9DDBEE-6240-48F7-A9C3-14B8A9840FC4}"/>
              </a:ext>
            </a:extLst>
          </p:cNvPr>
          <p:cNvSpPr txBox="1"/>
          <p:nvPr/>
        </p:nvSpPr>
        <p:spPr>
          <a:xfrm>
            <a:off x="2032698" y="2912341"/>
            <a:ext cx="24800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200" b="1" i="1" dirty="0">
                <a:solidFill>
                  <a:schemeClr val="accent1"/>
                </a:solidFill>
                <a:effectLst/>
                <a:latin typeface="+mj-lt"/>
              </a:rPr>
              <a:t>Utilisateurs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8B2F497-3D70-49DD-AF78-7BACE16BFD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174337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2400" dirty="0"/>
              <a:t>HUB Entreprendre</a:t>
            </a:r>
            <a:br>
              <a:rPr lang="fr-FR" sz="2400" dirty="0"/>
            </a:br>
            <a:r>
              <a:rPr lang="fr-FR" sz="1600" i="1" dirty="0">
                <a:solidFill>
                  <a:schemeClr val="tx2"/>
                </a:solidFill>
              </a:rPr>
              <a:t>Présentation Fonctionnelle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A8470-7179-4836-BB92-48DCAC76BB85}"/>
              </a:ext>
            </a:extLst>
          </p:cNvPr>
          <p:cNvSpPr/>
          <p:nvPr/>
        </p:nvSpPr>
        <p:spPr>
          <a:xfrm>
            <a:off x="391748" y="1770504"/>
            <a:ext cx="5486401" cy="4112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accent2"/>
                </a:solidFill>
              </a:rPr>
              <a:t>Profils utilisateurs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0" i="0" dirty="0">
                <a:solidFill>
                  <a:schemeClr val="tx2"/>
                </a:solidFill>
                <a:effectLst/>
                <a:latin typeface="+mj-lt"/>
              </a:rPr>
              <a:t>Agents région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2"/>
                </a:solidFill>
                <a:latin typeface="+mj-lt"/>
              </a:rPr>
              <a:t>Ad’Occ</a:t>
            </a:r>
            <a:endParaRPr lang="fr-FR" sz="1100" dirty="0">
              <a:solidFill>
                <a:schemeClr val="tx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Partenaires Région (CMA, CCI)</a:t>
            </a:r>
          </a:p>
          <a:p>
            <a:endParaRPr lang="fr-FR" sz="1100" dirty="0">
              <a:solidFill>
                <a:schemeClr val="tx2"/>
              </a:solidFill>
              <a:latin typeface="+mj-lt"/>
            </a:endParaRPr>
          </a:p>
          <a:p>
            <a:r>
              <a:rPr lang="fr-FR" sz="1100" b="1" dirty="0">
                <a:solidFill>
                  <a:schemeClr val="accent2"/>
                </a:solidFill>
              </a:rPr>
              <a:t>Fonctionnalités principales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>
                <a:solidFill>
                  <a:schemeClr val="tx2"/>
                </a:solidFill>
                <a:latin typeface="+mj-lt"/>
              </a:rPr>
              <a:t>Rechercher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Entreprises (contact)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Financement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Interlocuteur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>
                <a:solidFill>
                  <a:schemeClr val="tx2"/>
                </a:solidFill>
                <a:latin typeface="+mj-lt"/>
              </a:rPr>
              <a:t>Recevoir des notifications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i="1" dirty="0">
                <a:solidFill>
                  <a:schemeClr val="tx2"/>
                </a:solidFill>
                <a:latin typeface="+mj-lt"/>
              </a:rPr>
              <a:t>Ajouter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Un acteur dans un groupe projet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Un événement d’une structure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i="1" dirty="0">
                <a:solidFill>
                  <a:schemeClr val="tx2"/>
                </a:solidFill>
                <a:latin typeface="+mj-lt"/>
              </a:rPr>
              <a:t>Consultation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Historique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Portefeuille d’entreprise et créateurs-repreneurs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Annuaire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Dossier projecteurs (BPI)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2"/>
              </a:solidFill>
              <a:latin typeface="+mj-lt"/>
            </a:endParaRPr>
          </a:p>
          <a:p>
            <a:pPr lvl="2"/>
            <a:endParaRPr lang="fr-FR" sz="1100" dirty="0">
              <a:solidFill>
                <a:schemeClr val="tx2"/>
              </a:solidFill>
              <a:latin typeface="+mj-lt"/>
            </a:endParaRPr>
          </a:p>
          <a:p>
            <a:pPr lvl="1"/>
            <a:endParaRPr lang="fr-FR" sz="1100" dirty="0">
              <a:solidFill>
                <a:schemeClr val="tx2"/>
              </a:solidFill>
              <a:latin typeface="+mj-lt"/>
            </a:endParaRPr>
          </a:p>
          <a:p>
            <a:endParaRPr lang="fr-FR" sz="1100" b="1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CC6A0-7615-4DB1-B50F-3268D55AD8C8}"/>
              </a:ext>
            </a:extLst>
          </p:cNvPr>
          <p:cNvSpPr/>
          <p:nvPr/>
        </p:nvSpPr>
        <p:spPr>
          <a:xfrm>
            <a:off x="6368343" y="1770504"/>
            <a:ext cx="5486401" cy="4112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accent2"/>
                </a:solidFill>
              </a:rPr>
              <a:t>Profils utilisateurs 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b="0" i="0" dirty="0">
                <a:solidFill>
                  <a:schemeClr val="tx2"/>
                </a:solidFill>
                <a:effectLst/>
                <a:latin typeface="+mj-lt"/>
              </a:rPr>
              <a:t>Agents Région : rôle Admin</a:t>
            </a:r>
          </a:p>
          <a:p>
            <a:pPr algn="just"/>
            <a:endParaRPr lang="fr-FR" sz="1100" b="0" i="0" dirty="0">
              <a:solidFill>
                <a:schemeClr val="tx2"/>
              </a:solidFill>
              <a:effectLst/>
              <a:latin typeface="+mj-lt"/>
            </a:endParaRPr>
          </a:p>
          <a:p>
            <a:r>
              <a:rPr lang="fr-FR" sz="1200" b="1" dirty="0">
                <a:solidFill>
                  <a:schemeClr val="accent2"/>
                </a:solidFill>
              </a:rPr>
              <a:t>Fonctionnalités principales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i="0" dirty="0">
                <a:solidFill>
                  <a:schemeClr val="tx2"/>
                </a:solidFill>
                <a:effectLst/>
                <a:latin typeface="+mj-lt"/>
              </a:rPr>
              <a:t>Gestion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Structures d’accompagnement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i="0" dirty="0">
                <a:solidFill>
                  <a:schemeClr val="tx2"/>
                </a:solidFill>
                <a:effectLst/>
                <a:latin typeface="+mj-lt"/>
              </a:rPr>
              <a:t>Dispositifs (Financements)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Interlocuteur (Référents, spécialistes)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i="0" dirty="0">
                <a:solidFill>
                  <a:schemeClr val="tx2"/>
                </a:solidFill>
                <a:effectLst/>
                <a:latin typeface="+mj-lt"/>
              </a:rPr>
              <a:t>Outils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Territoires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i="0" dirty="0">
                <a:solidFill>
                  <a:schemeClr val="tx2"/>
                </a:solidFill>
                <a:effectLst/>
                <a:latin typeface="+mj-lt"/>
              </a:rPr>
              <a:t>Filières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Actualités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i="0" dirty="0">
                <a:solidFill>
                  <a:schemeClr val="tx2"/>
                </a:solidFill>
                <a:effectLst/>
                <a:latin typeface="+mj-lt"/>
              </a:rPr>
              <a:t>Encart extranet (Front agent)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2"/>
                </a:solidFill>
                <a:latin typeface="+mj-lt"/>
              </a:rPr>
              <a:t>Brèves d’information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100" i="0" dirty="0">
                <a:solidFill>
                  <a:schemeClr val="tx2"/>
                </a:solidFill>
                <a:effectLst/>
                <a:latin typeface="+mj-lt"/>
              </a:rPr>
              <a:t>Evénements</a:t>
            </a:r>
          </a:p>
          <a:p>
            <a:endParaRPr lang="fr-FR" sz="1200" b="1" dirty="0">
              <a:solidFill>
                <a:schemeClr val="accent2"/>
              </a:solidFill>
            </a:endParaRPr>
          </a:p>
          <a:p>
            <a:pPr algn="just"/>
            <a:endParaRPr lang="fr-FR" sz="1100" b="0" i="0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755728A-6BA8-4624-96DC-D4A81FE15032}"/>
              </a:ext>
            </a:extLst>
          </p:cNvPr>
          <p:cNvSpPr txBox="1"/>
          <p:nvPr/>
        </p:nvSpPr>
        <p:spPr>
          <a:xfrm>
            <a:off x="2032698" y="1616615"/>
            <a:ext cx="248003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tx2"/>
                </a:solidFill>
                <a:effectLst/>
                <a:latin typeface="+mj-lt"/>
              </a:rPr>
              <a:t>Front Agent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E3818A-92B5-452D-B002-71FE40D845E5}"/>
              </a:ext>
            </a:extLst>
          </p:cNvPr>
          <p:cNvSpPr txBox="1"/>
          <p:nvPr/>
        </p:nvSpPr>
        <p:spPr>
          <a:xfrm>
            <a:off x="7871522" y="1616616"/>
            <a:ext cx="248003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tx2"/>
                </a:solidFill>
                <a:effectLst/>
                <a:latin typeface="+mj-lt"/>
              </a:rPr>
              <a:t>Back-office</a:t>
            </a:r>
            <a:endParaRPr lang="fr-FR" sz="1200" b="1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BAB64551-DA53-4C42-B744-E7ADF7508A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23261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2400" dirty="0"/>
              <a:t>HUB Entreprendre</a:t>
            </a:r>
            <a:br>
              <a:rPr lang="fr-FR" sz="2400" dirty="0"/>
            </a:br>
            <a:r>
              <a:rPr lang="fr-FR" sz="1600" i="1" dirty="0">
                <a:solidFill>
                  <a:schemeClr val="tx2"/>
                </a:solidFill>
              </a:rPr>
              <a:t>Plateforme technique (architecture, serveurs, …)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0526C4-55B5-4E37-BDF7-2DE4E456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94" y="1211763"/>
            <a:ext cx="8368455" cy="4757358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6EF4B47-924C-433C-9144-CE3114043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56912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2400" dirty="0">
                <a:ea typeface="+mj-lt"/>
                <a:cs typeface="+mj-lt"/>
              </a:rPr>
              <a:t>HUB Entreprendre</a:t>
            </a:r>
            <a:br>
              <a:rPr lang="fr-FR" sz="2400" dirty="0"/>
            </a:br>
            <a:r>
              <a:rPr lang="fr-FR" sz="1600" i="1" dirty="0">
                <a:solidFill>
                  <a:schemeClr val="tx2"/>
                </a:solidFill>
              </a:rPr>
              <a:t>Technologies utilisées (Compétences techniques requises)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1" name="AutoShape 40" descr="Microsoft Azure est le cloud le plus flexible et le plus puissant">
            <a:extLst>
              <a:ext uri="{FF2B5EF4-FFF2-40B4-BE49-F238E27FC236}">
                <a16:creationId xmlns:a16="http://schemas.microsoft.com/office/drawing/2014/main" id="{03C43CD9-4E1F-4037-8A70-8E3B541F7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4728" y="3293873"/>
            <a:ext cx="278619" cy="27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CB2583B9-4B52-4743-88B8-4C5C6F8D2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189205"/>
              </p:ext>
            </p:extLst>
          </p:nvPr>
        </p:nvGraphicFramePr>
        <p:xfrm>
          <a:off x="491828" y="974946"/>
          <a:ext cx="9144806" cy="5174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pring-boot-logo - Atomrace">
            <a:extLst>
              <a:ext uri="{FF2B5EF4-FFF2-40B4-BE49-F238E27FC236}">
                <a16:creationId xmlns:a16="http://schemas.microsoft.com/office/drawing/2014/main" id="{419DE8A8-D504-415E-AAFF-37F19403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28" y="992321"/>
            <a:ext cx="1074881" cy="56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Java Logo - Marques et logos: histoire et signification | PNG">
            <a:extLst>
              <a:ext uri="{FF2B5EF4-FFF2-40B4-BE49-F238E27FC236}">
                <a16:creationId xmlns:a16="http://schemas.microsoft.com/office/drawing/2014/main" id="{8775BCCC-41E9-4114-8261-14EA49EA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40" y="1475675"/>
            <a:ext cx="1074881" cy="6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D56D7D01-43AD-4682-880E-1916C4414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28" y="2228935"/>
            <a:ext cx="1138106" cy="2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52144DBE-F737-483C-B792-758EB7C71452}"/>
              </a:ext>
            </a:extLst>
          </p:cNvPr>
          <p:cNvGrpSpPr/>
          <p:nvPr/>
        </p:nvGrpSpPr>
        <p:grpSpPr>
          <a:xfrm>
            <a:off x="8322572" y="4465398"/>
            <a:ext cx="1250837" cy="490860"/>
            <a:chOff x="8301554" y="4101346"/>
            <a:chExt cx="1250837" cy="490860"/>
          </a:xfrm>
        </p:grpSpPr>
        <p:pic>
          <p:nvPicPr>
            <p:cNvPr id="1062" name="Picture 38" descr="PostgreSQL — Wikipédia">
              <a:extLst>
                <a:ext uri="{FF2B5EF4-FFF2-40B4-BE49-F238E27FC236}">
                  <a16:creationId xmlns:a16="http://schemas.microsoft.com/office/drawing/2014/main" id="{B3A909C3-ABC7-4490-B915-4923AE349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554" y="4101346"/>
              <a:ext cx="475748" cy="49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Microsoft Azure Logo - Marques et logos: histoire et signification | PNG">
              <a:extLst>
                <a:ext uri="{FF2B5EF4-FFF2-40B4-BE49-F238E27FC236}">
                  <a16:creationId xmlns:a16="http://schemas.microsoft.com/office/drawing/2014/main" id="{5D6CD9F1-297C-493A-827F-E92C7BEC8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4696" y="4134751"/>
              <a:ext cx="707695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4" name="Picture 50">
            <a:extLst>
              <a:ext uri="{FF2B5EF4-FFF2-40B4-BE49-F238E27FC236}">
                <a16:creationId xmlns:a16="http://schemas.microsoft.com/office/drawing/2014/main" id="{70665F72-A1A6-425E-BCAB-11BFA2C1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556" y="5110321"/>
            <a:ext cx="1106703" cy="2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Case Study: Azure Kubernetes Service | by Gaurav Gupta | Medium">
            <a:extLst>
              <a:ext uri="{FF2B5EF4-FFF2-40B4-BE49-F238E27FC236}">
                <a16:creationId xmlns:a16="http://schemas.microsoft.com/office/drawing/2014/main" id="{09701476-5B4D-4F89-98A7-D1B7E8D7F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55" y="5601974"/>
            <a:ext cx="1004692" cy="46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asticsearch logo [ Download - Logo - icon ] png svg">
            <a:extLst>
              <a:ext uri="{FF2B5EF4-FFF2-40B4-BE49-F238E27FC236}">
                <a16:creationId xmlns:a16="http://schemas.microsoft.com/office/drawing/2014/main" id="{EB3894DD-8A2C-4674-ADAA-08CD9B02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268" y="2342429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Hot Module Replacement in Angular 11 - DEV Community">
            <a:extLst>
              <a:ext uri="{FF2B5EF4-FFF2-40B4-BE49-F238E27FC236}">
                <a16:creationId xmlns:a16="http://schemas.microsoft.com/office/drawing/2014/main" id="{6213025D-01AF-4C55-8913-1D6992E1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255" y="3211561"/>
            <a:ext cx="1104493" cy="6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otstrap (framework) — Wikipédia">
            <a:extLst>
              <a:ext uri="{FF2B5EF4-FFF2-40B4-BE49-F238E27FC236}">
                <a16:creationId xmlns:a16="http://schemas.microsoft.com/office/drawing/2014/main" id="{1302A1AD-49A1-4DD0-B791-00467A95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26" y="3902861"/>
            <a:ext cx="562550" cy="4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8BAE864-ECE8-406D-86C0-0AD4230C54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369722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2400" dirty="0"/>
              <a:t>HUB Entreprendre</a:t>
            </a:r>
            <a:br>
              <a:rPr lang="fr-FR" sz="2400" dirty="0">
                <a:solidFill>
                  <a:srgbClr val="EF4641"/>
                </a:solidFill>
              </a:rPr>
            </a:br>
            <a:r>
              <a:rPr lang="fr-FR" sz="1600" i="1" dirty="0">
                <a:solidFill>
                  <a:schemeClr val="tx2"/>
                </a:solidFill>
              </a:rPr>
              <a:t>Informations complémentaires </a:t>
            </a:r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601253CE-31C3-468A-8042-C18810C96C4D}"/>
              </a:ext>
            </a:extLst>
          </p:cNvPr>
          <p:cNvGrpSpPr/>
          <p:nvPr/>
        </p:nvGrpSpPr>
        <p:grpSpPr>
          <a:xfrm>
            <a:off x="1877877" y="1327901"/>
            <a:ext cx="8190900" cy="4333122"/>
            <a:chOff x="1877877" y="1327901"/>
            <a:chExt cx="8190900" cy="4333122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77D6590B-30D6-4F19-A94B-9930C66DC9C9}"/>
                </a:ext>
              </a:extLst>
            </p:cNvPr>
            <p:cNvCxnSpPr>
              <a:cxnSpLocks/>
            </p:cNvCxnSpPr>
            <p:nvPr/>
          </p:nvCxnSpPr>
          <p:spPr>
            <a:xfrm>
              <a:off x="1877877" y="3430454"/>
              <a:ext cx="8190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CC6841DD-DE59-4824-ABC1-316ECFD431D1}"/>
                </a:ext>
              </a:extLst>
            </p:cNvPr>
            <p:cNvGrpSpPr/>
            <p:nvPr/>
          </p:nvGrpSpPr>
          <p:grpSpPr>
            <a:xfrm>
              <a:off x="3710793" y="1327901"/>
              <a:ext cx="4334712" cy="4333122"/>
              <a:chOff x="1271614" y="1244405"/>
              <a:chExt cx="4334712" cy="4333122"/>
            </a:xfrm>
          </p:grpSpPr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2F584A8D-3A79-4E52-A96E-14E0F837A399}"/>
                  </a:ext>
                </a:extLst>
              </p:cNvPr>
              <p:cNvSpPr txBox="1"/>
              <p:nvPr/>
            </p:nvSpPr>
            <p:spPr>
              <a:xfrm>
                <a:off x="2198952" y="1244405"/>
                <a:ext cx="248003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b="1" i="1" dirty="0">
                    <a:solidFill>
                      <a:schemeClr val="accent1"/>
                    </a:solidFill>
                    <a:latin typeface="+mj-lt"/>
                  </a:rPr>
                  <a:t>SOLSTISS</a:t>
                </a:r>
                <a:endParaRPr lang="fr-FR" sz="1200" b="1" i="1" dirty="0">
                  <a:solidFill>
                    <a:schemeClr val="accent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4" name="Titre 3">
                <a:extLst>
                  <a:ext uri="{FF2B5EF4-FFF2-40B4-BE49-F238E27FC236}">
                    <a16:creationId xmlns:a16="http://schemas.microsoft.com/office/drawing/2014/main" id="{48F3CC2B-85D3-493F-A2CC-A441B3BE1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4204" y="1521404"/>
                <a:ext cx="1189534" cy="199207"/>
              </a:xfrm>
              <a:prstGeom prst="rect">
                <a:avLst/>
              </a:prstGeom>
            </p:spPr>
            <p:txBody>
              <a:bodyPr wrap="square" lIns="0" tIns="14400" rIns="0" bIns="0" anchor="t">
                <a:spAutoFit/>
              </a:bodyPr>
              <a:lstStyle>
                <a:lvl1pPr marL="10800" algn="l" eaLnBrk="1" hangingPunct="1">
                  <a:spcBef>
                    <a:spcPts val="75"/>
                  </a:spcBef>
                  <a:defRPr sz="3375" b="1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0795"/>
                <a:r>
                  <a:rPr lang="fr-FR" sz="1200" i="1" kern="0" dirty="0">
                    <a:solidFill>
                      <a:schemeClr val="bg2">
                        <a:lumMod val="50000"/>
                      </a:schemeClr>
                    </a:solidFill>
                  </a:rPr>
                  <a:t>Classification</a:t>
                </a:r>
              </a:p>
            </p:txBody>
          </p:sp>
          <p:sp>
            <p:nvSpPr>
              <p:cNvPr id="67" name="Titre 3">
                <a:extLst>
                  <a:ext uri="{FF2B5EF4-FFF2-40B4-BE49-F238E27FC236}">
                    <a16:creationId xmlns:a16="http://schemas.microsoft.com/office/drawing/2014/main" id="{675FE279-EE20-4DC5-B213-266D5DB295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0129" y="3496888"/>
                <a:ext cx="2817683" cy="199207"/>
              </a:xfrm>
              <a:prstGeom prst="rect">
                <a:avLst/>
              </a:prstGeom>
            </p:spPr>
            <p:txBody>
              <a:bodyPr wrap="square" lIns="0" tIns="14400" rIns="0" bIns="0" anchor="t">
                <a:spAutoFit/>
              </a:bodyPr>
              <a:lstStyle>
                <a:lvl1pPr marL="10800" algn="l" eaLnBrk="1" hangingPunct="1">
                  <a:spcBef>
                    <a:spcPts val="75"/>
                  </a:spcBef>
                  <a:defRPr sz="3375" b="1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0795"/>
                <a:r>
                  <a:rPr lang="fr-FR" sz="1200" i="1" kern="0" dirty="0">
                    <a:solidFill>
                      <a:schemeClr val="bg2">
                        <a:lumMod val="50000"/>
                      </a:schemeClr>
                    </a:solidFill>
                  </a:rPr>
                  <a:t>Eléments de dimensionnement</a:t>
                </a:r>
              </a:p>
            </p:txBody>
          </p: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8F196DE0-3657-48C3-951A-8A695F0DA933}"/>
                  </a:ext>
                </a:extLst>
              </p:cNvPr>
              <p:cNvGrpSpPr/>
              <p:nvPr/>
            </p:nvGrpSpPr>
            <p:grpSpPr>
              <a:xfrm>
                <a:off x="1446537" y="1913707"/>
                <a:ext cx="3984869" cy="1240567"/>
                <a:chOff x="1446537" y="1913707"/>
                <a:chExt cx="3984869" cy="1240567"/>
              </a:xfrm>
            </p:grpSpPr>
            <p:sp>
              <p:nvSpPr>
                <p:cNvPr id="81" name="Rectangle : coins arrondis 80">
                  <a:extLst>
                    <a:ext uri="{FF2B5EF4-FFF2-40B4-BE49-F238E27FC236}">
                      <a16:creationId xmlns:a16="http://schemas.microsoft.com/office/drawing/2014/main" id="{DDFBBE05-18D0-4D32-B8CF-EC15CF15DD9B}"/>
                    </a:ext>
                  </a:extLst>
                </p:cNvPr>
                <p:cNvSpPr/>
                <p:nvPr/>
              </p:nvSpPr>
              <p:spPr>
                <a:xfrm>
                  <a:off x="1446537" y="1932180"/>
                  <a:ext cx="1504830" cy="42487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Progiciel</a:t>
                  </a:r>
                </a:p>
              </p:txBody>
            </p:sp>
            <p:sp>
              <p:nvSpPr>
                <p:cNvPr id="82" name="Rectangle : coins arrondis 81">
                  <a:extLst>
                    <a:ext uri="{FF2B5EF4-FFF2-40B4-BE49-F238E27FC236}">
                      <a16:creationId xmlns:a16="http://schemas.microsoft.com/office/drawing/2014/main" id="{F07B84E2-57C1-4825-83E7-539C2FDEADF0}"/>
                    </a:ext>
                  </a:extLst>
                </p:cNvPr>
                <p:cNvSpPr/>
                <p:nvPr/>
              </p:nvSpPr>
              <p:spPr>
                <a:xfrm>
                  <a:off x="3926576" y="1913707"/>
                  <a:ext cx="1504830" cy="42487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Spécifique</a:t>
                  </a:r>
                </a:p>
              </p:txBody>
            </p:sp>
            <p:sp>
              <p:nvSpPr>
                <p:cNvPr id="83" name="Rectangle : coins arrondis 82">
                  <a:extLst>
                    <a:ext uri="{FF2B5EF4-FFF2-40B4-BE49-F238E27FC236}">
                      <a16:creationId xmlns:a16="http://schemas.microsoft.com/office/drawing/2014/main" id="{7DC378DD-0553-4542-AFB6-B7A991A8F57C}"/>
                    </a:ext>
                  </a:extLst>
                </p:cNvPr>
                <p:cNvSpPr/>
                <p:nvPr/>
              </p:nvSpPr>
              <p:spPr>
                <a:xfrm>
                  <a:off x="1446537" y="2729402"/>
                  <a:ext cx="1111936" cy="424872"/>
                </a:xfrm>
                <a:prstGeom prst="roundRect">
                  <a:avLst/>
                </a:prstGeom>
                <a:solidFill>
                  <a:schemeClr val="accent1">
                    <a:alpha val="2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Simple</a:t>
                  </a:r>
                  <a:endParaRPr lang="fr-FR" dirty="0"/>
                </a:p>
              </p:txBody>
            </p:sp>
            <p:sp>
              <p:nvSpPr>
                <p:cNvPr id="84" name="Rectangle : coins arrondis 83">
                  <a:extLst>
                    <a:ext uri="{FF2B5EF4-FFF2-40B4-BE49-F238E27FC236}">
                      <a16:creationId xmlns:a16="http://schemas.microsoft.com/office/drawing/2014/main" id="{E006DE6E-CC35-4856-8A43-B1BBC2627279}"/>
                    </a:ext>
                  </a:extLst>
                </p:cNvPr>
                <p:cNvSpPr/>
                <p:nvPr/>
              </p:nvSpPr>
              <p:spPr>
                <a:xfrm>
                  <a:off x="2921802" y="2729182"/>
                  <a:ext cx="1111936" cy="424872"/>
                </a:xfrm>
                <a:prstGeom prst="roundRect">
                  <a:avLst/>
                </a:prstGeom>
                <a:solidFill>
                  <a:schemeClr val="accent1">
                    <a:alpha val="24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Moyen</a:t>
                  </a:r>
                  <a:endParaRPr lang="fr-FR" dirty="0"/>
                </a:p>
              </p:txBody>
            </p:sp>
            <p:sp>
              <p:nvSpPr>
                <p:cNvPr id="85" name="Rectangle : coins arrondis 84">
                  <a:extLst>
                    <a:ext uri="{FF2B5EF4-FFF2-40B4-BE49-F238E27FC236}">
                      <a16:creationId xmlns:a16="http://schemas.microsoft.com/office/drawing/2014/main" id="{73B32712-04B3-4927-B6C9-0F69C5AE7034}"/>
                    </a:ext>
                  </a:extLst>
                </p:cNvPr>
                <p:cNvSpPr/>
                <p:nvPr/>
              </p:nvSpPr>
              <p:spPr>
                <a:xfrm>
                  <a:off x="4319470" y="2724400"/>
                  <a:ext cx="1111936" cy="42487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Complexe</a:t>
                  </a:r>
                </a:p>
              </p:txBody>
            </p:sp>
          </p:grpSp>
          <p:sp>
            <p:nvSpPr>
              <p:cNvPr id="69" name="Titre 3">
                <a:extLst>
                  <a:ext uri="{FF2B5EF4-FFF2-40B4-BE49-F238E27FC236}">
                    <a16:creationId xmlns:a16="http://schemas.microsoft.com/office/drawing/2014/main" id="{295CD89C-D1D7-43D5-8E76-BB9DC6BE8A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928" y="3917210"/>
                <a:ext cx="2817683" cy="199207"/>
              </a:xfrm>
              <a:prstGeom prst="rect">
                <a:avLst/>
              </a:prstGeom>
            </p:spPr>
            <p:txBody>
              <a:bodyPr wrap="square" lIns="0" tIns="14400" rIns="0" bIns="0" anchor="t">
                <a:spAutoFit/>
              </a:bodyPr>
              <a:lstStyle>
                <a:lvl1pPr marL="10800" algn="l" eaLnBrk="1" hangingPunct="1">
                  <a:spcBef>
                    <a:spcPts val="75"/>
                  </a:spcBef>
                  <a:defRPr sz="3375" b="1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0795"/>
                <a:r>
                  <a:rPr lang="fr-FR" sz="1200" b="0" i="1" kern="0" dirty="0">
                    <a:solidFill>
                      <a:schemeClr val="tx2"/>
                    </a:solidFill>
                  </a:rPr>
                  <a:t>Nombre de tickets MCO annuels :</a:t>
                </a:r>
              </a:p>
            </p:txBody>
          </p:sp>
          <p:sp>
            <p:nvSpPr>
              <p:cNvPr id="70" name="Titre 3">
                <a:extLst>
                  <a:ext uri="{FF2B5EF4-FFF2-40B4-BE49-F238E27FC236}">
                    <a16:creationId xmlns:a16="http://schemas.microsoft.com/office/drawing/2014/main" id="{CCA3F19C-DBD1-4EB8-BE16-40313F91E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928" y="4817016"/>
                <a:ext cx="2817683" cy="199207"/>
              </a:xfrm>
              <a:prstGeom prst="rect">
                <a:avLst/>
              </a:prstGeom>
            </p:spPr>
            <p:txBody>
              <a:bodyPr wrap="square" lIns="0" tIns="14400" rIns="0" bIns="0" anchor="t">
                <a:spAutoFit/>
              </a:bodyPr>
              <a:lstStyle>
                <a:lvl1pPr marL="10800" algn="l" eaLnBrk="1" hangingPunct="1">
                  <a:spcBef>
                    <a:spcPts val="75"/>
                  </a:spcBef>
                  <a:defRPr sz="3375" b="1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0795"/>
                <a:r>
                  <a:rPr lang="fr-FR" sz="1200" b="0" i="1" kern="0" dirty="0">
                    <a:solidFill>
                      <a:schemeClr val="tx2"/>
                    </a:solidFill>
                  </a:rPr>
                  <a:t>Nombre utilisateurs :</a:t>
                </a:r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20DAF1DE-AEE6-4DA9-AD8E-0C00D2B1CEBE}"/>
                  </a:ext>
                </a:extLst>
              </p:cNvPr>
              <p:cNvGrpSpPr/>
              <p:nvPr/>
            </p:nvGrpSpPr>
            <p:grpSpPr>
              <a:xfrm>
                <a:off x="1271614" y="5170636"/>
                <a:ext cx="4334712" cy="406891"/>
                <a:chOff x="1446537" y="4289234"/>
                <a:chExt cx="4334712" cy="406891"/>
              </a:xfrm>
            </p:grpSpPr>
            <p:sp>
              <p:nvSpPr>
                <p:cNvPr id="77" name="Rectangle : avec coins rognés en haut 76">
                  <a:extLst>
                    <a:ext uri="{FF2B5EF4-FFF2-40B4-BE49-F238E27FC236}">
                      <a16:creationId xmlns:a16="http://schemas.microsoft.com/office/drawing/2014/main" id="{4ABB9A22-B50D-4BA8-BA8E-C2CE5AC36371}"/>
                    </a:ext>
                  </a:extLst>
                </p:cNvPr>
                <p:cNvSpPr/>
                <p:nvPr/>
              </p:nvSpPr>
              <p:spPr>
                <a:xfrm>
                  <a:off x="1446537" y="4289234"/>
                  <a:ext cx="969813" cy="403990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accent1">
                    <a:alpha val="24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&lt;10</a:t>
                  </a:r>
                </a:p>
              </p:txBody>
            </p:sp>
            <p:sp>
              <p:nvSpPr>
                <p:cNvPr id="78" name="Rectangle : avec coins rognés en haut 77">
                  <a:extLst>
                    <a:ext uri="{FF2B5EF4-FFF2-40B4-BE49-F238E27FC236}">
                      <a16:creationId xmlns:a16="http://schemas.microsoft.com/office/drawing/2014/main" id="{59DE767F-4F79-44A1-AE83-A32F47C3DA2A}"/>
                    </a:ext>
                  </a:extLst>
                </p:cNvPr>
                <p:cNvSpPr/>
                <p:nvPr/>
              </p:nvSpPr>
              <p:spPr>
                <a:xfrm>
                  <a:off x="2558473" y="4291464"/>
                  <a:ext cx="969813" cy="403990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accent1">
                    <a:alpha val="2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dirty="0"/>
                    <a:t>&lt;100</a:t>
                  </a:r>
                </a:p>
              </p:txBody>
            </p:sp>
            <p:sp>
              <p:nvSpPr>
                <p:cNvPr id="79" name="Rectangle : avec coins rognés en haut 78">
                  <a:extLst>
                    <a:ext uri="{FF2B5EF4-FFF2-40B4-BE49-F238E27FC236}">
                      <a16:creationId xmlns:a16="http://schemas.microsoft.com/office/drawing/2014/main" id="{BD655E42-0D63-4753-8B0B-1413E1D4B3B7}"/>
                    </a:ext>
                  </a:extLst>
                </p:cNvPr>
                <p:cNvSpPr/>
                <p:nvPr/>
              </p:nvSpPr>
              <p:spPr>
                <a:xfrm>
                  <a:off x="3687839" y="4292135"/>
                  <a:ext cx="969813" cy="403990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accent1">
                    <a:alpha val="2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dirty="0"/>
                    <a:t>&lt;500</a:t>
                  </a:r>
                </a:p>
              </p:txBody>
            </p:sp>
            <p:sp>
              <p:nvSpPr>
                <p:cNvPr id="80" name="Rectangle : avec coins rognés en haut 79">
                  <a:extLst>
                    <a:ext uri="{FF2B5EF4-FFF2-40B4-BE49-F238E27FC236}">
                      <a16:creationId xmlns:a16="http://schemas.microsoft.com/office/drawing/2014/main" id="{4C21533C-8C44-4C71-8D8E-EEBF34A43143}"/>
                    </a:ext>
                  </a:extLst>
                </p:cNvPr>
                <p:cNvSpPr/>
                <p:nvPr/>
              </p:nvSpPr>
              <p:spPr>
                <a:xfrm>
                  <a:off x="4811436" y="4289234"/>
                  <a:ext cx="969813" cy="403990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dirty="0"/>
                    <a:t>&gt;500</a:t>
                  </a:r>
                </a:p>
              </p:txBody>
            </p: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A8A0C1E1-435D-460F-8B1A-07B325C29AD0}"/>
                  </a:ext>
                </a:extLst>
              </p:cNvPr>
              <p:cNvGrpSpPr/>
              <p:nvPr/>
            </p:nvGrpSpPr>
            <p:grpSpPr>
              <a:xfrm>
                <a:off x="1271614" y="4292907"/>
                <a:ext cx="4334712" cy="406891"/>
                <a:chOff x="1446537" y="4289234"/>
                <a:chExt cx="4334712" cy="406891"/>
              </a:xfrm>
            </p:grpSpPr>
            <p:sp>
              <p:nvSpPr>
                <p:cNvPr id="73" name="Rectangle : avec coins rognés en haut 72">
                  <a:extLst>
                    <a:ext uri="{FF2B5EF4-FFF2-40B4-BE49-F238E27FC236}">
                      <a16:creationId xmlns:a16="http://schemas.microsoft.com/office/drawing/2014/main" id="{7BC53E71-F384-4645-A98A-D7E8AEDE33A7}"/>
                    </a:ext>
                  </a:extLst>
                </p:cNvPr>
                <p:cNvSpPr/>
                <p:nvPr/>
              </p:nvSpPr>
              <p:spPr>
                <a:xfrm>
                  <a:off x="1446537" y="4289234"/>
                  <a:ext cx="969813" cy="403990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accent1">
                    <a:alpha val="2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&lt;10</a:t>
                  </a:r>
                </a:p>
              </p:txBody>
            </p:sp>
            <p:sp>
              <p:nvSpPr>
                <p:cNvPr id="74" name="Rectangle : avec coins rognés en haut 73">
                  <a:extLst>
                    <a:ext uri="{FF2B5EF4-FFF2-40B4-BE49-F238E27FC236}">
                      <a16:creationId xmlns:a16="http://schemas.microsoft.com/office/drawing/2014/main" id="{BA45BDB9-FF02-4ACF-AA96-33E9826D441D}"/>
                    </a:ext>
                  </a:extLst>
                </p:cNvPr>
                <p:cNvSpPr/>
                <p:nvPr/>
              </p:nvSpPr>
              <p:spPr>
                <a:xfrm>
                  <a:off x="2558473" y="4291464"/>
                  <a:ext cx="969813" cy="403990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accent1">
                    <a:alpha val="2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dirty="0"/>
                    <a:t>&lt;100</a:t>
                  </a:r>
                </a:p>
              </p:txBody>
            </p:sp>
            <p:sp>
              <p:nvSpPr>
                <p:cNvPr id="75" name="Rectangle : avec coins rognés en haut 74">
                  <a:extLst>
                    <a:ext uri="{FF2B5EF4-FFF2-40B4-BE49-F238E27FC236}">
                      <a16:creationId xmlns:a16="http://schemas.microsoft.com/office/drawing/2014/main" id="{E3DCD0E5-7711-4F5A-BF47-BCD3947BDA3C}"/>
                    </a:ext>
                  </a:extLst>
                </p:cNvPr>
                <p:cNvSpPr/>
                <p:nvPr/>
              </p:nvSpPr>
              <p:spPr>
                <a:xfrm>
                  <a:off x="3687839" y="4292135"/>
                  <a:ext cx="969813" cy="403990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dirty="0"/>
                    <a:t>&lt;500</a:t>
                  </a:r>
                </a:p>
              </p:txBody>
            </p:sp>
            <p:sp>
              <p:nvSpPr>
                <p:cNvPr id="76" name="Rectangle : avec coins rognés en haut 75">
                  <a:extLst>
                    <a:ext uri="{FF2B5EF4-FFF2-40B4-BE49-F238E27FC236}">
                      <a16:creationId xmlns:a16="http://schemas.microsoft.com/office/drawing/2014/main" id="{2A2B3764-431A-4B03-83E0-832DA09863EB}"/>
                    </a:ext>
                  </a:extLst>
                </p:cNvPr>
                <p:cNvSpPr/>
                <p:nvPr/>
              </p:nvSpPr>
              <p:spPr>
                <a:xfrm>
                  <a:off x="4811436" y="4289234"/>
                  <a:ext cx="969813" cy="403990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accent1">
                    <a:alpha val="24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dirty="0"/>
                    <a:t>&gt;500</a:t>
                  </a:r>
                </a:p>
              </p:txBody>
            </p:sp>
          </p:grpSp>
        </p:grpSp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37B5121-75AF-4739-A3D5-0408F5FD98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192203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2400" dirty="0">
                <a:ea typeface="+mj-lt"/>
                <a:cs typeface="+mj-lt"/>
              </a:rPr>
              <a:t>HUB Entreprendre</a:t>
            </a:r>
            <a:br>
              <a:rPr lang="fr-FR" sz="2400" dirty="0"/>
            </a:br>
            <a:r>
              <a:rPr lang="fr-FR" sz="1600" i="1" dirty="0">
                <a:solidFill>
                  <a:schemeClr val="tx2"/>
                </a:solidFill>
              </a:rPr>
              <a:t>Environnements 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1" name="AutoShape 40" descr="Microsoft Azure est le cloud le plus flexible et le plus puissant">
            <a:extLst>
              <a:ext uri="{FF2B5EF4-FFF2-40B4-BE49-F238E27FC236}">
                <a16:creationId xmlns:a16="http://schemas.microsoft.com/office/drawing/2014/main" id="{03C43CD9-4E1F-4037-8A70-8E3B541F7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4728" y="3293873"/>
            <a:ext cx="278619" cy="27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9D0C6B-13E3-4C20-B750-CC56469EC45E}"/>
              </a:ext>
            </a:extLst>
          </p:cNvPr>
          <p:cNvSpPr txBox="1"/>
          <p:nvPr/>
        </p:nvSpPr>
        <p:spPr>
          <a:xfrm>
            <a:off x="665018" y="1383120"/>
            <a:ext cx="112498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2"/>
                </a:solidFill>
              </a:rPr>
              <a:t>Recette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Hébergement Azure AKS (AKS Hors Prod)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2"/>
                </a:solidFill>
              </a:rPr>
              <a:t>NameSpace</a:t>
            </a:r>
            <a:r>
              <a:rPr lang="fr-FR" dirty="0">
                <a:solidFill>
                  <a:schemeClr val="tx2"/>
                </a:solidFill>
              </a:rPr>
              <a:t>: hub-entreprendre-recette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Base de données: </a:t>
            </a:r>
            <a:r>
              <a:rPr lang="fr-FR" dirty="0" err="1">
                <a:solidFill>
                  <a:schemeClr val="tx2"/>
                </a:solidFill>
              </a:rPr>
              <a:t>serverpostgresqlrecette</a:t>
            </a:r>
            <a:r>
              <a:rPr lang="fr-FR" dirty="0">
                <a:solidFill>
                  <a:schemeClr val="tx2"/>
                </a:solidFill>
              </a:rPr>
              <a:t> (</a:t>
            </a:r>
            <a:r>
              <a:rPr lang="fr-FR" sz="1400" dirty="0">
                <a:solidFill>
                  <a:schemeClr val="tx2"/>
                </a:solidFill>
              </a:rPr>
              <a:t>Azure PostgreSQL mutualisée avec les autres projets en recette</a:t>
            </a:r>
            <a:r>
              <a:rPr lang="fr-FR" dirty="0">
                <a:solidFill>
                  <a:schemeClr val="tx2"/>
                </a:solidFill>
              </a:rPr>
              <a:t>)</a:t>
            </a:r>
          </a:p>
          <a:p>
            <a:pPr lvl="1"/>
            <a:endParaRPr lang="fr-F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2"/>
                </a:solidFill>
              </a:rPr>
              <a:t>Pré-production</a:t>
            </a:r>
            <a:endParaRPr lang="fr-FR" b="1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Hébergement Azure AKS (AKS Hors Prod)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2"/>
                </a:solidFill>
              </a:rPr>
              <a:t>NameSpace</a:t>
            </a:r>
            <a:r>
              <a:rPr lang="fr-FR" dirty="0">
                <a:solidFill>
                  <a:schemeClr val="tx2"/>
                </a:solidFill>
              </a:rPr>
              <a:t>: hub-entreprendre-</a:t>
            </a:r>
            <a:r>
              <a:rPr lang="fr-FR" dirty="0" err="1">
                <a:solidFill>
                  <a:schemeClr val="tx2"/>
                </a:solidFill>
              </a:rPr>
              <a:t>preprod</a:t>
            </a:r>
            <a:endParaRPr lang="fr-FR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Base de données: </a:t>
            </a:r>
            <a:r>
              <a:rPr lang="fr-FR" dirty="0" err="1">
                <a:solidFill>
                  <a:schemeClr val="tx2"/>
                </a:solidFill>
              </a:rPr>
              <a:t>sqldbakspreprod</a:t>
            </a:r>
            <a:r>
              <a:rPr lang="fr-FR" dirty="0">
                <a:solidFill>
                  <a:schemeClr val="tx2"/>
                </a:solidFill>
              </a:rPr>
              <a:t> (</a:t>
            </a:r>
            <a:r>
              <a:rPr lang="fr-FR" sz="1400" dirty="0">
                <a:solidFill>
                  <a:schemeClr val="tx2"/>
                </a:solidFill>
              </a:rPr>
              <a:t>Azure PostgreSQL mutualisée avec les autres projets en préproduction</a:t>
            </a:r>
            <a:r>
              <a:rPr lang="fr-FR" dirty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2"/>
                </a:solidFill>
              </a:rPr>
              <a:t>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Hébergement Azure AKS (AKS Hors Prod)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2"/>
                </a:solidFill>
              </a:rPr>
              <a:t>NameSpace</a:t>
            </a:r>
            <a:r>
              <a:rPr lang="fr-FR" dirty="0">
                <a:solidFill>
                  <a:schemeClr val="tx2"/>
                </a:solidFill>
              </a:rPr>
              <a:t>: hub-entreprendre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Base de données: </a:t>
            </a:r>
            <a:r>
              <a:rPr lang="fr-FR" dirty="0" err="1">
                <a:solidFill>
                  <a:schemeClr val="tx2"/>
                </a:solidFill>
              </a:rPr>
              <a:t>hubentreprendre</a:t>
            </a:r>
            <a:r>
              <a:rPr lang="fr-FR" dirty="0">
                <a:solidFill>
                  <a:schemeClr val="tx2"/>
                </a:solidFill>
              </a:rPr>
              <a:t> (</a:t>
            </a:r>
            <a:r>
              <a:rPr lang="fr-FR" sz="1400" dirty="0">
                <a:solidFill>
                  <a:schemeClr val="tx2"/>
                </a:solidFill>
              </a:rPr>
              <a:t>Azure PostgreSQL</a:t>
            </a:r>
            <a:r>
              <a:rPr lang="fr-FR" dirty="0">
                <a:solidFill>
                  <a:schemeClr val="tx2"/>
                </a:solidFill>
              </a:rPr>
              <a:t>)</a:t>
            </a:r>
            <a:endParaRPr lang="fr-FR" b="1" dirty="0">
              <a:solidFill>
                <a:schemeClr val="tx2"/>
              </a:solidFill>
            </a:endParaRPr>
          </a:p>
          <a:p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71B46D0-C323-4841-9B8D-78A8A85BCF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</p:spTree>
    <p:extLst>
      <p:ext uri="{BB962C8B-B14F-4D97-AF65-F5344CB8AC3E}">
        <p14:creationId xmlns:p14="http://schemas.microsoft.com/office/powerpoint/2010/main" val="245728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2E63C0-C0AC-4255-A335-4B237A30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19" y="304800"/>
            <a:ext cx="9305926" cy="630094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2400" dirty="0"/>
              <a:t>HUB Entreprendre</a:t>
            </a:r>
            <a:br>
              <a:rPr lang="fr-FR" sz="2400" dirty="0">
                <a:solidFill>
                  <a:srgbClr val="EF4641"/>
                </a:solidFill>
              </a:rPr>
            </a:br>
            <a:r>
              <a:rPr lang="fr-FR" sz="1600" i="1" dirty="0">
                <a:solidFill>
                  <a:schemeClr val="tx2"/>
                </a:solidFill>
              </a:rPr>
              <a:t>Organisation DSIUN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E7A41C-01C3-4FC9-B907-0AE3781A0059}"/>
              </a:ext>
            </a:extLst>
          </p:cNvPr>
          <p:cNvSpPr txBox="1"/>
          <p:nvPr/>
        </p:nvSpPr>
        <p:spPr>
          <a:xfrm>
            <a:off x="1752744" y="2551837"/>
            <a:ext cx="8686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HUB ENTREPRENDRE:</a:t>
            </a:r>
          </a:p>
          <a:p>
            <a:endParaRPr lang="en-US" dirty="0">
              <a:solidFill>
                <a:schemeClr val="tx2"/>
              </a:solidFill>
              <a:latin typeface="Arial"/>
              <a:ea typeface="Verdana"/>
              <a:cs typeface="Arial"/>
            </a:endParaRPr>
          </a:p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DSIUN : </a:t>
            </a:r>
            <a:r>
              <a:rPr lang="fr-FR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Audrey BERNARDINI -</a:t>
            </a:r>
            <a:r>
              <a:rPr lang="en-US" b="0" i="0" dirty="0">
                <a:solidFill>
                  <a:schemeClr val="tx2"/>
                </a:solidFill>
                <a:effectLst/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hlinkClick r:id="rId2"/>
              </a:rPr>
              <a:t>audrey.bernardini@laregion.fr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Métier : Benoit GIROU -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benoit.girou@laregion.fr</a:t>
            </a:r>
            <a:endParaRPr lang="en-US" dirty="0">
              <a:solidFill>
                <a:schemeClr val="tx2"/>
              </a:solidFill>
              <a:ea typeface="Verdana"/>
            </a:endParaRPr>
          </a:p>
          <a:p>
            <a:endParaRPr lang="en-US" dirty="0">
              <a:solidFill>
                <a:schemeClr val="tx2"/>
              </a:solidFill>
              <a:latin typeface="Arial"/>
              <a:ea typeface="Verdana"/>
              <a:cs typeface="Arial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442AF81-C62F-4FF3-BCA8-AAB1652655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24/11/2021  |  ©2021 Inetum  | Fiche de synthèse Hub Entreprendre - v1.0   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B662C32B-AD1C-4848-9B46-649890DB0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007" y="4789315"/>
            <a:ext cx="5585716" cy="7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56093"/>
      </p:ext>
    </p:extLst>
  </p:cSld>
  <p:clrMapOvr>
    <a:masterClrMapping/>
  </p:clrMapOvr>
</p:sld>
</file>

<file path=ppt/theme/theme1.xml><?xml version="1.0" encoding="utf-8"?>
<a:theme xmlns:a="http://schemas.openxmlformats.org/drawingml/2006/main" name="1_INETUM">
  <a:themeElements>
    <a:clrScheme name="Custom 7">
      <a:dk1>
        <a:sysClr val="windowText" lastClr="000000"/>
      </a:dk1>
      <a:lt1>
        <a:sysClr val="window" lastClr="FFFFFF"/>
      </a:lt1>
      <a:dk2>
        <a:srgbClr val="222C4A"/>
      </a:dk2>
      <a:lt2>
        <a:srgbClr val="EDEDED"/>
      </a:lt2>
      <a:accent1>
        <a:srgbClr val="00AA9B"/>
      </a:accent1>
      <a:accent2>
        <a:srgbClr val="EF4641"/>
      </a:accent2>
      <a:accent3>
        <a:srgbClr val="005473"/>
      </a:accent3>
      <a:accent4>
        <a:srgbClr val="8064A2"/>
      </a:accent4>
      <a:accent5>
        <a:srgbClr val="4BACC6"/>
      </a:accent5>
      <a:accent6>
        <a:srgbClr val="F79646"/>
      </a:accent6>
      <a:hlink>
        <a:srgbClr val="EF4641"/>
      </a:hlink>
      <a:folHlink>
        <a:srgbClr val="EF464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80b14c-e694-4d3d-b923-78c37d01f8ea">
      <Terms xmlns="http://schemas.microsoft.com/office/infopath/2007/PartnerControls"/>
    </lcf76f155ced4ddcb4097134ff3c332f>
    <TaxCatchAll xmlns="d65a72c7-7e11-44a4-8e3c-315ae3158d3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1A3114A48C843BF13F4DF3916E5DC" ma:contentTypeVersion="16" ma:contentTypeDescription="Crée un document." ma:contentTypeScope="" ma:versionID="4755d9cefebb30b893345e3fd665ce05">
  <xsd:schema xmlns:xsd="http://www.w3.org/2001/XMLSchema" xmlns:xs="http://www.w3.org/2001/XMLSchema" xmlns:p="http://schemas.microsoft.com/office/2006/metadata/properties" xmlns:ns2="0080b14c-e694-4d3d-b923-78c37d01f8ea" xmlns:ns3="69b03830-5364-428d-bcb4-8f0273384e3e" xmlns:ns4="d65a72c7-7e11-44a4-8e3c-315ae3158d34" targetNamespace="http://schemas.microsoft.com/office/2006/metadata/properties" ma:root="true" ma:fieldsID="1b49e0e514859102363cbc34710d2b78" ns2:_="" ns3:_="" ns4:_="">
    <xsd:import namespace="0080b14c-e694-4d3d-b923-78c37d01f8ea"/>
    <xsd:import namespace="69b03830-5364-428d-bcb4-8f0273384e3e"/>
    <xsd:import namespace="d65a72c7-7e11-44a4-8e3c-315ae3158d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0b14c-e694-4d3d-b923-78c37d01f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dece1a9e-e829-42a2-80ca-4303f8678d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03830-5364-428d-bcb4-8f0273384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a72c7-7e11-44a4-8e3c-315ae3158d34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5c8990a-54d1-4e1e-a979-849856e11e93}" ma:internalName="TaxCatchAll" ma:showField="CatchAllData" ma:web="69b03830-5364-428d-bcb4-8f0273384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DDD1C4-12B1-463B-A70A-F77D64E5DC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B0A6A-F76D-4778-B205-03C18D76E5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768498-01EF-465A-B797-83C98F408D52}"/>
</file>

<file path=docProps/app.xml><?xml version="1.0" encoding="utf-8"?>
<Properties xmlns="http://schemas.openxmlformats.org/officeDocument/2006/extended-properties" xmlns:vt="http://schemas.openxmlformats.org/officeDocument/2006/docPropsVTypes">
  <Template>INETUM_TemplatePowerPoint</Template>
  <TotalTime>11732</TotalTime>
  <Words>852</Words>
  <Application>Microsoft Office PowerPoint</Application>
  <PresentationFormat>Grand écran</PresentationFormat>
  <Paragraphs>190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1_INETUM</vt:lpstr>
      <vt:lpstr>Fiche de Synthèse HUB Entreprendre</vt:lpstr>
      <vt:lpstr>HUB Entreprendre Périmètre de l’application, volumétrie et organisation des équipes</vt:lpstr>
      <vt:lpstr>HUB Entreprendre Présentation Fonctionnelle </vt:lpstr>
      <vt:lpstr>HUB Entreprendre Présentation Fonctionnelle</vt:lpstr>
      <vt:lpstr>HUB Entreprendre Plateforme technique (architecture, serveurs, …)</vt:lpstr>
      <vt:lpstr>HUB Entreprendre Technologies utilisées (Compétences techniques requises)</vt:lpstr>
      <vt:lpstr>HUB Entreprendre Informations complémentaires </vt:lpstr>
      <vt:lpstr>HUB Entreprendre Environnements </vt:lpstr>
      <vt:lpstr>HUB Entreprendre Organisation DSIUN</vt:lpstr>
      <vt:lpstr>HUB Entreprendre Ressources </vt:lpstr>
      <vt:lpstr>HUB Entreprendre Plan de montée en compétences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Fiche de Synthèse DOMAINE 1</dc:title>
  <dc:creator>Dury Helene</dc:creator>
  <cp:lastModifiedBy>Navarro Laurent</cp:lastModifiedBy>
  <cp:revision>72</cp:revision>
  <dcterms:created xsi:type="dcterms:W3CDTF">2021-10-29T09:03:31Z</dcterms:created>
  <dcterms:modified xsi:type="dcterms:W3CDTF">2022-02-21T08:37:50Z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0x0101007EF1A3114A48C843BF13F4DF3916E5DC</vt:lpwstr>
  </property>
  <property fmtid="{D5CDD505-2E9C-101B-9397-08002B2CF9AE}" pid="3" name="MSIP_Label_935deee0-f72a-4f90-9a3d-663585e3ba53_Enabled">
    <vt:lpwstr>true</vt:lpwstr>
  </property>
  <property fmtid="{D5CDD505-2E9C-101B-9397-08002B2CF9AE}" pid="4" name="MSIP_Label_935deee0-f72a-4f90-9a3d-663585e3ba53_SetDate">
    <vt:lpwstr>2021-12-01T11:33:14Z</vt:lpwstr>
  </property>
  <property fmtid="{D5CDD505-2E9C-101B-9397-08002B2CF9AE}" pid="5" name="MSIP_Label_935deee0-f72a-4f90-9a3d-663585e3ba53_Method">
    <vt:lpwstr>Privileged</vt:lpwstr>
  </property>
  <property fmtid="{D5CDD505-2E9C-101B-9397-08002B2CF9AE}" pid="6" name="MSIP_Label_935deee0-f72a-4f90-9a3d-663585e3ba53_Name">
    <vt:lpwstr>Public</vt:lpwstr>
  </property>
  <property fmtid="{D5CDD505-2E9C-101B-9397-08002B2CF9AE}" pid="7" name="MSIP_Label_935deee0-f72a-4f90-9a3d-663585e3ba53_SiteId">
    <vt:lpwstr>14cb4ab4-62b8-45a2-a944-e225383ee1f9</vt:lpwstr>
  </property>
  <property fmtid="{D5CDD505-2E9C-101B-9397-08002B2CF9AE}" pid="8" name="MSIP_Label_935deee0-f72a-4f90-9a3d-663585e3ba53_ActionId">
    <vt:lpwstr>4d315ed6-4994-4738-ada9-d78611fb358b</vt:lpwstr>
  </property>
  <property fmtid="{D5CDD505-2E9C-101B-9397-08002B2CF9AE}" pid="9" name="MSIP_Label_935deee0-f72a-4f90-9a3d-663585e3ba53_ContentBits">
    <vt:lpwstr>0</vt:lpwstr>
  </property>
</Properties>
</file>